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7" r:id="rId2"/>
    <p:sldId id="274" r:id="rId3"/>
    <p:sldId id="273" r:id="rId4"/>
    <p:sldId id="275" r:id="rId5"/>
    <p:sldId id="276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Nunito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2E9371-E4F9-44CD-B6EE-5400AF40DFDB}">
  <a:tblStyle styleId="{062E9371-E4F9-44CD-B6EE-5400AF40DF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70f5f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70f5f5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Dado lo anterior, la lógica de programación implica poder desarrollar un conjunto de sentencias (oraciones en forma lógica), que expresen hechos y reglas sobre algún problema.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fd457e6f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fd457e6f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c86952c4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c86952c4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89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c86952c4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c86952c4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17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c86952c4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c86952c4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17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82" name="Google Shape;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">
  <p:cSld name="TITLE_AND_TWO_COLUMNS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  <a:defRPr>
                <a:solidFill>
                  <a:srgbClr val="44184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a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una columnas 1">
  <p:cSld name="TITLE_AND_TWO_COLUMNS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41848"/>
              </a:buClr>
              <a:buSzPts val="2400"/>
              <a:buNone/>
              <a:defRPr>
                <a:solidFill>
                  <a:srgbClr val="44184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93" name="Google Shape;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una columna 1 1">
  <p:cSld name="ONE_COLUMN_TEXT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/>
          <p:nvPr/>
        </p:nvSpPr>
        <p:spPr>
          <a:xfrm flipH="1">
            <a:off x="-50200" y="-42975"/>
            <a:ext cx="4679700" cy="5220000"/>
          </a:xfrm>
          <a:prstGeom prst="rect">
            <a:avLst/>
          </a:prstGeom>
          <a:solidFill>
            <a:srgbClr val="44184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8" name="Google Shape;98;p27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ctrTitle"/>
          </p:nvPr>
        </p:nvSpPr>
        <p:spPr>
          <a:xfrm>
            <a:off x="311700" y="768124"/>
            <a:ext cx="8520600" cy="918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Nunito" pitchFamily="2" charset="0"/>
              </a:rPr>
              <a:t>Pre-processors</a:t>
            </a:r>
            <a:endParaRPr dirty="0">
              <a:latin typeface="Nunito" pitchFamily="2" charset="0"/>
            </a:endParaRPr>
          </a:p>
        </p:txBody>
      </p:sp>
      <p:pic>
        <p:nvPicPr>
          <p:cNvPr id="2" name="Google Shape;66;p16">
            <a:extLst>
              <a:ext uri="{FF2B5EF4-FFF2-40B4-BE49-F238E27FC236}">
                <a16:creationId xmlns:a16="http://schemas.microsoft.com/office/drawing/2014/main" id="{BE43FEBF-5079-05F2-703E-DD3157F642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161" y="2019709"/>
            <a:ext cx="1293678" cy="970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28;p23">
            <a:extLst>
              <a:ext uri="{FF2B5EF4-FFF2-40B4-BE49-F238E27FC236}">
                <a16:creationId xmlns:a16="http://schemas.microsoft.com/office/drawing/2014/main" id="{ED31BD43-46E6-CDD2-C927-5E4032E2BE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706" y="282497"/>
            <a:ext cx="1516221" cy="1137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9;p23">
            <a:extLst>
              <a:ext uri="{FF2B5EF4-FFF2-40B4-BE49-F238E27FC236}">
                <a16:creationId xmlns:a16="http://schemas.microsoft.com/office/drawing/2014/main" id="{31229324-6ABE-4EFC-F3FF-5C914A269A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003" r="5211"/>
          <a:stretch/>
        </p:blipFill>
        <p:spPr>
          <a:xfrm>
            <a:off x="0" y="1802906"/>
            <a:ext cx="4572000" cy="27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0;p23">
            <a:extLst>
              <a:ext uri="{FF2B5EF4-FFF2-40B4-BE49-F238E27FC236}">
                <a16:creationId xmlns:a16="http://schemas.microsoft.com/office/drawing/2014/main" id="{78756800-E283-CF77-331F-C9BCDBDD68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SASS</a:t>
            </a:r>
            <a:endParaRPr/>
          </a:p>
        </p:txBody>
      </p:sp>
      <p:sp>
        <p:nvSpPr>
          <p:cNvPr id="9" name="Google Shape;131;p23">
            <a:extLst>
              <a:ext uri="{FF2B5EF4-FFF2-40B4-BE49-F238E27FC236}">
                <a16:creationId xmlns:a16="http://schemas.microsoft.com/office/drawing/2014/main" id="{2F7978C9-32AB-40C1-8C0D-E7DC4085A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76575" y="1230049"/>
            <a:ext cx="3852300" cy="339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dirty="0" err="1"/>
              <a:t>Sass</a:t>
            </a:r>
            <a:r>
              <a:rPr lang="es-419" dirty="0"/>
              <a:t> son las siglas de </a:t>
            </a:r>
            <a:r>
              <a:rPr lang="es-419" dirty="0" err="1"/>
              <a:t>Syntactically</a:t>
            </a:r>
            <a:r>
              <a:rPr lang="es-419" dirty="0"/>
              <a:t> </a:t>
            </a:r>
            <a:r>
              <a:rPr lang="es-419" dirty="0" err="1"/>
              <a:t>Awesome</a:t>
            </a:r>
            <a:r>
              <a:rPr lang="es-419" dirty="0"/>
              <a:t> </a:t>
            </a:r>
            <a:r>
              <a:rPr lang="es-419" dirty="0" err="1"/>
              <a:t>Stylesheet</a:t>
            </a:r>
            <a:r>
              <a:rPr lang="es-419" dirty="0"/>
              <a:t>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dirty="0" err="1"/>
              <a:t>Sass</a:t>
            </a:r>
            <a:r>
              <a:rPr lang="es-419" dirty="0"/>
              <a:t> es una extensión de CSS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dirty="0" err="1"/>
              <a:t>Sass</a:t>
            </a:r>
            <a:r>
              <a:rPr lang="es-419" dirty="0"/>
              <a:t> es completamente compatible con todas las versiones de CSS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dirty="0" err="1"/>
              <a:t>Sass</a:t>
            </a:r>
            <a:r>
              <a:rPr lang="es-419" dirty="0"/>
              <a:t> reduce la repetición de CSS y por lo tanto ahorra tiempo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dirty="0"/>
              <a:t>Los archivos de </a:t>
            </a:r>
            <a:r>
              <a:rPr lang="es-419" dirty="0" err="1"/>
              <a:t>css</a:t>
            </a:r>
            <a:r>
              <a:rPr lang="es-419" dirty="0"/>
              <a:t> cada vez son más grandes, más complejas y más difíciles de mantener. Aquí es donde puede ayudar un preprocesador de CSS.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dirty="0" err="1"/>
              <a:t>Sass</a:t>
            </a:r>
            <a:r>
              <a:rPr lang="es-419" dirty="0"/>
              <a:t> te permite usar funciones que no existen en CSS, como variables, reglas anidadas, </a:t>
            </a:r>
            <a:r>
              <a:rPr lang="es-419" dirty="0" err="1"/>
              <a:t>mixins</a:t>
            </a:r>
            <a:r>
              <a:rPr lang="es-419" dirty="0"/>
              <a:t>, importaciones, herencia, funciones integradas y otras cosas.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SASS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C5C556-843E-9CC9-A11E-39BEE89B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08" t="20669" r="2276" b="26576"/>
          <a:stretch/>
        </p:blipFill>
        <p:spPr>
          <a:xfrm>
            <a:off x="311700" y="1063083"/>
            <a:ext cx="8624144" cy="27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5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1C5D05-81B0-4F96-CBC8-DDBCBBAFD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7" t="19002" r="11667" b="2098"/>
          <a:stretch/>
        </p:blipFill>
        <p:spPr bwMode="auto">
          <a:xfrm>
            <a:off x="304799" y="720648"/>
            <a:ext cx="8647355" cy="370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39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Acciones</a:t>
            </a:r>
            <a:endParaRPr dirty="0"/>
          </a:p>
        </p:txBody>
      </p:sp>
      <p:sp>
        <p:nvSpPr>
          <p:cNvPr id="3" name="Google Shape;131;p23">
            <a:extLst>
              <a:ext uri="{FF2B5EF4-FFF2-40B4-BE49-F238E27FC236}">
                <a16:creationId xmlns:a16="http://schemas.microsoft.com/office/drawing/2014/main" id="{26DF363A-16E8-8321-1458-188C2E03E33F}"/>
              </a:ext>
            </a:extLst>
          </p:cNvPr>
          <p:cNvSpPr txBox="1">
            <a:spLocks/>
          </p:cNvSpPr>
          <p:nvPr/>
        </p:nvSpPr>
        <p:spPr>
          <a:xfrm>
            <a:off x="719700" y="1675556"/>
            <a:ext cx="3852300" cy="201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SzPts val="1200"/>
            </a:pPr>
            <a:r>
              <a:rPr lang="es-CO" sz="1600" dirty="0">
                <a:latin typeface="Nunito" pitchFamily="2" charset="0"/>
              </a:rPr>
              <a:t>1. Instalar SASS: </a:t>
            </a:r>
            <a:r>
              <a:rPr lang="es-CO" sz="1600" dirty="0" err="1">
                <a:latin typeface="Nunito" pitchFamily="2" charset="0"/>
              </a:rPr>
              <a:t>npm</a:t>
            </a:r>
            <a:r>
              <a:rPr lang="es-CO" sz="1600" dirty="0">
                <a:latin typeface="Nunito" pitchFamily="2" charset="0"/>
              </a:rPr>
              <a:t> </a:t>
            </a:r>
            <a:r>
              <a:rPr lang="es-CO" sz="1600" dirty="0" err="1">
                <a:latin typeface="Nunito" pitchFamily="2" charset="0"/>
              </a:rPr>
              <a:t>install</a:t>
            </a:r>
            <a:r>
              <a:rPr lang="es-CO" sz="1600" dirty="0">
                <a:latin typeface="Nunito" pitchFamily="2" charset="0"/>
              </a:rPr>
              <a:t> –D </a:t>
            </a:r>
            <a:r>
              <a:rPr lang="es-CO" sz="1600" dirty="0" err="1">
                <a:latin typeface="Nunito" pitchFamily="2" charset="0"/>
              </a:rPr>
              <a:t>sass</a:t>
            </a:r>
            <a:endParaRPr lang="es-CO" sz="1600" dirty="0">
              <a:latin typeface="Nunito" pitchFamily="2" charset="0"/>
            </a:endParaRPr>
          </a:p>
          <a:p>
            <a:pPr marL="152400">
              <a:buSzPts val="1200"/>
            </a:pPr>
            <a:endParaRPr lang="es-CO" sz="1600" b="1" u="sng" dirty="0">
              <a:latin typeface="Nunito" pitchFamily="2" charset="0"/>
            </a:endParaRPr>
          </a:p>
          <a:p>
            <a:pPr marL="152400">
              <a:buSzPts val="1200"/>
            </a:pPr>
            <a:r>
              <a:rPr lang="es-CO" sz="1600" dirty="0">
                <a:latin typeface="Nunito" pitchFamily="2" charset="0"/>
              </a:rPr>
              <a:t>2. CSS vs SCSS</a:t>
            </a:r>
          </a:p>
          <a:p>
            <a:pPr marL="152400">
              <a:buSzPts val="1200"/>
            </a:pPr>
            <a:endParaRPr lang="es-CO" sz="1600" dirty="0">
              <a:latin typeface="Nunito" pitchFamily="2" charset="0"/>
            </a:endParaRPr>
          </a:p>
          <a:p>
            <a:pPr marL="152400">
              <a:buSzPts val="1200"/>
            </a:pPr>
            <a:r>
              <a:rPr lang="es-CO" sz="1600" dirty="0">
                <a:latin typeface="Nunito" pitchFamily="2" charset="0"/>
              </a:rPr>
              <a:t>3. Modificar SASS de Bootstrap</a:t>
            </a:r>
          </a:p>
          <a:p>
            <a:pPr marL="152400">
              <a:buSzPts val="1200"/>
            </a:pPr>
            <a:endParaRPr lang="es-CO" sz="1600" dirty="0">
              <a:latin typeface="Nunito" pitchFamily="2" charset="0"/>
            </a:endParaRPr>
          </a:p>
          <a:p>
            <a:pPr marL="152400">
              <a:buSzPts val="1200"/>
            </a:pPr>
            <a:r>
              <a:rPr lang="es-CO" sz="1600" dirty="0">
                <a:latin typeface="Nunito" pitchFamily="2" charset="0"/>
              </a:rPr>
              <a:t>4. Práctica </a:t>
            </a:r>
            <a:r>
              <a:rPr lang="es-CO" sz="1600" dirty="0" err="1">
                <a:latin typeface="Nunito" pitchFamily="2" charset="0"/>
              </a:rPr>
              <a:t>React</a:t>
            </a:r>
            <a:r>
              <a:rPr lang="es-CO" sz="1600" dirty="0">
                <a:latin typeface="Nunito" pitchFamily="2" charset="0"/>
              </a:rPr>
              <a:t> + SASS</a:t>
            </a:r>
          </a:p>
        </p:txBody>
      </p:sp>
      <p:pic>
        <p:nvPicPr>
          <p:cNvPr id="2050" name="Picture 2" descr="Berkenalan Dengan SCSS/SASS | BuildWithAngga">
            <a:extLst>
              <a:ext uri="{FF2B5EF4-FFF2-40B4-BE49-F238E27FC236}">
                <a16:creationId xmlns:a16="http://schemas.microsoft.com/office/drawing/2014/main" id="{CAFEE083-1101-3E10-2FFB-12A309D9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41" y="1400909"/>
            <a:ext cx="3512522" cy="234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453181"/>
      </p:ext>
    </p:extLst>
  </p:cSld>
  <p:clrMapOvr>
    <a:masterClrMapping/>
  </p:clrMapOvr>
</p:sld>
</file>

<file path=ppt/theme/theme1.xml><?xml version="1.0" encoding="utf-8"?>
<a:theme xmlns:a="http://schemas.openxmlformats.org/drawingml/2006/main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155</Words>
  <Application>Microsoft Office PowerPoint</Application>
  <PresentationFormat>Presentación en pantalla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Nunito</vt:lpstr>
      <vt:lpstr>Arial</vt:lpstr>
      <vt:lpstr>Montserrat</vt:lpstr>
      <vt:lpstr>Dev F</vt:lpstr>
      <vt:lpstr>Pre-processors</vt:lpstr>
      <vt:lpstr>SASS</vt:lpstr>
      <vt:lpstr>SASS</vt:lpstr>
      <vt:lpstr>Presentación de PowerPoint</vt:lpstr>
      <vt:lpstr>Acciones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Bienvenid@s</dc:title>
  <cp:lastModifiedBy>ANDRES FELIPE SANCHEZ ORTIZ</cp:lastModifiedBy>
  <cp:revision>56</cp:revision>
  <dcterms:modified xsi:type="dcterms:W3CDTF">2024-09-09T23:31:51Z</dcterms:modified>
</cp:coreProperties>
</file>