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Canda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MfBmKqZGIT34+KsEb9ED5A/F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italic.fntdata"/><Relationship Id="rId6" Type="http://schemas.openxmlformats.org/officeDocument/2006/relationships/slide" Target="slides/slide1.xml"/><Relationship Id="rId18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ff66ed1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8ff66ed13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f207fa5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80f207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80f207fa5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f207fa5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80f207fa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80f207fa56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f207fa5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80f207fa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80f207fa56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f207fa56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0f207fa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80f207fa56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f207fa56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80f207fa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80f207fa56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f207fa5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80f207fa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80f207fa5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f207fa56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0f207fa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80f207fa56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f207f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80f207fa5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8ff66ed13d_0_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8ff66ed13d_0_19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8ff66ed13d_0_1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8ff66ed13d_0_19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8ff66ed13d_0_1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f66ed13d_0_18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2" name="Google Shape;52;g8ff66ed13d_0_1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66ed13d_0_19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8ff66ed13d_0_19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8ff66ed13d_0_1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f66ed13d_0_1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ff66ed13d_0_15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8ff66ed13d_0_15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8ff66ed13d_0_1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ff66ed13d_0_16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8ff66ed13d_0_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ff66ed13d_0_1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8ff66ed13d_0_1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8ff66ed13d_0_1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8ff66ed13d_0_1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8ff66ed13d_0_16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8ff66ed13d_0_16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8ff66ed13d_0_1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ff66ed13d_0_1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8ff66ed13d_0_1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ff66ed13d_0_17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8ff66ed13d_0_17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8ff66ed13d_0_1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ff66ed13d_0_17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8ff66ed13d_0_1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ff66ed13d_0_18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8ff66ed13d_0_18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8ff66ed13d_0_18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8ff66ed13d_0_18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8ff66ed13d_0_1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ff66ed13d_0_1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8ff66ed13d_0_1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575" y="6015275"/>
            <a:ext cx="925425" cy="842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mailto:Jannatun.noor@bracu.ac.b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KduoinBNru4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bpUzGZLO948" TargetMode="External"/><Relationship Id="rId4" Type="http://schemas.openxmlformats.org/officeDocument/2006/relationships/hyperlink" Target="https://www.youtube.com/watch?v=KduoinBNru4" TargetMode="External"/><Relationship Id="rId5" Type="http://schemas.openxmlformats.org/officeDocument/2006/relationships/hyperlink" Target="https://www.networkworld.com/article/3256312/what-is-a-san-and-how-does-it-differ-from-nas.html" TargetMode="External"/><Relationship Id="rId6" Type="http://schemas.openxmlformats.org/officeDocument/2006/relationships/hyperlink" Target="https://www.snia.org/sites/default/files/ESF/SNIA-Block-File-Object-Storage-Webcast-Fina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bpUzGZLO948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8ff66ed13d_0_77"/>
          <p:cNvPicPr preferRelativeResize="0"/>
          <p:nvPr/>
        </p:nvPicPr>
        <p:blipFill rotWithShape="1">
          <a:blip r:embed="rId3">
            <a:alphaModFix/>
          </a:blip>
          <a:srcRect b="0" l="5594" r="5602" t="0"/>
          <a:stretch/>
        </p:blipFill>
        <p:spPr>
          <a:xfrm>
            <a:off x="424000" y="244796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8ff66ed13d_0_77"/>
          <p:cNvSpPr txBox="1"/>
          <p:nvPr/>
        </p:nvSpPr>
        <p:spPr>
          <a:xfrm>
            <a:off x="152400" y="1524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CSE 491:CLOUD COMPUTING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Systems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8ff66ed13d_0_77"/>
          <p:cNvSpPr/>
          <p:nvPr/>
        </p:nvSpPr>
        <p:spPr>
          <a:xfrm>
            <a:off x="5138125" y="3578075"/>
            <a:ext cx="367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Jannatun Noor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 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Jannatun.noor@bracu.ac.bd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8ff66ed13d_0_77"/>
          <p:cNvSpPr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f207fa56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whiteboard session in which Enrico Signoretti talks about the different types of storage, their main characteristics and use cases.&#10;LEARN MORE: https://www.openio.io&#10;&#10;FOLLOW US: &#10;https://www.openio.io/blog" id="129" name="Google Shape;129;g80f207fa56_1_0" title="Block, File and Object Storage Compared - OpenIO Storage Talk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50" y="209025"/>
            <a:ext cx="8567700" cy="6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f207fa56_0_22"/>
          <p:cNvSpPr txBox="1"/>
          <p:nvPr>
            <p:ph idx="1" type="body"/>
          </p:nvPr>
        </p:nvSpPr>
        <p:spPr>
          <a:xfrm>
            <a:off x="792150" y="654400"/>
            <a:ext cx="7570800" cy="5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https://www.youtube.com/watch?v=bpUzGZLO948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https://www.youtube.com/watch?v=KduoinBNru4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https://www.networkworld.com/article/3256312/what-is-a-san-and-how-does-it-differ-from-nas.html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https://www.snia.org/sites/default/files/ESF/SNIA-Block-File-Object-Storage-Webcast-Final.pdf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f207fa56_0_30"/>
          <p:cNvSpPr txBox="1"/>
          <p:nvPr>
            <p:ph type="title"/>
          </p:nvPr>
        </p:nvSpPr>
        <p:spPr>
          <a:xfrm>
            <a:off x="135600" y="408475"/>
            <a:ext cx="80553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Major Storage architecture</a:t>
            </a:r>
            <a:endParaRPr sz="4000"/>
          </a:p>
        </p:txBody>
      </p:sp>
      <p:sp>
        <p:nvSpPr>
          <p:cNvPr id="73" name="Google Shape;73;g80f207fa56_0_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DAS (Direct Attached Storage)</a:t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NAS (Network Attached Storage)</a:t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SAN (Storage Area Networks)</a:t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f207fa56_0_39"/>
          <p:cNvSpPr txBox="1"/>
          <p:nvPr>
            <p:ph idx="1" type="body"/>
          </p:nvPr>
        </p:nvSpPr>
        <p:spPr>
          <a:xfrm>
            <a:off x="457200" y="1203900"/>
            <a:ext cx="82296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SAN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network-attached storage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NAS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are both network-based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solutions. A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SAN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typically uses Fibre Channel connectivity, while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NAS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typically ties into to the network through a standard Ethernet connection. A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SAN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stores data at the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level, while </a:t>
            </a:r>
            <a:r>
              <a:rPr b="1"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NAS</a:t>
            </a:r>
            <a:r>
              <a:rPr lang="en-US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accesses data as files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f207fa56_0_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Learn how you can help your company choose from a variety of storage options, from direct-attached storage, to network-attached storage and storage area networks.&#10;Click here to learn more http://www.seagate.com/go/nas-drives" id="86" name="Google Shape;86;g80f207fa56_0_47" title="SAN vs. NAS vs. DAS: Competing or Complementary?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0625"/>
            <a:ext cx="9144000" cy="67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f207fa56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g80f207fa5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854850"/>
            <a:ext cx="8896350" cy="51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f207fa56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g80f207fa56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g80f207fa5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1048900"/>
            <a:ext cx="8696325" cy="42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Available</a:t>
            </a:r>
            <a:br>
              <a:rPr lang="en-US" sz="3600"/>
            </a:br>
            <a:r>
              <a:rPr lang="en-US" sz="3600"/>
              <a:t>Storage System</a:t>
            </a:r>
            <a:endParaRPr sz="3600"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7" y="2011398"/>
            <a:ext cx="4114000" cy="35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4418550" y="1792675"/>
            <a:ext cx="47253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Block Storage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organized as an array of unrelated blocks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When appropriate blocks are combined, it creates a file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 metadata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Strongly Consistent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Used for performance-centric applications, mostly transactional and database-oriented</a:t>
            </a:r>
            <a:endParaRPr b="0" i="0" sz="26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ndar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Followed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SAN</a:t>
            </a:r>
            <a:endParaRPr b="1" i="0" sz="26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f207fa56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Available</a:t>
            </a:r>
            <a:br>
              <a:rPr lang="en-US" sz="3600"/>
            </a:br>
            <a:r>
              <a:rPr lang="en-US" sz="3600"/>
              <a:t>Storage System</a:t>
            </a:r>
            <a:endParaRPr sz="3600"/>
          </a:p>
        </p:txBody>
      </p:sp>
      <p:pic>
        <p:nvPicPr>
          <p:cNvPr id="114" name="Google Shape;114;g80f207fa5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8725" y="2152800"/>
            <a:ext cx="3415275" cy="34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80f207fa56_0_0"/>
          <p:cNvSpPr txBox="1"/>
          <p:nvPr/>
        </p:nvSpPr>
        <p:spPr>
          <a:xfrm>
            <a:off x="0" y="1452150"/>
            <a:ext cx="5840100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File Storage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hierarchical way of organizing files so that an individual file can be located by describing the path to that file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NAS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is the best way to share files securely among users on a LAN but not so well if the users are across a WAN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File Systems work well with hundreds of thousands, and perhaps millions, of files but are not designed to handle billions of files</a:t>
            </a:r>
            <a:endParaRPr b="0" i="0" sz="26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92150" y="177525"/>
            <a:ext cx="7570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</a:pPr>
            <a:r>
              <a:rPr lang="en-US" sz="3600"/>
              <a:t>Available</a:t>
            </a:r>
            <a:br>
              <a:rPr lang="en-US" sz="3600"/>
            </a:br>
            <a:r>
              <a:rPr lang="en-US" sz="3600"/>
              <a:t>Storage System cont.</a:t>
            </a:r>
            <a:endParaRPr sz="3600"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225" y="2018325"/>
            <a:ext cx="2650775" cy="27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134700" y="1452600"/>
            <a:ext cx="6512100" cy="5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Object Storage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new data access, data storage and data management 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API access to data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Metadata-driven, Policy based, Self Managing storage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 host overhead for storage functions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system that stores virtual containers that encapsulate the data, data attributes, metadata and Object IDs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Easily Scalable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Eventual Consistency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Fault-tolerant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2015-04-03T05:06:15Z</dcterms:created>
  <dc:creator>Hasan Akbar</dc:creator>
</cp:coreProperties>
</file>