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Override PartName="/ppt/diagrams/data13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8" d="100"/>
          <a:sy n="118" d="100"/>
        </p:scale>
        <p:origin x="-3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668B2-7F06-4535-817B-6932C92CC9B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F5550E-4BF2-470E-8AA8-871479FD9878}">
      <dgm:prSet phldrT="[Text]"/>
      <dgm:spPr/>
      <dgm:t>
        <a:bodyPr/>
        <a:lstStyle/>
        <a:p>
          <a:r>
            <a:rPr lang="en-US" dirty="0"/>
            <a:t>Branch</a:t>
          </a:r>
        </a:p>
      </dgm:t>
    </dgm:pt>
    <dgm:pt modelId="{D1D0A43C-5827-4E4C-93EE-ED231B76DA85}" type="parTrans" cxnId="{BA92FE96-D02B-4A0D-AF55-56C0CAF233B9}">
      <dgm:prSet/>
      <dgm:spPr/>
      <dgm:t>
        <a:bodyPr/>
        <a:lstStyle/>
        <a:p>
          <a:endParaRPr lang="en-US"/>
        </a:p>
      </dgm:t>
    </dgm:pt>
    <dgm:pt modelId="{99450F3D-844B-4150-91BD-1A85784C9D7F}" type="sibTrans" cxnId="{BA92FE96-D02B-4A0D-AF55-56C0CAF233B9}">
      <dgm:prSet/>
      <dgm:spPr/>
      <dgm:t>
        <a:bodyPr/>
        <a:lstStyle/>
        <a:p>
          <a:r>
            <a:rPr lang="en-US" dirty="0"/>
            <a:t>Branch Id</a:t>
          </a:r>
        </a:p>
      </dgm:t>
    </dgm:pt>
    <dgm:pt modelId="{48B2AD62-4B24-4B77-8A5C-01D4B1540668}" type="asst">
      <dgm:prSet phldrT="[Text]"/>
      <dgm:spPr/>
      <dgm:t>
        <a:bodyPr/>
        <a:lstStyle/>
        <a:p>
          <a:r>
            <a:rPr lang="en-US" dirty="0"/>
            <a:t>Employee</a:t>
          </a:r>
        </a:p>
      </dgm:t>
    </dgm:pt>
    <dgm:pt modelId="{59A2D321-D660-40CF-906C-26C3868F8D80}" type="parTrans" cxnId="{23EE5433-584F-47B7-B22A-B1BF877AB930}">
      <dgm:prSet/>
      <dgm:spPr/>
      <dgm:t>
        <a:bodyPr/>
        <a:lstStyle/>
        <a:p>
          <a:endParaRPr lang="en-US"/>
        </a:p>
      </dgm:t>
    </dgm:pt>
    <dgm:pt modelId="{D7894321-0422-4FB4-9423-C3EE22E69845}" type="sibTrans" cxnId="{23EE5433-584F-47B7-B22A-B1BF877AB930}">
      <dgm:prSet/>
      <dgm:spPr/>
      <dgm:t>
        <a:bodyPr/>
        <a:lstStyle/>
        <a:p>
          <a:r>
            <a:rPr lang="en-US" dirty="0"/>
            <a:t>Employee id</a:t>
          </a:r>
        </a:p>
      </dgm:t>
    </dgm:pt>
    <dgm:pt modelId="{1301E977-A12D-430B-A4C3-993D214A1DEA}">
      <dgm:prSet phldrT="[Text]"/>
      <dgm:spPr/>
      <dgm:t>
        <a:bodyPr/>
        <a:lstStyle/>
        <a:p>
          <a:r>
            <a:rPr lang="en-US" dirty="0"/>
            <a:t>Book storage</a:t>
          </a:r>
        </a:p>
      </dgm:t>
    </dgm:pt>
    <dgm:pt modelId="{0603D746-6237-4FF3-9DE5-8E8833238A70}" type="parTrans" cxnId="{C39EE140-AAD2-4AF4-9380-0E8CBCF94477}">
      <dgm:prSet/>
      <dgm:spPr/>
      <dgm:t>
        <a:bodyPr/>
        <a:lstStyle/>
        <a:p>
          <a:endParaRPr lang="en-US"/>
        </a:p>
      </dgm:t>
    </dgm:pt>
    <dgm:pt modelId="{B3234EB5-F00A-4AA6-820D-8918F1B5D404}" type="sibTrans" cxnId="{C39EE140-AAD2-4AF4-9380-0E8CBCF94477}">
      <dgm:prSet/>
      <dgm:spPr/>
      <dgm:t>
        <a:bodyPr/>
        <a:lstStyle/>
        <a:p>
          <a:r>
            <a:rPr lang="en-US" dirty="0"/>
            <a:t>Storage id</a:t>
          </a:r>
        </a:p>
      </dgm:t>
    </dgm:pt>
    <dgm:pt modelId="{228B545F-F7EC-42BB-98A9-3ED9BAA15069}">
      <dgm:prSet phldrT="[Text]"/>
      <dgm:spPr/>
      <dgm:t>
        <a:bodyPr/>
        <a:lstStyle/>
        <a:p>
          <a:r>
            <a:rPr lang="en-US" dirty="0"/>
            <a:t>Transports</a:t>
          </a:r>
        </a:p>
      </dgm:t>
    </dgm:pt>
    <dgm:pt modelId="{4C9EEEC0-C7C3-41B6-8C20-AE5F44E8E1FE}" type="parTrans" cxnId="{2EC431C5-5BA4-4CA1-A7FF-C15933098CC9}">
      <dgm:prSet/>
      <dgm:spPr/>
      <dgm:t>
        <a:bodyPr/>
        <a:lstStyle/>
        <a:p>
          <a:endParaRPr lang="en-US"/>
        </a:p>
      </dgm:t>
    </dgm:pt>
    <dgm:pt modelId="{156640AE-E50D-429E-9CD3-12023A823A23}" type="sibTrans" cxnId="{2EC431C5-5BA4-4CA1-A7FF-C15933098CC9}">
      <dgm:prSet/>
      <dgm:spPr/>
      <dgm:t>
        <a:bodyPr/>
        <a:lstStyle/>
        <a:p>
          <a:r>
            <a:rPr lang="en-US" dirty="0"/>
            <a:t>Transport id</a:t>
          </a:r>
        </a:p>
      </dgm:t>
    </dgm:pt>
    <dgm:pt modelId="{9ADA0104-751E-48B6-8E2A-9D58EE5F97A0}">
      <dgm:prSet phldrT="[Text]"/>
      <dgm:spPr/>
      <dgm:t>
        <a:bodyPr/>
        <a:lstStyle/>
        <a:p>
          <a:r>
            <a:rPr lang="en-US" dirty="0"/>
            <a:t>Materials</a:t>
          </a:r>
        </a:p>
      </dgm:t>
    </dgm:pt>
    <dgm:pt modelId="{1B3A913C-2BA2-4138-B688-BF805371223D}" type="parTrans" cxnId="{18C4EE85-5FD7-4091-A357-32AAD85E8AC7}">
      <dgm:prSet/>
      <dgm:spPr/>
      <dgm:t>
        <a:bodyPr/>
        <a:lstStyle/>
        <a:p>
          <a:endParaRPr lang="en-US"/>
        </a:p>
      </dgm:t>
    </dgm:pt>
    <dgm:pt modelId="{8BB58B23-084F-4B0E-B9FB-A63674CBD391}" type="sibTrans" cxnId="{18C4EE85-5FD7-4091-A357-32AAD85E8AC7}">
      <dgm:prSet/>
      <dgm:spPr/>
      <dgm:t>
        <a:bodyPr/>
        <a:lstStyle/>
        <a:p>
          <a:r>
            <a:rPr lang="en-US" dirty="0"/>
            <a:t>Materials id</a:t>
          </a:r>
        </a:p>
      </dgm:t>
    </dgm:pt>
    <dgm:pt modelId="{62B342DC-96DD-4629-9681-80C6BDE2BA70}" type="asst">
      <dgm:prSet/>
      <dgm:spPr/>
      <dgm:t>
        <a:bodyPr/>
        <a:lstStyle/>
        <a:p>
          <a:r>
            <a:rPr lang="en-US" dirty="0"/>
            <a:t>User</a:t>
          </a:r>
        </a:p>
      </dgm:t>
    </dgm:pt>
    <dgm:pt modelId="{343E6365-B285-4F54-9663-82C0FC133118}" type="parTrans" cxnId="{BE63AB5A-4DE4-448B-9B07-122DFC034E6A}">
      <dgm:prSet/>
      <dgm:spPr/>
      <dgm:t>
        <a:bodyPr/>
        <a:lstStyle/>
        <a:p>
          <a:endParaRPr lang="en-US"/>
        </a:p>
      </dgm:t>
    </dgm:pt>
    <dgm:pt modelId="{D3023970-0B41-40F9-8D16-1C17C379E936}" type="sibTrans" cxnId="{BE63AB5A-4DE4-448B-9B07-122DFC034E6A}">
      <dgm:prSet/>
      <dgm:spPr/>
      <dgm:t>
        <a:bodyPr/>
        <a:lstStyle/>
        <a:p>
          <a:r>
            <a:rPr lang="en-US" dirty="0"/>
            <a:t>User id</a:t>
          </a:r>
        </a:p>
      </dgm:t>
    </dgm:pt>
    <dgm:pt modelId="{5E3951BA-73BA-48E1-928A-3B51159A15AE}" type="asst">
      <dgm:prSet/>
      <dgm:spPr/>
      <dgm:t>
        <a:bodyPr/>
        <a:lstStyle/>
        <a:p>
          <a:r>
            <a:rPr lang="en-US" dirty="0"/>
            <a:t>Publisher</a:t>
          </a:r>
        </a:p>
      </dgm:t>
    </dgm:pt>
    <dgm:pt modelId="{3AD0B28D-C877-4840-82B6-9E4D38E4D7FD}" type="parTrans" cxnId="{5D0EA11F-6C69-4F01-8B98-019328B32FBB}">
      <dgm:prSet/>
      <dgm:spPr/>
      <dgm:t>
        <a:bodyPr/>
        <a:lstStyle/>
        <a:p>
          <a:endParaRPr lang="en-US"/>
        </a:p>
      </dgm:t>
    </dgm:pt>
    <dgm:pt modelId="{17507623-E0D5-4065-B12A-47EBBE4607E7}" type="sibTrans" cxnId="{5D0EA11F-6C69-4F01-8B98-019328B32FBB}">
      <dgm:prSet/>
      <dgm:spPr/>
      <dgm:t>
        <a:bodyPr/>
        <a:lstStyle/>
        <a:p>
          <a:r>
            <a:rPr lang="en-US" dirty="0"/>
            <a:t>Publisher id</a:t>
          </a:r>
        </a:p>
      </dgm:t>
    </dgm:pt>
    <dgm:pt modelId="{CA8D9575-CD9B-403E-8887-2BED60CE3FBD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41145942-F78D-437C-9786-6C94DB75C04A}" type="parTrans" cxnId="{85181549-4400-4A76-8F0C-6B6250B94485}">
      <dgm:prSet/>
      <dgm:spPr/>
      <dgm:t>
        <a:bodyPr/>
        <a:lstStyle/>
        <a:p>
          <a:endParaRPr lang="en-US"/>
        </a:p>
      </dgm:t>
    </dgm:pt>
    <dgm:pt modelId="{912837E9-5A2E-458E-9AA5-C12D167DBB23}" type="sibTrans" cxnId="{85181549-4400-4A76-8F0C-6B6250B94485}">
      <dgm:prSet/>
      <dgm:spPr/>
      <dgm:t>
        <a:bodyPr/>
        <a:lstStyle/>
        <a:p>
          <a:r>
            <a:rPr lang="en-US" dirty="0"/>
            <a:t>Location id</a:t>
          </a:r>
        </a:p>
      </dgm:t>
    </dgm:pt>
    <dgm:pt modelId="{7240FCB1-8B10-4EDF-AF25-90BEB44B4BC7}" type="pres">
      <dgm:prSet presAssocID="{AA3668B2-7F06-4535-817B-6932C92CC9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5DF083-6B9D-4CBB-BAB1-4B779094B6F8}" type="pres">
      <dgm:prSet presAssocID="{AEF5550E-4BF2-470E-8AA8-871479FD9878}" presName="hierRoot1" presStyleCnt="0">
        <dgm:presLayoutVars>
          <dgm:hierBranch/>
        </dgm:presLayoutVars>
      </dgm:prSet>
      <dgm:spPr/>
    </dgm:pt>
    <dgm:pt modelId="{20355FA2-DCB0-4EBC-B77A-4B28FDF30862}" type="pres">
      <dgm:prSet presAssocID="{AEF5550E-4BF2-470E-8AA8-871479FD9878}" presName="rootComposite1" presStyleCnt="0"/>
      <dgm:spPr/>
    </dgm:pt>
    <dgm:pt modelId="{DE9B2B9D-FA1E-4118-B973-4532F25AE0D6}" type="pres">
      <dgm:prSet presAssocID="{AEF5550E-4BF2-470E-8AA8-871479FD9878}" presName="rootText1" presStyleLbl="node0" presStyleIdx="0" presStyleCnt="1" custLinFactNeighborX="15578" custLinFactNeighborY="19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E095817-1922-461F-B8B6-5A509D54C125}" type="pres">
      <dgm:prSet presAssocID="{AEF5550E-4BF2-470E-8AA8-871479FD9878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8946069-606B-44E9-92C7-1C154D5EFF65}" type="pres">
      <dgm:prSet presAssocID="{AEF5550E-4BF2-470E-8AA8-871479FD9878}" presName="rootConnector1" presStyleLbl="node1" presStyleIdx="0" presStyleCnt="4"/>
      <dgm:spPr/>
      <dgm:t>
        <a:bodyPr/>
        <a:lstStyle/>
        <a:p>
          <a:endParaRPr lang="en-US"/>
        </a:p>
      </dgm:t>
    </dgm:pt>
    <dgm:pt modelId="{795391D7-E9D4-4762-903E-52E5798FB233}" type="pres">
      <dgm:prSet presAssocID="{AEF5550E-4BF2-470E-8AA8-871479FD9878}" presName="hierChild2" presStyleCnt="0"/>
      <dgm:spPr/>
    </dgm:pt>
    <dgm:pt modelId="{D1DAEEAA-8EDF-44AF-85EC-97B445B7F7A7}" type="pres">
      <dgm:prSet presAssocID="{0603D746-6237-4FF3-9DE5-8E8833238A70}" presName="Name35" presStyleLbl="parChTrans1D2" presStyleIdx="0" presStyleCnt="7"/>
      <dgm:spPr/>
      <dgm:t>
        <a:bodyPr/>
        <a:lstStyle/>
        <a:p>
          <a:endParaRPr lang="en-US"/>
        </a:p>
      </dgm:t>
    </dgm:pt>
    <dgm:pt modelId="{2CFE0C3A-887A-451B-92BE-9470EC1B6FBF}" type="pres">
      <dgm:prSet presAssocID="{1301E977-A12D-430B-A4C3-993D214A1DEA}" presName="hierRoot2" presStyleCnt="0">
        <dgm:presLayoutVars>
          <dgm:hierBranch val="init"/>
        </dgm:presLayoutVars>
      </dgm:prSet>
      <dgm:spPr/>
    </dgm:pt>
    <dgm:pt modelId="{2082FD5D-98CB-42A0-BA2C-EF2CD05D623D}" type="pres">
      <dgm:prSet presAssocID="{1301E977-A12D-430B-A4C3-993D214A1DEA}" presName="rootComposite" presStyleCnt="0"/>
      <dgm:spPr/>
    </dgm:pt>
    <dgm:pt modelId="{CB239AF8-7155-4AB7-9305-0BBA82159318}" type="pres">
      <dgm:prSet presAssocID="{1301E977-A12D-430B-A4C3-993D214A1DEA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32A69B4-9816-43DA-82BA-CD14AB840CFC}" type="pres">
      <dgm:prSet presAssocID="{1301E977-A12D-430B-A4C3-993D214A1DEA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4AE914A-70C5-439A-9756-FF16190CB650}" type="pres">
      <dgm:prSet presAssocID="{1301E977-A12D-430B-A4C3-993D214A1DEA}" presName="rootConnector" presStyleLbl="node2" presStyleIdx="0" presStyleCnt="0"/>
      <dgm:spPr/>
      <dgm:t>
        <a:bodyPr/>
        <a:lstStyle/>
        <a:p>
          <a:endParaRPr lang="en-US"/>
        </a:p>
      </dgm:t>
    </dgm:pt>
    <dgm:pt modelId="{63E59CE2-A69B-47D0-A629-772AF8629E0C}" type="pres">
      <dgm:prSet presAssocID="{1301E977-A12D-430B-A4C3-993D214A1DEA}" presName="hierChild4" presStyleCnt="0"/>
      <dgm:spPr/>
    </dgm:pt>
    <dgm:pt modelId="{C0E04314-BCB0-4401-90BB-AD6F8A33DBE9}" type="pres">
      <dgm:prSet presAssocID="{1301E977-A12D-430B-A4C3-993D214A1DEA}" presName="hierChild5" presStyleCnt="0"/>
      <dgm:spPr/>
    </dgm:pt>
    <dgm:pt modelId="{80EBDC18-A070-4DD9-9AB3-9ACE537FADA9}" type="pres">
      <dgm:prSet presAssocID="{4C9EEEC0-C7C3-41B6-8C20-AE5F44E8E1FE}" presName="Name35" presStyleLbl="parChTrans1D2" presStyleIdx="1" presStyleCnt="7"/>
      <dgm:spPr/>
      <dgm:t>
        <a:bodyPr/>
        <a:lstStyle/>
        <a:p>
          <a:endParaRPr lang="en-US"/>
        </a:p>
      </dgm:t>
    </dgm:pt>
    <dgm:pt modelId="{3F604DCF-5C16-434D-8442-0FA34810D491}" type="pres">
      <dgm:prSet presAssocID="{228B545F-F7EC-42BB-98A9-3ED9BAA15069}" presName="hierRoot2" presStyleCnt="0">
        <dgm:presLayoutVars>
          <dgm:hierBranch val="init"/>
        </dgm:presLayoutVars>
      </dgm:prSet>
      <dgm:spPr/>
    </dgm:pt>
    <dgm:pt modelId="{3B7F87C4-E120-4C06-9ADC-EA736CEA7448}" type="pres">
      <dgm:prSet presAssocID="{228B545F-F7EC-42BB-98A9-3ED9BAA15069}" presName="rootComposite" presStyleCnt="0"/>
      <dgm:spPr/>
    </dgm:pt>
    <dgm:pt modelId="{C4F1C531-6B8E-406B-915D-7A8231CA4F7C}" type="pres">
      <dgm:prSet presAssocID="{228B545F-F7EC-42BB-98A9-3ED9BAA15069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998DA19-FFFB-4247-BFE6-326FAEFA205C}" type="pres">
      <dgm:prSet presAssocID="{228B545F-F7EC-42BB-98A9-3ED9BAA15069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C51E2-27CC-4E21-8573-34D534A5BADC}" type="pres">
      <dgm:prSet presAssocID="{228B545F-F7EC-42BB-98A9-3ED9BAA15069}" presName="rootConnector" presStyleLbl="node2" presStyleIdx="0" presStyleCnt="0"/>
      <dgm:spPr/>
      <dgm:t>
        <a:bodyPr/>
        <a:lstStyle/>
        <a:p>
          <a:endParaRPr lang="en-US"/>
        </a:p>
      </dgm:t>
    </dgm:pt>
    <dgm:pt modelId="{0C3EF9FD-9647-4857-A966-21BC4C0ED3B3}" type="pres">
      <dgm:prSet presAssocID="{228B545F-F7EC-42BB-98A9-3ED9BAA15069}" presName="hierChild4" presStyleCnt="0"/>
      <dgm:spPr/>
    </dgm:pt>
    <dgm:pt modelId="{F0C06124-76E4-47CC-9557-42AD5551B95C}" type="pres">
      <dgm:prSet presAssocID="{228B545F-F7EC-42BB-98A9-3ED9BAA15069}" presName="hierChild5" presStyleCnt="0"/>
      <dgm:spPr/>
    </dgm:pt>
    <dgm:pt modelId="{2888FC67-E6F2-44DD-B1CF-B23785DD9068}" type="pres">
      <dgm:prSet presAssocID="{1B3A913C-2BA2-4138-B688-BF805371223D}" presName="Name35" presStyleLbl="parChTrans1D2" presStyleIdx="2" presStyleCnt="7"/>
      <dgm:spPr/>
      <dgm:t>
        <a:bodyPr/>
        <a:lstStyle/>
        <a:p>
          <a:endParaRPr lang="en-US"/>
        </a:p>
      </dgm:t>
    </dgm:pt>
    <dgm:pt modelId="{728E062A-9E06-4022-8E22-C486F063AFB6}" type="pres">
      <dgm:prSet presAssocID="{9ADA0104-751E-48B6-8E2A-9D58EE5F97A0}" presName="hierRoot2" presStyleCnt="0">
        <dgm:presLayoutVars>
          <dgm:hierBranch val="init"/>
        </dgm:presLayoutVars>
      </dgm:prSet>
      <dgm:spPr/>
    </dgm:pt>
    <dgm:pt modelId="{CCDD2A74-7D83-463D-AFF7-F2ECC73B79EC}" type="pres">
      <dgm:prSet presAssocID="{9ADA0104-751E-48B6-8E2A-9D58EE5F97A0}" presName="rootComposite" presStyleCnt="0"/>
      <dgm:spPr/>
    </dgm:pt>
    <dgm:pt modelId="{F7E22B71-F1E8-4006-A56F-844EDC557142}" type="pres">
      <dgm:prSet presAssocID="{9ADA0104-751E-48B6-8E2A-9D58EE5F97A0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1D001DA-4093-4B17-BEDE-FF5203A7C5CA}" type="pres">
      <dgm:prSet presAssocID="{9ADA0104-751E-48B6-8E2A-9D58EE5F97A0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DC3F1C4-E604-4039-B3BB-19698B27306A}" type="pres">
      <dgm:prSet presAssocID="{9ADA0104-751E-48B6-8E2A-9D58EE5F97A0}" presName="rootConnector" presStyleLbl="node2" presStyleIdx="0" presStyleCnt="0"/>
      <dgm:spPr/>
      <dgm:t>
        <a:bodyPr/>
        <a:lstStyle/>
        <a:p>
          <a:endParaRPr lang="en-US"/>
        </a:p>
      </dgm:t>
    </dgm:pt>
    <dgm:pt modelId="{9860BE9B-8ED3-4540-8E4A-8CD781C5270C}" type="pres">
      <dgm:prSet presAssocID="{9ADA0104-751E-48B6-8E2A-9D58EE5F97A0}" presName="hierChild4" presStyleCnt="0"/>
      <dgm:spPr/>
    </dgm:pt>
    <dgm:pt modelId="{DC30D117-F8D8-429A-AB6A-5EF960B7676B}" type="pres">
      <dgm:prSet presAssocID="{9ADA0104-751E-48B6-8E2A-9D58EE5F97A0}" presName="hierChild5" presStyleCnt="0"/>
      <dgm:spPr/>
    </dgm:pt>
    <dgm:pt modelId="{971DD6A1-D3B8-4E05-A782-B29B5D7368AC}" type="pres">
      <dgm:prSet presAssocID="{41145942-F78D-437C-9786-6C94DB75C04A}" presName="Name35" presStyleLbl="parChTrans1D2" presStyleIdx="3" presStyleCnt="7"/>
      <dgm:spPr/>
      <dgm:t>
        <a:bodyPr/>
        <a:lstStyle/>
        <a:p>
          <a:endParaRPr lang="en-US"/>
        </a:p>
      </dgm:t>
    </dgm:pt>
    <dgm:pt modelId="{25733F74-B889-4614-A79B-8EC4D7AF01EA}" type="pres">
      <dgm:prSet presAssocID="{CA8D9575-CD9B-403E-8887-2BED60CE3FBD}" presName="hierRoot2" presStyleCnt="0">
        <dgm:presLayoutVars>
          <dgm:hierBranch val="init"/>
        </dgm:presLayoutVars>
      </dgm:prSet>
      <dgm:spPr/>
    </dgm:pt>
    <dgm:pt modelId="{0CA8C120-B3F8-4F24-8D0B-37B8B597E8C8}" type="pres">
      <dgm:prSet presAssocID="{CA8D9575-CD9B-403E-8887-2BED60CE3FBD}" presName="rootComposite" presStyleCnt="0"/>
      <dgm:spPr/>
    </dgm:pt>
    <dgm:pt modelId="{53250925-5988-44D7-821A-5DDC2D911962}" type="pres">
      <dgm:prSet presAssocID="{CA8D9575-CD9B-403E-8887-2BED60CE3FBD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5ADB7CD-ECB6-4BA7-AAB9-9BEA38D88749}" type="pres">
      <dgm:prSet presAssocID="{CA8D9575-CD9B-403E-8887-2BED60CE3FBD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52A6BEA-5DEB-4EE6-BADE-1E4F722C3374}" type="pres">
      <dgm:prSet presAssocID="{CA8D9575-CD9B-403E-8887-2BED60CE3FBD}" presName="rootConnector" presStyleLbl="node2" presStyleIdx="0" presStyleCnt="0"/>
      <dgm:spPr/>
      <dgm:t>
        <a:bodyPr/>
        <a:lstStyle/>
        <a:p>
          <a:endParaRPr lang="en-US"/>
        </a:p>
      </dgm:t>
    </dgm:pt>
    <dgm:pt modelId="{A96D41A5-1378-4997-8423-C224EB1619D7}" type="pres">
      <dgm:prSet presAssocID="{CA8D9575-CD9B-403E-8887-2BED60CE3FBD}" presName="hierChild4" presStyleCnt="0"/>
      <dgm:spPr/>
    </dgm:pt>
    <dgm:pt modelId="{619E2B85-9AF9-4D0B-AB13-19A710563530}" type="pres">
      <dgm:prSet presAssocID="{CA8D9575-CD9B-403E-8887-2BED60CE3FBD}" presName="hierChild5" presStyleCnt="0"/>
      <dgm:spPr/>
    </dgm:pt>
    <dgm:pt modelId="{B8F82B06-E2B8-463E-AE4B-4034F7016C27}" type="pres">
      <dgm:prSet presAssocID="{AEF5550E-4BF2-470E-8AA8-871479FD9878}" presName="hierChild3" presStyleCnt="0"/>
      <dgm:spPr/>
    </dgm:pt>
    <dgm:pt modelId="{823F4D43-0287-4B23-AE82-6EB54DC24CDA}" type="pres">
      <dgm:prSet presAssocID="{59A2D321-D660-40CF-906C-26C3868F8D80}" presName="Name96" presStyleLbl="parChTrans1D2" presStyleIdx="4" presStyleCnt="7"/>
      <dgm:spPr/>
      <dgm:t>
        <a:bodyPr/>
        <a:lstStyle/>
        <a:p>
          <a:endParaRPr lang="en-US"/>
        </a:p>
      </dgm:t>
    </dgm:pt>
    <dgm:pt modelId="{AFC52BE1-D95B-43C1-821A-BCA80471B9CD}" type="pres">
      <dgm:prSet presAssocID="{48B2AD62-4B24-4B77-8A5C-01D4B1540668}" presName="hierRoot3" presStyleCnt="0">
        <dgm:presLayoutVars>
          <dgm:hierBranch val="init"/>
        </dgm:presLayoutVars>
      </dgm:prSet>
      <dgm:spPr/>
    </dgm:pt>
    <dgm:pt modelId="{0FF55D55-1B51-4E74-B54D-9BE607556551}" type="pres">
      <dgm:prSet presAssocID="{48B2AD62-4B24-4B77-8A5C-01D4B1540668}" presName="rootComposite3" presStyleCnt="0"/>
      <dgm:spPr/>
    </dgm:pt>
    <dgm:pt modelId="{96CD1883-9340-4B42-9244-C34273EC2669}" type="pres">
      <dgm:prSet presAssocID="{48B2AD62-4B24-4B77-8A5C-01D4B1540668}" presName="rootText3" presStyleLbl="asst1" presStyleIdx="0" presStyleCnt="3" custLinFactNeighborX="-57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3ADBE3-F9C5-49B6-A3B1-D0740F0278C0}" type="pres">
      <dgm:prSet presAssocID="{48B2AD62-4B24-4B77-8A5C-01D4B1540668}" presName="titleText3" presStyleLbl="fgAcc2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0401DF3-F91C-4E69-AA46-53699153C2EE}" type="pres">
      <dgm:prSet presAssocID="{48B2AD62-4B24-4B77-8A5C-01D4B1540668}" presName="rootConnector3" presStyleLbl="asst1" presStyleIdx="0" presStyleCnt="3"/>
      <dgm:spPr/>
      <dgm:t>
        <a:bodyPr/>
        <a:lstStyle/>
        <a:p>
          <a:endParaRPr lang="en-US"/>
        </a:p>
      </dgm:t>
    </dgm:pt>
    <dgm:pt modelId="{46BDD204-9602-43C6-B7CF-12E33999AC5E}" type="pres">
      <dgm:prSet presAssocID="{48B2AD62-4B24-4B77-8A5C-01D4B1540668}" presName="hierChild6" presStyleCnt="0"/>
      <dgm:spPr/>
    </dgm:pt>
    <dgm:pt modelId="{35532FE5-F58E-4A13-A545-5DA3809927AF}" type="pres">
      <dgm:prSet presAssocID="{48B2AD62-4B24-4B77-8A5C-01D4B1540668}" presName="hierChild7" presStyleCnt="0"/>
      <dgm:spPr/>
    </dgm:pt>
    <dgm:pt modelId="{0C9325E4-3881-4D43-A2C2-DE305296CE0F}" type="pres">
      <dgm:prSet presAssocID="{343E6365-B285-4F54-9663-82C0FC133118}" presName="Name96" presStyleLbl="parChTrans1D2" presStyleIdx="5" presStyleCnt="7"/>
      <dgm:spPr/>
      <dgm:t>
        <a:bodyPr/>
        <a:lstStyle/>
        <a:p>
          <a:endParaRPr lang="en-US"/>
        </a:p>
      </dgm:t>
    </dgm:pt>
    <dgm:pt modelId="{BED90946-2BFA-43CA-8AC0-FDAD0E0ECC04}" type="pres">
      <dgm:prSet presAssocID="{62B342DC-96DD-4629-9681-80C6BDE2BA70}" presName="hierRoot3" presStyleCnt="0">
        <dgm:presLayoutVars>
          <dgm:hierBranch val="init"/>
        </dgm:presLayoutVars>
      </dgm:prSet>
      <dgm:spPr/>
    </dgm:pt>
    <dgm:pt modelId="{C6F50C1D-0BCB-45E5-AB3C-2D283A2218AF}" type="pres">
      <dgm:prSet presAssocID="{62B342DC-96DD-4629-9681-80C6BDE2BA70}" presName="rootComposite3" presStyleCnt="0"/>
      <dgm:spPr/>
    </dgm:pt>
    <dgm:pt modelId="{6BE7997B-9169-4714-8C51-5DE3142A733F}" type="pres">
      <dgm:prSet presAssocID="{62B342DC-96DD-4629-9681-80C6BDE2BA70}" presName="rootText3" presStyleLbl="asst1" presStyleIdx="1" presStyleCnt="3" custLinFactNeighborX="22847" custLinFactNeighborY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213F63-FA88-426F-A83A-B27A56F5A7DB}" type="pres">
      <dgm:prSet presAssocID="{62B342DC-96DD-4629-9681-80C6BDE2BA70}" presName="titleText3" presStyleLbl="fgAcc2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5A009B3-63B8-4F5A-B1C5-651642688944}" type="pres">
      <dgm:prSet presAssocID="{62B342DC-96DD-4629-9681-80C6BDE2BA70}" presName="rootConnector3" presStyleLbl="asst1" presStyleIdx="1" presStyleCnt="3"/>
      <dgm:spPr/>
      <dgm:t>
        <a:bodyPr/>
        <a:lstStyle/>
        <a:p>
          <a:endParaRPr lang="en-US"/>
        </a:p>
      </dgm:t>
    </dgm:pt>
    <dgm:pt modelId="{9DAEECDD-6296-4D1D-AAF3-9C09C4A9582B}" type="pres">
      <dgm:prSet presAssocID="{62B342DC-96DD-4629-9681-80C6BDE2BA70}" presName="hierChild6" presStyleCnt="0"/>
      <dgm:spPr/>
    </dgm:pt>
    <dgm:pt modelId="{A3A74260-EF1F-4D75-BCD5-B7B04EF4BFC6}" type="pres">
      <dgm:prSet presAssocID="{62B342DC-96DD-4629-9681-80C6BDE2BA70}" presName="hierChild7" presStyleCnt="0"/>
      <dgm:spPr/>
    </dgm:pt>
    <dgm:pt modelId="{78A459D4-377D-4E4B-8DFF-5EA0FF7847AC}" type="pres">
      <dgm:prSet presAssocID="{3AD0B28D-C877-4840-82B6-9E4D38E4D7FD}" presName="Name96" presStyleLbl="parChTrans1D2" presStyleIdx="6" presStyleCnt="7"/>
      <dgm:spPr/>
      <dgm:t>
        <a:bodyPr/>
        <a:lstStyle/>
        <a:p>
          <a:endParaRPr lang="en-US"/>
        </a:p>
      </dgm:t>
    </dgm:pt>
    <dgm:pt modelId="{FB176438-1574-47C3-B820-1754CFD7AAC7}" type="pres">
      <dgm:prSet presAssocID="{5E3951BA-73BA-48E1-928A-3B51159A15AE}" presName="hierRoot3" presStyleCnt="0">
        <dgm:presLayoutVars>
          <dgm:hierBranch val="init"/>
        </dgm:presLayoutVars>
      </dgm:prSet>
      <dgm:spPr/>
    </dgm:pt>
    <dgm:pt modelId="{93398B95-5D90-48E7-B32D-4FE01E8FF048}" type="pres">
      <dgm:prSet presAssocID="{5E3951BA-73BA-48E1-928A-3B51159A15AE}" presName="rootComposite3" presStyleCnt="0"/>
      <dgm:spPr/>
    </dgm:pt>
    <dgm:pt modelId="{7957B55A-BC2E-4E0A-B858-56049134BC4D}" type="pres">
      <dgm:prSet presAssocID="{5E3951BA-73BA-48E1-928A-3B51159A15AE}" presName="rootText3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BAA47F-4A85-41A9-A9F7-7B40BABBD293}" type="pres">
      <dgm:prSet presAssocID="{5E3951BA-73BA-48E1-928A-3B51159A15AE}" presName="titleText3" presStyleLbl="fgAcc2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A5B1B3B-E87E-4677-B797-E9A909BE74D6}" type="pres">
      <dgm:prSet presAssocID="{5E3951BA-73BA-48E1-928A-3B51159A15AE}" presName="rootConnector3" presStyleLbl="asst1" presStyleIdx="2" presStyleCnt="3"/>
      <dgm:spPr/>
      <dgm:t>
        <a:bodyPr/>
        <a:lstStyle/>
        <a:p>
          <a:endParaRPr lang="en-US"/>
        </a:p>
      </dgm:t>
    </dgm:pt>
    <dgm:pt modelId="{3D0B39DA-597A-4617-8055-DC9F4E20DC62}" type="pres">
      <dgm:prSet presAssocID="{5E3951BA-73BA-48E1-928A-3B51159A15AE}" presName="hierChild6" presStyleCnt="0"/>
      <dgm:spPr/>
    </dgm:pt>
    <dgm:pt modelId="{660C6CD3-383C-4268-B416-5DCD739E7B37}" type="pres">
      <dgm:prSet presAssocID="{5E3951BA-73BA-48E1-928A-3B51159A15AE}" presName="hierChild7" presStyleCnt="0"/>
      <dgm:spPr/>
    </dgm:pt>
  </dgm:ptLst>
  <dgm:cxnLst>
    <dgm:cxn modelId="{E44518FF-11D2-4BDA-A596-69208B423A50}" type="presOf" srcId="{228B545F-F7EC-42BB-98A9-3ED9BAA15069}" destId="{C4F1C531-6B8E-406B-915D-7A8231CA4F7C}" srcOrd="0" destOrd="0" presId="urn:microsoft.com/office/officeart/2008/layout/NameandTitleOrganizationalChart"/>
    <dgm:cxn modelId="{5D0EA11F-6C69-4F01-8B98-019328B32FBB}" srcId="{AEF5550E-4BF2-470E-8AA8-871479FD9878}" destId="{5E3951BA-73BA-48E1-928A-3B51159A15AE}" srcOrd="6" destOrd="0" parTransId="{3AD0B28D-C877-4840-82B6-9E4D38E4D7FD}" sibTransId="{17507623-E0D5-4065-B12A-47EBBE4607E7}"/>
    <dgm:cxn modelId="{6F6DAAC3-B5DC-4D2A-A95B-0EC0498CCCC1}" type="presOf" srcId="{5E3951BA-73BA-48E1-928A-3B51159A15AE}" destId="{8A5B1B3B-E87E-4677-B797-E9A909BE74D6}" srcOrd="1" destOrd="0" presId="urn:microsoft.com/office/officeart/2008/layout/NameandTitleOrganizationalChart"/>
    <dgm:cxn modelId="{9F06245E-AF20-44FE-8F9B-2A30BCDA12AE}" type="presOf" srcId="{41145942-F78D-437C-9786-6C94DB75C04A}" destId="{971DD6A1-D3B8-4E05-A782-B29B5D7368AC}" srcOrd="0" destOrd="0" presId="urn:microsoft.com/office/officeart/2008/layout/NameandTitleOrganizationalChart"/>
    <dgm:cxn modelId="{95D9881A-0052-4A65-B058-668C7A014888}" type="presOf" srcId="{912837E9-5A2E-458E-9AA5-C12D167DBB23}" destId="{B5ADB7CD-ECB6-4BA7-AAB9-9BEA38D88749}" srcOrd="0" destOrd="0" presId="urn:microsoft.com/office/officeart/2008/layout/NameandTitleOrganizationalChart"/>
    <dgm:cxn modelId="{2EC431C5-5BA4-4CA1-A7FF-C15933098CC9}" srcId="{AEF5550E-4BF2-470E-8AA8-871479FD9878}" destId="{228B545F-F7EC-42BB-98A9-3ED9BAA15069}" srcOrd="2" destOrd="0" parTransId="{4C9EEEC0-C7C3-41B6-8C20-AE5F44E8E1FE}" sibTransId="{156640AE-E50D-429E-9CD3-12023A823A23}"/>
    <dgm:cxn modelId="{02725F4B-1544-4170-913E-FAF5585D4729}" type="presOf" srcId="{CA8D9575-CD9B-403E-8887-2BED60CE3FBD}" destId="{B52A6BEA-5DEB-4EE6-BADE-1E4F722C3374}" srcOrd="1" destOrd="0" presId="urn:microsoft.com/office/officeart/2008/layout/NameandTitleOrganizationalChart"/>
    <dgm:cxn modelId="{9F30CCDA-8C99-471F-A5E6-F290842E74D1}" type="presOf" srcId="{5E3951BA-73BA-48E1-928A-3B51159A15AE}" destId="{7957B55A-BC2E-4E0A-B858-56049134BC4D}" srcOrd="0" destOrd="0" presId="urn:microsoft.com/office/officeart/2008/layout/NameandTitleOrganizationalChart"/>
    <dgm:cxn modelId="{D1E44430-3833-4E7D-86A4-9A42096E8FBA}" type="presOf" srcId="{B3234EB5-F00A-4AA6-820D-8918F1B5D404}" destId="{B32A69B4-9816-43DA-82BA-CD14AB840CFC}" srcOrd="0" destOrd="0" presId="urn:microsoft.com/office/officeart/2008/layout/NameandTitleOrganizationalChart"/>
    <dgm:cxn modelId="{EDD4C70E-1A9D-48E4-8F3C-19E84B056492}" type="presOf" srcId="{AA3668B2-7F06-4535-817B-6932C92CC9B2}" destId="{7240FCB1-8B10-4EDF-AF25-90BEB44B4BC7}" srcOrd="0" destOrd="0" presId="urn:microsoft.com/office/officeart/2008/layout/NameandTitleOrganizationalChart"/>
    <dgm:cxn modelId="{8F3F3390-9C7B-4A71-9D55-FA2B6273F759}" type="presOf" srcId="{0603D746-6237-4FF3-9DE5-8E8833238A70}" destId="{D1DAEEAA-8EDF-44AF-85EC-97B445B7F7A7}" srcOrd="0" destOrd="0" presId="urn:microsoft.com/office/officeart/2008/layout/NameandTitleOrganizationalChart"/>
    <dgm:cxn modelId="{A50AA513-9FD8-4F63-BB76-9DEBDA097CAF}" type="presOf" srcId="{9ADA0104-751E-48B6-8E2A-9D58EE5F97A0}" destId="{DDC3F1C4-E604-4039-B3BB-19698B27306A}" srcOrd="1" destOrd="0" presId="urn:microsoft.com/office/officeart/2008/layout/NameandTitleOrganizationalChart"/>
    <dgm:cxn modelId="{5B70B3E8-1176-4586-A999-8ECF210496C0}" type="presOf" srcId="{CA8D9575-CD9B-403E-8887-2BED60CE3FBD}" destId="{53250925-5988-44D7-821A-5DDC2D911962}" srcOrd="0" destOrd="0" presId="urn:microsoft.com/office/officeart/2008/layout/NameandTitleOrganizationalChart"/>
    <dgm:cxn modelId="{D45D0858-340E-4133-A06B-DD264C673DE9}" type="presOf" srcId="{1301E977-A12D-430B-A4C3-993D214A1DEA}" destId="{C4AE914A-70C5-439A-9756-FF16190CB650}" srcOrd="1" destOrd="0" presId="urn:microsoft.com/office/officeart/2008/layout/NameandTitleOrganizationalChart"/>
    <dgm:cxn modelId="{5A2C1C4E-1E71-47E8-A94E-15AF2A192696}" type="presOf" srcId="{62B342DC-96DD-4629-9681-80C6BDE2BA70}" destId="{A5A009B3-63B8-4F5A-B1C5-651642688944}" srcOrd="1" destOrd="0" presId="urn:microsoft.com/office/officeart/2008/layout/NameandTitleOrganizationalChart"/>
    <dgm:cxn modelId="{18C4EE85-5FD7-4091-A357-32AAD85E8AC7}" srcId="{AEF5550E-4BF2-470E-8AA8-871479FD9878}" destId="{9ADA0104-751E-48B6-8E2A-9D58EE5F97A0}" srcOrd="3" destOrd="0" parTransId="{1B3A913C-2BA2-4138-B688-BF805371223D}" sibTransId="{8BB58B23-084F-4B0E-B9FB-A63674CBD391}"/>
    <dgm:cxn modelId="{23EE5433-584F-47B7-B22A-B1BF877AB930}" srcId="{AEF5550E-4BF2-470E-8AA8-871479FD9878}" destId="{48B2AD62-4B24-4B77-8A5C-01D4B1540668}" srcOrd="0" destOrd="0" parTransId="{59A2D321-D660-40CF-906C-26C3868F8D80}" sibTransId="{D7894321-0422-4FB4-9423-C3EE22E69845}"/>
    <dgm:cxn modelId="{BE63AB5A-4DE4-448B-9B07-122DFC034E6A}" srcId="{AEF5550E-4BF2-470E-8AA8-871479FD9878}" destId="{62B342DC-96DD-4629-9681-80C6BDE2BA70}" srcOrd="5" destOrd="0" parTransId="{343E6365-B285-4F54-9663-82C0FC133118}" sibTransId="{D3023970-0B41-40F9-8D16-1C17C379E936}"/>
    <dgm:cxn modelId="{4D2030FA-12CA-4B69-8D0E-08A7C67C1900}" type="presOf" srcId="{48B2AD62-4B24-4B77-8A5C-01D4B1540668}" destId="{96CD1883-9340-4B42-9244-C34273EC2669}" srcOrd="0" destOrd="0" presId="urn:microsoft.com/office/officeart/2008/layout/NameandTitleOrganizationalChart"/>
    <dgm:cxn modelId="{29F99451-4950-4C90-8E4D-D475E11B3E5F}" type="presOf" srcId="{4C9EEEC0-C7C3-41B6-8C20-AE5F44E8E1FE}" destId="{80EBDC18-A070-4DD9-9AB3-9ACE537FADA9}" srcOrd="0" destOrd="0" presId="urn:microsoft.com/office/officeart/2008/layout/NameandTitleOrganizationalChart"/>
    <dgm:cxn modelId="{96372496-9E52-41B7-B048-0E8B29470D65}" type="presOf" srcId="{AEF5550E-4BF2-470E-8AA8-871479FD9878}" destId="{28946069-606B-44E9-92C7-1C154D5EFF65}" srcOrd="1" destOrd="0" presId="urn:microsoft.com/office/officeart/2008/layout/NameandTitleOrganizationalChart"/>
    <dgm:cxn modelId="{9852D289-9FAD-4902-B03D-9503A137D876}" type="presOf" srcId="{D7894321-0422-4FB4-9423-C3EE22E69845}" destId="{B43ADBE3-F9C5-49B6-A3B1-D0740F0278C0}" srcOrd="0" destOrd="0" presId="urn:microsoft.com/office/officeart/2008/layout/NameandTitleOrganizationalChart"/>
    <dgm:cxn modelId="{46C8B3D6-BC4F-4046-B178-409D6A49492E}" type="presOf" srcId="{9ADA0104-751E-48B6-8E2A-9D58EE5F97A0}" destId="{F7E22B71-F1E8-4006-A56F-844EDC557142}" srcOrd="0" destOrd="0" presId="urn:microsoft.com/office/officeart/2008/layout/NameandTitleOrganizationalChart"/>
    <dgm:cxn modelId="{C1801D3D-54EB-44A0-A934-61A074F0D5CF}" type="presOf" srcId="{3AD0B28D-C877-4840-82B6-9E4D38E4D7FD}" destId="{78A459D4-377D-4E4B-8DFF-5EA0FF7847AC}" srcOrd="0" destOrd="0" presId="urn:microsoft.com/office/officeart/2008/layout/NameandTitleOrganizationalChart"/>
    <dgm:cxn modelId="{ECF75899-E537-47DE-8910-A5B52C20FCD5}" type="presOf" srcId="{62B342DC-96DD-4629-9681-80C6BDE2BA70}" destId="{6BE7997B-9169-4714-8C51-5DE3142A733F}" srcOrd="0" destOrd="0" presId="urn:microsoft.com/office/officeart/2008/layout/NameandTitleOrganizationalChart"/>
    <dgm:cxn modelId="{9CC90301-CD7E-455C-9BF2-CB4764E6E3FE}" type="presOf" srcId="{59A2D321-D660-40CF-906C-26C3868F8D80}" destId="{823F4D43-0287-4B23-AE82-6EB54DC24CDA}" srcOrd="0" destOrd="0" presId="urn:microsoft.com/office/officeart/2008/layout/NameandTitleOrganizationalChart"/>
    <dgm:cxn modelId="{46E68308-E4FC-456D-AD7F-3623F9FE01D9}" type="presOf" srcId="{1B3A913C-2BA2-4138-B688-BF805371223D}" destId="{2888FC67-E6F2-44DD-B1CF-B23785DD9068}" srcOrd="0" destOrd="0" presId="urn:microsoft.com/office/officeart/2008/layout/NameandTitleOrganizationalChart"/>
    <dgm:cxn modelId="{363C754B-7F20-4F90-8B4C-968DE4DCA735}" type="presOf" srcId="{48B2AD62-4B24-4B77-8A5C-01D4B1540668}" destId="{D0401DF3-F91C-4E69-AA46-53699153C2EE}" srcOrd="1" destOrd="0" presId="urn:microsoft.com/office/officeart/2008/layout/NameandTitleOrganizationalChart"/>
    <dgm:cxn modelId="{BA92FE96-D02B-4A0D-AF55-56C0CAF233B9}" srcId="{AA3668B2-7F06-4535-817B-6932C92CC9B2}" destId="{AEF5550E-4BF2-470E-8AA8-871479FD9878}" srcOrd="0" destOrd="0" parTransId="{D1D0A43C-5827-4E4C-93EE-ED231B76DA85}" sibTransId="{99450F3D-844B-4150-91BD-1A85784C9D7F}"/>
    <dgm:cxn modelId="{29B949D7-E3E4-4495-8FF3-63439A09B898}" type="presOf" srcId="{17507623-E0D5-4065-B12A-47EBBE4607E7}" destId="{E1BAA47F-4A85-41A9-A9F7-7B40BABBD293}" srcOrd="0" destOrd="0" presId="urn:microsoft.com/office/officeart/2008/layout/NameandTitleOrganizationalChart"/>
    <dgm:cxn modelId="{E542CF83-6F78-4276-9A38-E53B9E650762}" type="presOf" srcId="{8BB58B23-084F-4B0E-B9FB-A63674CBD391}" destId="{71D001DA-4093-4B17-BEDE-FF5203A7C5CA}" srcOrd="0" destOrd="0" presId="urn:microsoft.com/office/officeart/2008/layout/NameandTitleOrganizationalChart"/>
    <dgm:cxn modelId="{C39EE140-AAD2-4AF4-9380-0E8CBCF94477}" srcId="{AEF5550E-4BF2-470E-8AA8-871479FD9878}" destId="{1301E977-A12D-430B-A4C3-993D214A1DEA}" srcOrd="1" destOrd="0" parTransId="{0603D746-6237-4FF3-9DE5-8E8833238A70}" sibTransId="{B3234EB5-F00A-4AA6-820D-8918F1B5D404}"/>
    <dgm:cxn modelId="{592487B2-4127-4EA8-9A5F-F6F4A568C527}" type="presOf" srcId="{99450F3D-844B-4150-91BD-1A85784C9D7F}" destId="{0E095817-1922-461F-B8B6-5A509D54C125}" srcOrd="0" destOrd="0" presId="urn:microsoft.com/office/officeart/2008/layout/NameandTitleOrganizationalChart"/>
    <dgm:cxn modelId="{00B0721E-41EA-4946-965F-817CA8600188}" type="presOf" srcId="{D3023970-0B41-40F9-8D16-1C17C379E936}" destId="{09213F63-FA88-426F-A83A-B27A56F5A7DB}" srcOrd="0" destOrd="0" presId="urn:microsoft.com/office/officeart/2008/layout/NameandTitleOrganizationalChart"/>
    <dgm:cxn modelId="{5F7D271F-EBEB-4857-AA44-997FCF70DFB3}" type="presOf" srcId="{AEF5550E-4BF2-470E-8AA8-871479FD9878}" destId="{DE9B2B9D-FA1E-4118-B973-4532F25AE0D6}" srcOrd="0" destOrd="0" presId="urn:microsoft.com/office/officeart/2008/layout/NameandTitleOrganizationalChart"/>
    <dgm:cxn modelId="{85181549-4400-4A76-8F0C-6B6250B94485}" srcId="{AEF5550E-4BF2-470E-8AA8-871479FD9878}" destId="{CA8D9575-CD9B-403E-8887-2BED60CE3FBD}" srcOrd="4" destOrd="0" parTransId="{41145942-F78D-437C-9786-6C94DB75C04A}" sibTransId="{912837E9-5A2E-458E-9AA5-C12D167DBB23}"/>
    <dgm:cxn modelId="{B4CA48A6-A876-4D82-BBD4-9DDDBDC4B442}" type="presOf" srcId="{156640AE-E50D-429E-9CD3-12023A823A23}" destId="{6998DA19-FFFB-4247-BFE6-326FAEFA205C}" srcOrd="0" destOrd="0" presId="urn:microsoft.com/office/officeart/2008/layout/NameandTitleOrganizationalChart"/>
    <dgm:cxn modelId="{57B238C9-33AF-4E31-8C05-28FBB7AA1E04}" type="presOf" srcId="{343E6365-B285-4F54-9663-82C0FC133118}" destId="{0C9325E4-3881-4D43-A2C2-DE305296CE0F}" srcOrd="0" destOrd="0" presId="urn:microsoft.com/office/officeart/2008/layout/NameandTitleOrganizationalChart"/>
    <dgm:cxn modelId="{675B4DFA-714E-435A-8F6D-55C55A7DAD74}" type="presOf" srcId="{228B545F-F7EC-42BB-98A9-3ED9BAA15069}" destId="{B28C51E2-27CC-4E21-8573-34D534A5BADC}" srcOrd="1" destOrd="0" presId="urn:microsoft.com/office/officeart/2008/layout/NameandTitleOrganizationalChart"/>
    <dgm:cxn modelId="{B9590422-3279-4CF2-AF84-D48D5114B346}" type="presOf" srcId="{1301E977-A12D-430B-A4C3-993D214A1DEA}" destId="{CB239AF8-7155-4AB7-9305-0BBA82159318}" srcOrd="0" destOrd="0" presId="urn:microsoft.com/office/officeart/2008/layout/NameandTitleOrganizationalChart"/>
    <dgm:cxn modelId="{6D90AD6D-4075-448C-AC8E-466C18B8C7E5}" type="presParOf" srcId="{7240FCB1-8B10-4EDF-AF25-90BEB44B4BC7}" destId="{C95DF083-6B9D-4CBB-BAB1-4B779094B6F8}" srcOrd="0" destOrd="0" presId="urn:microsoft.com/office/officeart/2008/layout/NameandTitleOrganizationalChart"/>
    <dgm:cxn modelId="{202FF530-C4A4-424E-A06D-969EDE2007E9}" type="presParOf" srcId="{C95DF083-6B9D-4CBB-BAB1-4B779094B6F8}" destId="{20355FA2-DCB0-4EBC-B77A-4B28FDF30862}" srcOrd="0" destOrd="0" presId="urn:microsoft.com/office/officeart/2008/layout/NameandTitleOrganizationalChart"/>
    <dgm:cxn modelId="{D553B7DE-3EBA-41A4-A5F5-B30783E167D5}" type="presParOf" srcId="{20355FA2-DCB0-4EBC-B77A-4B28FDF30862}" destId="{DE9B2B9D-FA1E-4118-B973-4532F25AE0D6}" srcOrd="0" destOrd="0" presId="urn:microsoft.com/office/officeart/2008/layout/NameandTitleOrganizationalChart"/>
    <dgm:cxn modelId="{F9A89414-4C48-47B9-90F1-4C38C0D693F1}" type="presParOf" srcId="{20355FA2-DCB0-4EBC-B77A-4B28FDF30862}" destId="{0E095817-1922-461F-B8B6-5A509D54C125}" srcOrd="1" destOrd="0" presId="urn:microsoft.com/office/officeart/2008/layout/NameandTitleOrganizationalChart"/>
    <dgm:cxn modelId="{042E93A9-30B9-4BC5-824A-3A951900DE4E}" type="presParOf" srcId="{20355FA2-DCB0-4EBC-B77A-4B28FDF30862}" destId="{28946069-606B-44E9-92C7-1C154D5EFF65}" srcOrd="2" destOrd="0" presId="urn:microsoft.com/office/officeart/2008/layout/NameandTitleOrganizationalChart"/>
    <dgm:cxn modelId="{1AD40C0B-CD85-48BE-8545-76CFE34B90DD}" type="presParOf" srcId="{C95DF083-6B9D-4CBB-BAB1-4B779094B6F8}" destId="{795391D7-E9D4-4762-903E-52E5798FB233}" srcOrd="1" destOrd="0" presId="urn:microsoft.com/office/officeart/2008/layout/NameandTitleOrganizationalChart"/>
    <dgm:cxn modelId="{27AD380C-31B8-4329-BC28-ED9BD89A1F4B}" type="presParOf" srcId="{795391D7-E9D4-4762-903E-52E5798FB233}" destId="{D1DAEEAA-8EDF-44AF-85EC-97B445B7F7A7}" srcOrd="0" destOrd="0" presId="urn:microsoft.com/office/officeart/2008/layout/NameandTitleOrganizationalChart"/>
    <dgm:cxn modelId="{45CA48F6-DA72-4297-AEA1-1FA5D535D830}" type="presParOf" srcId="{795391D7-E9D4-4762-903E-52E5798FB233}" destId="{2CFE0C3A-887A-451B-92BE-9470EC1B6FBF}" srcOrd="1" destOrd="0" presId="urn:microsoft.com/office/officeart/2008/layout/NameandTitleOrganizationalChart"/>
    <dgm:cxn modelId="{E60C2BFF-42BC-4B3A-AABC-5EFB648A5AAD}" type="presParOf" srcId="{2CFE0C3A-887A-451B-92BE-9470EC1B6FBF}" destId="{2082FD5D-98CB-42A0-BA2C-EF2CD05D623D}" srcOrd="0" destOrd="0" presId="urn:microsoft.com/office/officeart/2008/layout/NameandTitleOrganizationalChart"/>
    <dgm:cxn modelId="{28C5E608-8C1C-4005-8D16-206C178C6C1C}" type="presParOf" srcId="{2082FD5D-98CB-42A0-BA2C-EF2CD05D623D}" destId="{CB239AF8-7155-4AB7-9305-0BBA82159318}" srcOrd="0" destOrd="0" presId="urn:microsoft.com/office/officeart/2008/layout/NameandTitleOrganizationalChart"/>
    <dgm:cxn modelId="{09E5487B-4403-4E46-9B45-21BFAF24404D}" type="presParOf" srcId="{2082FD5D-98CB-42A0-BA2C-EF2CD05D623D}" destId="{B32A69B4-9816-43DA-82BA-CD14AB840CFC}" srcOrd="1" destOrd="0" presId="urn:microsoft.com/office/officeart/2008/layout/NameandTitleOrganizationalChart"/>
    <dgm:cxn modelId="{AB82CD14-B0BD-4405-B297-B165ADAF686C}" type="presParOf" srcId="{2082FD5D-98CB-42A0-BA2C-EF2CD05D623D}" destId="{C4AE914A-70C5-439A-9756-FF16190CB650}" srcOrd="2" destOrd="0" presId="urn:microsoft.com/office/officeart/2008/layout/NameandTitleOrganizationalChart"/>
    <dgm:cxn modelId="{C8F2DF00-9FC5-4641-816B-D83A45B78473}" type="presParOf" srcId="{2CFE0C3A-887A-451B-92BE-9470EC1B6FBF}" destId="{63E59CE2-A69B-47D0-A629-772AF8629E0C}" srcOrd="1" destOrd="0" presId="urn:microsoft.com/office/officeart/2008/layout/NameandTitleOrganizationalChart"/>
    <dgm:cxn modelId="{FC9E91D9-28F7-482D-A1C8-3D4EE27CCC4F}" type="presParOf" srcId="{2CFE0C3A-887A-451B-92BE-9470EC1B6FBF}" destId="{C0E04314-BCB0-4401-90BB-AD6F8A33DBE9}" srcOrd="2" destOrd="0" presId="urn:microsoft.com/office/officeart/2008/layout/NameandTitleOrganizationalChart"/>
    <dgm:cxn modelId="{976632AB-8876-42D9-943B-3A3617F0025C}" type="presParOf" srcId="{795391D7-E9D4-4762-903E-52E5798FB233}" destId="{80EBDC18-A070-4DD9-9AB3-9ACE537FADA9}" srcOrd="2" destOrd="0" presId="urn:microsoft.com/office/officeart/2008/layout/NameandTitleOrganizationalChart"/>
    <dgm:cxn modelId="{1388A96A-CE25-440B-B6D4-DB89DCFC4621}" type="presParOf" srcId="{795391D7-E9D4-4762-903E-52E5798FB233}" destId="{3F604DCF-5C16-434D-8442-0FA34810D491}" srcOrd="3" destOrd="0" presId="urn:microsoft.com/office/officeart/2008/layout/NameandTitleOrganizationalChart"/>
    <dgm:cxn modelId="{ABBE84E4-9977-487D-A5C7-33D14048B1F9}" type="presParOf" srcId="{3F604DCF-5C16-434D-8442-0FA34810D491}" destId="{3B7F87C4-E120-4C06-9ADC-EA736CEA7448}" srcOrd="0" destOrd="0" presId="urn:microsoft.com/office/officeart/2008/layout/NameandTitleOrganizationalChart"/>
    <dgm:cxn modelId="{6E1E3197-9D14-4340-A8DA-9BA4DDB9702F}" type="presParOf" srcId="{3B7F87C4-E120-4C06-9ADC-EA736CEA7448}" destId="{C4F1C531-6B8E-406B-915D-7A8231CA4F7C}" srcOrd="0" destOrd="0" presId="urn:microsoft.com/office/officeart/2008/layout/NameandTitleOrganizationalChart"/>
    <dgm:cxn modelId="{F3D01CBB-4D46-411C-B6DA-EEDEE20FC35A}" type="presParOf" srcId="{3B7F87C4-E120-4C06-9ADC-EA736CEA7448}" destId="{6998DA19-FFFB-4247-BFE6-326FAEFA205C}" srcOrd="1" destOrd="0" presId="urn:microsoft.com/office/officeart/2008/layout/NameandTitleOrganizationalChart"/>
    <dgm:cxn modelId="{8CB7DF69-6D10-420A-A61F-D37E50BC7278}" type="presParOf" srcId="{3B7F87C4-E120-4C06-9ADC-EA736CEA7448}" destId="{B28C51E2-27CC-4E21-8573-34D534A5BADC}" srcOrd="2" destOrd="0" presId="urn:microsoft.com/office/officeart/2008/layout/NameandTitleOrganizationalChart"/>
    <dgm:cxn modelId="{EFA8479D-FF4D-47E8-8A11-49C8BF9093AB}" type="presParOf" srcId="{3F604DCF-5C16-434D-8442-0FA34810D491}" destId="{0C3EF9FD-9647-4857-A966-21BC4C0ED3B3}" srcOrd="1" destOrd="0" presId="urn:microsoft.com/office/officeart/2008/layout/NameandTitleOrganizationalChart"/>
    <dgm:cxn modelId="{87DACE6F-3181-4D5B-83FE-FE25540FD11C}" type="presParOf" srcId="{3F604DCF-5C16-434D-8442-0FA34810D491}" destId="{F0C06124-76E4-47CC-9557-42AD5551B95C}" srcOrd="2" destOrd="0" presId="urn:microsoft.com/office/officeart/2008/layout/NameandTitleOrganizationalChart"/>
    <dgm:cxn modelId="{40433D1F-680C-46BE-A4EF-094067089226}" type="presParOf" srcId="{795391D7-E9D4-4762-903E-52E5798FB233}" destId="{2888FC67-E6F2-44DD-B1CF-B23785DD9068}" srcOrd="4" destOrd="0" presId="urn:microsoft.com/office/officeart/2008/layout/NameandTitleOrganizationalChart"/>
    <dgm:cxn modelId="{225F3679-ABD8-449A-8DF5-B979E03BC8B8}" type="presParOf" srcId="{795391D7-E9D4-4762-903E-52E5798FB233}" destId="{728E062A-9E06-4022-8E22-C486F063AFB6}" srcOrd="5" destOrd="0" presId="urn:microsoft.com/office/officeart/2008/layout/NameandTitleOrganizationalChart"/>
    <dgm:cxn modelId="{115080EF-4D10-42FE-9A15-811DD554AEF8}" type="presParOf" srcId="{728E062A-9E06-4022-8E22-C486F063AFB6}" destId="{CCDD2A74-7D83-463D-AFF7-F2ECC73B79EC}" srcOrd="0" destOrd="0" presId="urn:microsoft.com/office/officeart/2008/layout/NameandTitleOrganizationalChart"/>
    <dgm:cxn modelId="{9FA48434-768F-4654-8236-EF36212ABAC8}" type="presParOf" srcId="{CCDD2A74-7D83-463D-AFF7-F2ECC73B79EC}" destId="{F7E22B71-F1E8-4006-A56F-844EDC557142}" srcOrd="0" destOrd="0" presId="urn:microsoft.com/office/officeart/2008/layout/NameandTitleOrganizationalChart"/>
    <dgm:cxn modelId="{6F252F2E-21B2-4780-8C68-FE2E31138A89}" type="presParOf" srcId="{CCDD2A74-7D83-463D-AFF7-F2ECC73B79EC}" destId="{71D001DA-4093-4B17-BEDE-FF5203A7C5CA}" srcOrd="1" destOrd="0" presId="urn:microsoft.com/office/officeart/2008/layout/NameandTitleOrganizationalChart"/>
    <dgm:cxn modelId="{211BC5BC-FE91-448A-91D6-84F84587E542}" type="presParOf" srcId="{CCDD2A74-7D83-463D-AFF7-F2ECC73B79EC}" destId="{DDC3F1C4-E604-4039-B3BB-19698B27306A}" srcOrd="2" destOrd="0" presId="urn:microsoft.com/office/officeart/2008/layout/NameandTitleOrganizationalChart"/>
    <dgm:cxn modelId="{66E544DF-E8B8-48DA-ADFA-A6B5D87CB8BE}" type="presParOf" srcId="{728E062A-9E06-4022-8E22-C486F063AFB6}" destId="{9860BE9B-8ED3-4540-8E4A-8CD781C5270C}" srcOrd="1" destOrd="0" presId="urn:microsoft.com/office/officeart/2008/layout/NameandTitleOrganizationalChart"/>
    <dgm:cxn modelId="{DB5716BF-B075-4EB8-9005-70C2D7A0EB98}" type="presParOf" srcId="{728E062A-9E06-4022-8E22-C486F063AFB6}" destId="{DC30D117-F8D8-429A-AB6A-5EF960B7676B}" srcOrd="2" destOrd="0" presId="urn:microsoft.com/office/officeart/2008/layout/NameandTitleOrganizationalChart"/>
    <dgm:cxn modelId="{BC0C9077-A0C5-46DD-844A-E615687711F0}" type="presParOf" srcId="{795391D7-E9D4-4762-903E-52E5798FB233}" destId="{971DD6A1-D3B8-4E05-A782-B29B5D7368AC}" srcOrd="6" destOrd="0" presId="urn:microsoft.com/office/officeart/2008/layout/NameandTitleOrganizationalChart"/>
    <dgm:cxn modelId="{9A8B785D-111F-4E66-9CA7-F993C00F3877}" type="presParOf" srcId="{795391D7-E9D4-4762-903E-52E5798FB233}" destId="{25733F74-B889-4614-A79B-8EC4D7AF01EA}" srcOrd="7" destOrd="0" presId="urn:microsoft.com/office/officeart/2008/layout/NameandTitleOrganizationalChart"/>
    <dgm:cxn modelId="{61FAF782-5B6D-4DCC-926D-F2C5479251AD}" type="presParOf" srcId="{25733F74-B889-4614-A79B-8EC4D7AF01EA}" destId="{0CA8C120-B3F8-4F24-8D0B-37B8B597E8C8}" srcOrd="0" destOrd="0" presId="urn:microsoft.com/office/officeart/2008/layout/NameandTitleOrganizationalChart"/>
    <dgm:cxn modelId="{21D62450-B9BD-4EED-A5AE-E7D03DFEE066}" type="presParOf" srcId="{0CA8C120-B3F8-4F24-8D0B-37B8B597E8C8}" destId="{53250925-5988-44D7-821A-5DDC2D911962}" srcOrd="0" destOrd="0" presId="urn:microsoft.com/office/officeart/2008/layout/NameandTitleOrganizationalChart"/>
    <dgm:cxn modelId="{FB50E956-3AAE-491E-9634-A818E74D8FE5}" type="presParOf" srcId="{0CA8C120-B3F8-4F24-8D0B-37B8B597E8C8}" destId="{B5ADB7CD-ECB6-4BA7-AAB9-9BEA38D88749}" srcOrd="1" destOrd="0" presId="urn:microsoft.com/office/officeart/2008/layout/NameandTitleOrganizationalChart"/>
    <dgm:cxn modelId="{900CD1A8-3A34-4C25-ABBC-2FC5E6756636}" type="presParOf" srcId="{0CA8C120-B3F8-4F24-8D0B-37B8B597E8C8}" destId="{B52A6BEA-5DEB-4EE6-BADE-1E4F722C3374}" srcOrd="2" destOrd="0" presId="urn:microsoft.com/office/officeart/2008/layout/NameandTitleOrganizationalChart"/>
    <dgm:cxn modelId="{85E83A9D-209E-44E0-9021-772271174E00}" type="presParOf" srcId="{25733F74-B889-4614-A79B-8EC4D7AF01EA}" destId="{A96D41A5-1378-4997-8423-C224EB1619D7}" srcOrd="1" destOrd="0" presId="urn:microsoft.com/office/officeart/2008/layout/NameandTitleOrganizationalChart"/>
    <dgm:cxn modelId="{B2991970-68FC-4B8C-9B5B-ABF1F19E0677}" type="presParOf" srcId="{25733F74-B889-4614-A79B-8EC4D7AF01EA}" destId="{619E2B85-9AF9-4D0B-AB13-19A710563530}" srcOrd="2" destOrd="0" presId="urn:microsoft.com/office/officeart/2008/layout/NameandTitleOrganizationalChart"/>
    <dgm:cxn modelId="{7C7E5E5B-A226-404A-AA57-0F8A0C5EB4A9}" type="presParOf" srcId="{C95DF083-6B9D-4CBB-BAB1-4B779094B6F8}" destId="{B8F82B06-E2B8-463E-AE4B-4034F7016C27}" srcOrd="2" destOrd="0" presId="urn:microsoft.com/office/officeart/2008/layout/NameandTitleOrganizationalChart"/>
    <dgm:cxn modelId="{FF266FC5-9FBE-42F0-966D-0C8539E778D1}" type="presParOf" srcId="{B8F82B06-E2B8-463E-AE4B-4034F7016C27}" destId="{823F4D43-0287-4B23-AE82-6EB54DC24CDA}" srcOrd="0" destOrd="0" presId="urn:microsoft.com/office/officeart/2008/layout/NameandTitleOrganizationalChart"/>
    <dgm:cxn modelId="{52250A7F-BFE7-46F9-8F83-22C5CD8FC933}" type="presParOf" srcId="{B8F82B06-E2B8-463E-AE4B-4034F7016C27}" destId="{AFC52BE1-D95B-43C1-821A-BCA80471B9CD}" srcOrd="1" destOrd="0" presId="urn:microsoft.com/office/officeart/2008/layout/NameandTitleOrganizationalChart"/>
    <dgm:cxn modelId="{5D622F90-87FA-41F9-B06E-E118BFCDC233}" type="presParOf" srcId="{AFC52BE1-D95B-43C1-821A-BCA80471B9CD}" destId="{0FF55D55-1B51-4E74-B54D-9BE607556551}" srcOrd="0" destOrd="0" presId="urn:microsoft.com/office/officeart/2008/layout/NameandTitleOrganizationalChart"/>
    <dgm:cxn modelId="{46DE2973-C5EF-45F8-91D1-9E4839950C5B}" type="presParOf" srcId="{0FF55D55-1B51-4E74-B54D-9BE607556551}" destId="{96CD1883-9340-4B42-9244-C34273EC2669}" srcOrd="0" destOrd="0" presId="urn:microsoft.com/office/officeart/2008/layout/NameandTitleOrganizationalChart"/>
    <dgm:cxn modelId="{F3F70140-C23C-4AE7-8DA8-0992E89CFD5F}" type="presParOf" srcId="{0FF55D55-1B51-4E74-B54D-9BE607556551}" destId="{B43ADBE3-F9C5-49B6-A3B1-D0740F0278C0}" srcOrd="1" destOrd="0" presId="urn:microsoft.com/office/officeart/2008/layout/NameandTitleOrganizationalChart"/>
    <dgm:cxn modelId="{83E624A4-F745-41CF-9920-F4A5D5D7ED75}" type="presParOf" srcId="{0FF55D55-1B51-4E74-B54D-9BE607556551}" destId="{D0401DF3-F91C-4E69-AA46-53699153C2EE}" srcOrd="2" destOrd="0" presId="urn:microsoft.com/office/officeart/2008/layout/NameandTitleOrganizationalChart"/>
    <dgm:cxn modelId="{0EEA2F6E-D54A-4D65-BC25-356713788F89}" type="presParOf" srcId="{AFC52BE1-D95B-43C1-821A-BCA80471B9CD}" destId="{46BDD204-9602-43C6-B7CF-12E33999AC5E}" srcOrd="1" destOrd="0" presId="urn:microsoft.com/office/officeart/2008/layout/NameandTitleOrganizationalChart"/>
    <dgm:cxn modelId="{A4F3D2BA-B919-46B2-B207-54165AC1884F}" type="presParOf" srcId="{AFC52BE1-D95B-43C1-821A-BCA80471B9CD}" destId="{35532FE5-F58E-4A13-A545-5DA3809927AF}" srcOrd="2" destOrd="0" presId="urn:microsoft.com/office/officeart/2008/layout/NameandTitleOrganizationalChart"/>
    <dgm:cxn modelId="{29303EDA-30A4-496E-AF22-CFB9F164BA34}" type="presParOf" srcId="{B8F82B06-E2B8-463E-AE4B-4034F7016C27}" destId="{0C9325E4-3881-4D43-A2C2-DE305296CE0F}" srcOrd="2" destOrd="0" presId="urn:microsoft.com/office/officeart/2008/layout/NameandTitleOrganizationalChart"/>
    <dgm:cxn modelId="{C483D305-B130-498E-8D2B-EEBD54C55B79}" type="presParOf" srcId="{B8F82B06-E2B8-463E-AE4B-4034F7016C27}" destId="{BED90946-2BFA-43CA-8AC0-FDAD0E0ECC04}" srcOrd="3" destOrd="0" presId="urn:microsoft.com/office/officeart/2008/layout/NameandTitleOrganizationalChart"/>
    <dgm:cxn modelId="{37F595FB-DCF3-41D5-AEB7-1D04DE4E0AFF}" type="presParOf" srcId="{BED90946-2BFA-43CA-8AC0-FDAD0E0ECC04}" destId="{C6F50C1D-0BCB-45E5-AB3C-2D283A2218AF}" srcOrd="0" destOrd="0" presId="urn:microsoft.com/office/officeart/2008/layout/NameandTitleOrganizationalChart"/>
    <dgm:cxn modelId="{37F3A797-DF21-4AA1-B5D0-A20A6DCA5278}" type="presParOf" srcId="{C6F50C1D-0BCB-45E5-AB3C-2D283A2218AF}" destId="{6BE7997B-9169-4714-8C51-5DE3142A733F}" srcOrd="0" destOrd="0" presId="urn:microsoft.com/office/officeart/2008/layout/NameandTitleOrganizationalChart"/>
    <dgm:cxn modelId="{7ADFB33A-1F1C-40F9-8935-2634461D18CD}" type="presParOf" srcId="{C6F50C1D-0BCB-45E5-AB3C-2D283A2218AF}" destId="{09213F63-FA88-426F-A83A-B27A56F5A7DB}" srcOrd="1" destOrd="0" presId="urn:microsoft.com/office/officeart/2008/layout/NameandTitleOrganizationalChart"/>
    <dgm:cxn modelId="{C866B80F-192F-4AA6-B268-DA1FDC67154E}" type="presParOf" srcId="{C6F50C1D-0BCB-45E5-AB3C-2D283A2218AF}" destId="{A5A009B3-63B8-4F5A-B1C5-651642688944}" srcOrd="2" destOrd="0" presId="urn:microsoft.com/office/officeart/2008/layout/NameandTitleOrganizationalChart"/>
    <dgm:cxn modelId="{A9D03A41-A916-46E9-A167-EDDF01BB3C39}" type="presParOf" srcId="{BED90946-2BFA-43CA-8AC0-FDAD0E0ECC04}" destId="{9DAEECDD-6296-4D1D-AAF3-9C09C4A9582B}" srcOrd="1" destOrd="0" presId="urn:microsoft.com/office/officeart/2008/layout/NameandTitleOrganizationalChart"/>
    <dgm:cxn modelId="{64FD1C78-61DC-45A7-8863-24019F094188}" type="presParOf" srcId="{BED90946-2BFA-43CA-8AC0-FDAD0E0ECC04}" destId="{A3A74260-EF1F-4D75-BCD5-B7B04EF4BFC6}" srcOrd="2" destOrd="0" presId="urn:microsoft.com/office/officeart/2008/layout/NameandTitleOrganizationalChart"/>
    <dgm:cxn modelId="{25902FB2-6E92-4C30-B4E1-60887490F7FC}" type="presParOf" srcId="{B8F82B06-E2B8-463E-AE4B-4034F7016C27}" destId="{78A459D4-377D-4E4B-8DFF-5EA0FF7847AC}" srcOrd="4" destOrd="0" presId="urn:microsoft.com/office/officeart/2008/layout/NameandTitleOrganizationalChart"/>
    <dgm:cxn modelId="{39118B0E-8A3A-4F91-8064-79C01C3ED07E}" type="presParOf" srcId="{B8F82B06-E2B8-463E-AE4B-4034F7016C27}" destId="{FB176438-1574-47C3-B820-1754CFD7AAC7}" srcOrd="5" destOrd="0" presId="urn:microsoft.com/office/officeart/2008/layout/NameandTitleOrganizationalChart"/>
    <dgm:cxn modelId="{5CA6A326-0453-46E5-B136-8DA3C4611C19}" type="presParOf" srcId="{FB176438-1574-47C3-B820-1754CFD7AAC7}" destId="{93398B95-5D90-48E7-B32D-4FE01E8FF048}" srcOrd="0" destOrd="0" presId="urn:microsoft.com/office/officeart/2008/layout/NameandTitleOrganizationalChart"/>
    <dgm:cxn modelId="{431ED358-11F8-4209-8237-DC9D6877A8FB}" type="presParOf" srcId="{93398B95-5D90-48E7-B32D-4FE01E8FF048}" destId="{7957B55A-BC2E-4E0A-B858-56049134BC4D}" srcOrd="0" destOrd="0" presId="urn:microsoft.com/office/officeart/2008/layout/NameandTitleOrganizationalChart"/>
    <dgm:cxn modelId="{3D61C0CA-D4DB-4A42-BB8B-BEBD224C3B56}" type="presParOf" srcId="{93398B95-5D90-48E7-B32D-4FE01E8FF048}" destId="{E1BAA47F-4A85-41A9-A9F7-7B40BABBD293}" srcOrd="1" destOrd="0" presId="urn:microsoft.com/office/officeart/2008/layout/NameandTitleOrganizationalChart"/>
    <dgm:cxn modelId="{1B0D1ADB-899E-43A5-857E-7E21CD4E7BCB}" type="presParOf" srcId="{93398B95-5D90-48E7-B32D-4FE01E8FF048}" destId="{8A5B1B3B-E87E-4677-B797-E9A909BE74D6}" srcOrd="2" destOrd="0" presId="urn:microsoft.com/office/officeart/2008/layout/NameandTitleOrganizationalChart"/>
    <dgm:cxn modelId="{3C471710-3834-458E-9282-E557EAEE05DE}" type="presParOf" srcId="{FB176438-1574-47C3-B820-1754CFD7AAC7}" destId="{3D0B39DA-597A-4617-8055-DC9F4E20DC62}" srcOrd="1" destOrd="0" presId="urn:microsoft.com/office/officeart/2008/layout/NameandTitleOrganizationalChart"/>
    <dgm:cxn modelId="{7294DCC6-1E64-4DCC-B533-680DD98FA2FC}" type="presParOf" srcId="{FB176438-1574-47C3-B820-1754CFD7AAC7}" destId="{660C6CD3-383C-4268-B416-5DCD739E7B3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6E45774D-55D2-4C26-B3FC-FF2315555F49}" type="parTrans" cxnId="{8DD566FB-C0D5-4E98-81EB-E89C4B738D4E}">
      <dgm:prSet/>
      <dgm:spPr/>
      <dgm:t>
        <a:bodyPr/>
        <a:lstStyle/>
        <a:p>
          <a:endParaRPr lang="en-US"/>
        </a:p>
      </dgm:t>
    </dgm:pt>
    <dgm:pt modelId="{E9A2561C-4BB4-4436-8EE3-CB08FC8FF3D9}" type="sibTrans" cxnId="{8DD566FB-C0D5-4E98-81EB-E89C4B738D4E}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User id</a:t>
          </a:r>
        </a:p>
      </dgm:t>
    </dgm:pt>
    <dgm:pt modelId="{C7808462-9895-4904-AA31-FA51D9ED060E}" type="parTrans" cxnId="{8FF3E67A-FD22-4C7B-B5AF-A3AA328154CB}">
      <dgm:prSet/>
      <dgm:spPr/>
      <dgm:t>
        <a:bodyPr/>
        <a:lstStyle/>
        <a:p>
          <a:endParaRPr lang="en-US"/>
        </a:p>
      </dgm:t>
    </dgm:pt>
    <dgm:pt modelId="{DF95714C-E027-4F65-821C-3FE64E566C28}" type="sibTrans" cxnId="{8FF3E67A-FD22-4C7B-B5AF-A3AA328154CB}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4720CE0D-BC65-4412-8CAD-E77835FC1ADB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6874904E-AFF9-4985-B212-309A4D08FE02}" type="parTrans" cxnId="{A5340A84-E625-47C7-B722-A74E631C4D20}">
      <dgm:prSet/>
      <dgm:spPr/>
      <dgm:t>
        <a:bodyPr/>
        <a:lstStyle/>
        <a:p>
          <a:endParaRPr lang="en-US"/>
        </a:p>
      </dgm:t>
    </dgm:pt>
    <dgm:pt modelId="{617CDCF7-49E9-4A67-A341-241E096FED9B}" type="sibTrans" cxnId="{A5340A84-E625-47C7-B722-A74E631C4D20}">
      <dgm:prSet/>
      <dgm:spPr/>
      <dgm:t>
        <a:bodyPr/>
        <a:lstStyle/>
        <a:p>
          <a:endParaRPr lang="en-US"/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Location Id</a:t>
          </a:r>
        </a:p>
      </dgm:t>
    </dgm:pt>
    <dgm:pt modelId="{B73F8B20-B98D-4BA1-9616-147CEFC66529}" type="parTrans" cxnId="{8BE3F4BC-DDDD-4D64-A6FA-0563925A8F33}">
      <dgm:prSet/>
      <dgm:spPr/>
      <dgm:t>
        <a:bodyPr/>
        <a:lstStyle/>
        <a:p>
          <a:endParaRPr lang="en-US"/>
        </a:p>
      </dgm:t>
    </dgm:pt>
    <dgm:pt modelId="{DE8EF893-7B4C-40F3-A0C0-B8C823BA03AD}" type="sibTrans" cxnId="{8BE3F4BC-DDDD-4D64-A6FA-0563925A8F33}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3891EFB2-F73A-4ED6-84F6-EC4BE8277EE8}">
      <dgm:prSet phldrT="[Text]"/>
      <dgm:spPr/>
      <dgm:t>
        <a:bodyPr/>
        <a:lstStyle/>
        <a:p>
          <a:r>
            <a:rPr lang="en-US" dirty="0"/>
            <a:t>Phone number</a:t>
          </a:r>
        </a:p>
      </dgm:t>
    </dgm:pt>
    <dgm:pt modelId="{E380677E-CFD6-4646-AB43-62AC7262B5D5}" type="parTrans" cxnId="{9985B6DE-DB72-4DAE-AB15-AC90BD371752}">
      <dgm:prSet/>
      <dgm:spPr/>
      <dgm:t>
        <a:bodyPr/>
        <a:lstStyle/>
        <a:p>
          <a:endParaRPr lang="en-US"/>
        </a:p>
      </dgm:t>
    </dgm:pt>
    <dgm:pt modelId="{567C85E8-38CB-4623-A04B-4BA53F36B749}" type="sibTrans" cxnId="{9985B6DE-DB72-4DAE-AB15-AC90BD371752}">
      <dgm:prSet/>
      <dgm:spPr/>
      <dgm:t>
        <a:bodyPr/>
        <a:lstStyle/>
        <a:p>
          <a:endParaRPr lang="en-US"/>
        </a:p>
      </dgm:t>
    </dgm:pt>
    <dgm:pt modelId="{55118E28-24D4-4BEE-86B0-406D13F782DC}">
      <dgm:prSet phldrT="[Text]"/>
      <dgm:spPr/>
      <dgm:t>
        <a:bodyPr/>
        <a:lstStyle/>
        <a:p>
          <a:r>
            <a:rPr lang="en-US" dirty="0"/>
            <a:t>Branch Id</a:t>
          </a:r>
        </a:p>
      </dgm:t>
    </dgm:pt>
    <dgm:pt modelId="{DC23E7DD-8301-463A-81A9-11F9F508836A}" type="parTrans" cxnId="{51EC2A10-4C8C-4809-86EA-E5B5E283C769}">
      <dgm:prSet/>
      <dgm:spPr/>
      <dgm:t>
        <a:bodyPr/>
        <a:lstStyle/>
        <a:p>
          <a:endParaRPr lang="en-US"/>
        </a:p>
      </dgm:t>
    </dgm:pt>
    <dgm:pt modelId="{784C214F-BC62-4DB1-BE2B-7DDEB09285EC}" type="sibTrans" cxnId="{51EC2A10-4C8C-4809-86EA-E5B5E283C769}">
      <dgm:prSet/>
      <dgm:spPr/>
      <dgm:t>
        <a:bodyPr/>
        <a:lstStyle/>
        <a:p>
          <a:r>
            <a:rPr lang="en-US" dirty="0" smtClean="0"/>
            <a:t>Foreign Key</a:t>
          </a:r>
          <a:endParaRPr lang="en-US" dirty="0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F60197-574A-4B7B-B2B2-1E60F6579712}" type="pres">
      <dgm:prSet presAssocID="{CD0A892F-CEAE-44FE-BE8F-A7886D69D386}" presName="rootConnector1" presStyleLbl="node1" presStyleIdx="0" presStyleCnt="5"/>
      <dgm:spPr/>
      <dgm:t>
        <a:bodyPr/>
        <a:lstStyle/>
        <a:p>
          <a:endParaRPr lang="en-US"/>
        </a:p>
      </dgm:t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5"/>
      <dgm:spPr/>
      <dgm:t>
        <a:bodyPr/>
        <a:lstStyle/>
        <a:p>
          <a:endParaRPr lang="en-US"/>
        </a:p>
      </dgm:t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A0571E6-E202-41EB-9DA6-982E42422E5A}" type="pres">
      <dgm:prSet presAssocID="{EAFE13AF-3EAC-4B24-B6AD-EB288A60470C}" presName="titleText2" presStyleLbl="fgAcc1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71469CF-D3E6-45EF-859B-A238545A67B6}" type="pres">
      <dgm:prSet presAssocID="{EAFE13AF-3EAC-4B24-B6AD-EB288A60470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017DCD38-43C0-493E-880B-3FA88FD3E298}" type="pres">
      <dgm:prSet presAssocID="{6874904E-AFF9-4985-B212-309A4D08FE02}" presName="Name44" presStyleLbl="parChTrans1D2" presStyleIdx="1" presStyleCnt="5"/>
      <dgm:spPr/>
      <dgm:t>
        <a:bodyPr/>
        <a:lstStyle/>
        <a:p>
          <a:endParaRPr lang="en-US"/>
        </a:p>
      </dgm:t>
    </dgm:pt>
    <dgm:pt modelId="{EF6ACC1F-3BBC-49F9-8621-25C9100011CD}" type="pres">
      <dgm:prSet presAssocID="{4720CE0D-BC65-4412-8CAD-E77835FC1ADB}" presName="hierRoot2" presStyleCnt="0">
        <dgm:presLayoutVars>
          <dgm:hierBranch val="init"/>
        </dgm:presLayoutVars>
      </dgm:prSet>
      <dgm:spPr/>
    </dgm:pt>
    <dgm:pt modelId="{296AD477-A693-4A38-AF52-4B8EAD6519C2}" type="pres">
      <dgm:prSet presAssocID="{4720CE0D-BC65-4412-8CAD-E77835FC1ADB}" presName="rootComposite" presStyleCnt="0"/>
      <dgm:spPr/>
    </dgm:pt>
    <dgm:pt modelId="{210B8FC7-BEC4-4706-8605-3C2C99355B2B}" type="pres">
      <dgm:prSet presAssocID="{4720CE0D-BC65-4412-8CAD-E77835FC1ADB}" presName="rootText" presStyleLbl="node1" presStyleIdx="1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373E381-29C9-479F-A340-A7B578076401}" type="pres">
      <dgm:prSet presAssocID="{4720CE0D-BC65-4412-8CAD-E77835FC1ADB}" presName="titleText2" presStyleLbl="fgAcc1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005076F-CBA0-49F6-82F3-23C5949E0463}" type="pres">
      <dgm:prSet presAssocID="{4720CE0D-BC65-4412-8CAD-E77835FC1AD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206ABE9-FB92-496D-A81A-D5C7764B83D5}" type="pres">
      <dgm:prSet presAssocID="{4720CE0D-BC65-4412-8CAD-E77835FC1ADB}" presName="hierChild4" presStyleCnt="0"/>
      <dgm:spPr/>
    </dgm:pt>
    <dgm:pt modelId="{3579A8C5-571A-4491-A46B-7D3D5473A503}" type="pres">
      <dgm:prSet presAssocID="{4720CE0D-BC65-4412-8CAD-E77835FC1ADB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2" presStyleCnt="5"/>
      <dgm:spPr/>
      <dgm:t>
        <a:bodyPr/>
        <a:lstStyle/>
        <a:p>
          <a:endParaRPr lang="en-US"/>
        </a:p>
      </dgm:t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2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28933E3-0019-4F93-998D-C4FD0D6E59D8}" type="pres">
      <dgm:prSet presAssocID="{78720E7A-6715-4ECC-97B5-C1E8F90C6227}" presName="titleText2" presStyleLbl="fgAcc1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41B1CB3-1F85-4303-9C7C-70B90E5587EF}" type="pres">
      <dgm:prSet presAssocID="{78720E7A-6715-4ECC-97B5-C1E8F90C6227}" presName="rootConnector" presStyleLbl="node2" presStyleIdx="0" presStyleCnt="0"/>
      <dgm:spPr/>
      <dgm:t>
        <a:bodyPr/>
        <a:lstStyle/>
        <a:p>
          <a:endParaRPr lang="en-US"/>
        </a:p>
      </dgm:t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22413FDE-C378-421A-A11A-601105CF6BF7}" type="pres">
      <dgm:prSet presAssocID="{E380677E-CFD6-4646-AB43-62AC7262B5D5}" presName="Name44" presStyleLbl="parChTrans1D2" presStyleIdx="3" presStyleCnt="5"/>
      <dgm:spPr/>
      <dgm:t>
        <a:bodyPr/>
        <a:lstStyle/>
        <a:p>
          <a:endParaRPr lang="en-US"/>
        </a:p>
      </dgm:t>
    </dgm:pt>
    <dgm:pt modelId="{03D55D13-A7A3-4438-B23C-06999C297AD3}" type="pres">
      <dgm:prSet presAssocID="{3891EFB2-F73A-4ED6-84F6-EC4BE8277EE8}" presName="hierRoot2" presStyleCnt="0">
        <dgm:presLayoutVars>
          <dgm:hierBranch val="init"/>
        </dgm:presLayoutVars>
      </dgm:prSet>
      <dgm:spPr/>
    </dgm:pt>
    <dgm:pt modelId="{4843B126-2367-46FC-A7C8-811219AB13B8}" type="pres">
      <dgm:prSet presAssocID="{3891EFB2-F73A-4ED6-84F6-EC4BE8277EE8}" presName="rootComposite" presStyleCnt="0"/>
      <dgm:spPr/>
    </dgm:pt>
    <dgm:pt modelId="{94686354-2667-48C4-A671-7CFBF61C869C}" type="pres">
      <dgm:prSet presAssocID="{3891EFB2-F73A-4ED6-84F6-EC4BE8277EE8}" presName="rootText" presStyleLbl="node1" presStyleIdx="3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21DDE19-A07A-423B-8B68-A9BC4BFDC3E5}" type="pres">
      <dgm:prSet presAssocID="{3891EFB2-F73A-4ED6-84F6-EC4BE8277EE8}" presName="titleText2" presStyleLbl="fgAcc1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8F9D415-A6F1-4909-A12C-99A3B7E4305B}" type="pres">
      <dgm:prSet presAssocID="{3891EFB2-F73A-4ED6-84F6-EC4BE8277EE8}" presName="rootConnector" presStyleLbl="node2" presStyleIdx="0" presStyleCnt="0"/>
      <dgm:spPr/>
      <dgm:t>
        <a:bodyPr/>
        <a:lstStyle/>
        <a:p>
          <a:endParaRPr lang="en-US"/>
        </a:p>
      </dgm:t>
    </dgm:pt>
    <dgm:pt modelId="{9D8EC73E-4C85-48B4-8775-CEE6D6718AC2}" type="pres">
      <dgm:prSet presAssocID="{3891EFB2-F73A-4ED6-84F6-EC4BE8277EE8}" presName="hierChild4" presStyleCnt="0"/>
      <dgm:spPr/>
    </dgm:pt>
    <dgm:pt modelId="{81BFCDC2-B77E-4C1B-ACB3-EA5BAFF40B2D}" type="pres">
      <dgm:prSet presAssocID="{3891EFB2-F73A-4ED6-84F6-EC4BE8277EE8}" presName="hierChild5" presStyleCnt="0"/>
      <dgm:spPr/>
    </dgm:pt>
    <dgm:pt modelId="{74BF23C1-4044-4B10-9E7B-50384B76BB00}" type="pres">
      <dgm:prSet presAssocID="{DC23E7DD-8301-463A-81A9-11F9F508836A}" presName="Name44" presStyleLbl="parChTrans1D2" presStyleIdx="4" presStyleCnt="5"/>
      <dgm:spPr/>
      <dgm:t>
        <a:bodyPr/>
        <a:lstStyle/>
        <a:p>
          <a:endParaRPr lang="en-US"/>
        </a:p>
      </dgm:t>
    </dgm:pt>
    <dgm:pt modelId="{037A7C19-EE8A-4A62-924C-09373DF2872A}" type="pres">
      <dgm:prSet presAssocID="{55118E28-24D4-4BEE-86B0-406D13F782DC}" presName="hierRoot2" presStyleCnt="0">
        <dgm:presLayoutVars>
          <dgm:hierBranch val="init"/>
        </dgm:presLayoutVars>
      </dgm:prSet>
      <dgm:spPr/>
    </dgm:pt>
    <dgm:pt modelId="{FB85EE85-A470-4770-B70E-59012CA41B01}" type="pres">
      <dgm:prSet presAssocID="{55118E28-24D4-4BEE-86B0-406D13F782DC}" presName="rootComposite" presStyleCnt="0"/>
      <dgm:spPr/>
    </dgm:pt>
    <dgm:pt modelId="{B94A1136-487B-438B-89A9-FA391E7693ED}" type="pres">
      <dgm:prSet presAssocID="{55118E28-24D4-4BEE-86B0-406D13F782DC}" presName="rootText" presStyleLbl="node1" presStyleIdx="4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BDBE4BB-397D-4704-865C-FE9E19EEF6EB}" type="pres">
      <dgm:prSet presAssocID="{55118E28-24D4-4BEE-86B0-406D13F782DC}" presName="titleText2" presStyleLbl="fgAcc1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32B7716-05A5-404B-BCCE-1DFAB93C3E03}" type="pres">
      <dgm:prSet presAssocID="{55118E28-24D4-4BEE-86B0-406D13F782D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2E86281-BFEF-4F95-A15F-6A2A5AB0F163}" type="pres">
      <dgm:prSet presAssocID="{55118E28-24D4-4BEE-86B0-406D13F782DC}" presName="hierChild4" presStyleCnt="0"/>
      <dgm:spPr/>
    </dgm:pt>
    <dgm:pt modelId="{75C782CB-0C9B-4B51-905E-8AADDD1F69B7}" type="pres">
      <dgm:prSet presAssocID="{55118E28-24D4-4BEE-86B0-406D13F782DC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0E80F3AB-9FE9-487A-9FB1-EA33C235C383}" type="presOf" srcId="{784C214F-BC62-4DB1-BE2B-7DDEB09285EC}" destId="{EBDBE4BB-397D-4704-865C-FE9E19EEF6EB}" srcOrd="0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6140F410-0560-4D22-831B-1B4CAD5386B7}" type="presOf" srcId="{55118E28-24D4-4BEE-86B0-406D13F782DC}" destId="{432B7716-05A5-404B-BCCE-1DFAB93C3E03}" srcOrd="1" destOrd="0" presId="urn:microsoft.com/office/officeart/2008/layout/NameandTitleOrganizationalChart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9985B6DE-DB72-4DAE-AB15-AC90BD371752}" srcId="{CD0A892F-CEAE-44FE-BE8F-A7886D69D386}" destId="{3891EFB2-F73A-4ED6-84F6-EC4BE8277EE8}" srcOrd="3" destOrd="0" parTransId="{E380677E-CFD6-4646-AB43-62AC7262B5D5}" sibTransId="{567C85E8-38CB-4623-A04B-4BA53F36B749}"/>
    <dgm:cxn modelId="{2CED2E4D-5D76-4BFA-93F2-CDF60D1F77B5}" type="presOf" srcId="{567C85E8-38CB-4623-A04B-4BA53F36B749}" destId="{121DDE19-A07A-423B-8B68-A9BC4BFDC3E5}" srcOrd="0" destOrd="0" presId="urn:microsoft.com/office/officeart/2008/layout/NameandTitleOrganizationalChart"/>
    <dgm:cxn modelId="{EC94F7BD-9201-4DE9-92BF-35CF0DFD0D3A}" type="presOf" srcId="{617CDCF7-49E9-4A67-A341-241E096FED9B}" destId="{C373E381-29C9-479F-A340-A7B578076401}" srcOrd="0" destOrd="0" presId="urn:microsoft.com/office/officeart/2008/layout/NameandTitleOrganizationalChart"/>
    <dgm:cxn modelId="{E2A3B148-FC6C-4BBF-8FFF-ECC3D8A06B98}" type="presOf" srcId="{DC23E7DD-8301-463A-81A9-11F9F508836A}" destId="{74BF23C1-4044-4B10-9E7B-50384B76BB00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C4E18371-19D8-4FE2-8E25-F5A68FB8B3D6}" type="presOf" srcId="{55118E28-24D4-4BEE-86B0-406D13F782DC}" destId="{B94A1136-487B-438B-89A9-FA391E7693ED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51EC2A10-4C8C-4809-86EA-E5B5E283C769}" srcId="{CD0A892F-CEAE-44FE-BE8F-A7886D69D386}" destId="{55118E28-24D4-4BEE-86B0-406D13F782DC}" srcOrd="4" destOrd="0" parTransId="{DC23E7DD-8301-463A-81A9-11F9F508836A}" sibTransId="{784C214F-BC62-4DB1-BE2B-7DDEB09285EC}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A5340A84-E625-47C7-B722-A74E631C4D20}" srcId="{CD0A892F-CEAE-44FE-BE8F-A7886D69D386}" destId="{4720CE0D-BC65-4412-8CAD-E77835FC1ADB}" srcOrd="1" destOrd="0" parTransId="{6874904E-AFF9-4985-B212-309A4D08FE02}" sibTransId="{617CDCF7-49E9-4A67-A341-241E096FED9B}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7C52CF9D-08FE-4C56-9078-889E3D3AD1C7}" type="presOf" srcId="{4720CE0D-BC65-4412-8CAD-E77835FC1ADB}" destId="{2005076F-CBA0-49F6-82F3-23C5949E0463}" srcOrd="1" destOrd="0" presId="urn:microsoft.com/office/officeart/2008/layout/NameandTitleOrganizationalChart"/>
    <dgm:cxn modelId="{5B60B1C4-D80B-4CB4-99AC-06AAD89A75F5}" type="presOf" srcId="{4720CE0D-BC65-4412-8CAD-E77835FC1ADB}" destId="{210B8FC7-BEC4-4706-8605-3C2C99355B2B}" srcOrd="0" destOrd="0" presId="urn:microsoft.com/office/officeart/2008/layout/NameandTitleOrganizationalChart"/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34A20FEB-533C-4694-B40F-66E39FF8B0F9}" type="presOf" srcId="{E380677E-CFD6-4646-AB43-62AC7262B5D5}" destId="{22413FDE-C378-421A-A11A-601105CF6BF7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4300B012-4ED9-43EB-A1A1-B1C3D5FDDB55}" type="presOf" srcId="{3891EFB2-F73A-4ED6-84F6-EC4BE8277EE8}" destId="{08F9D415-A6F1-4909-A12C-99A3B7E4305B}" srcOrd="1" destOrd="0" presId="urn:microsoft.com/office/officeart/2008/layout/NameandTitleOrganizationalChart"/>
    <dgm:cxn modelId="{8BE3F4BC-DDDD-4D64-A6FA-0563925A8F33}" srcId="{CD0A892F-CEAE-44FE-BE8F-A7886D69D386}" destId="{78720E7A-6715-4ECC-97B5-C1E8F90C6227}" srcOrd="2" destOrd="0" parTransId="{B73F8B20-B98D-4BA1-9616-147CEFC66529}" sibTransId="{DE8EF893-7B4C-40F3-A0C0-B8C823BA03AD}"/>
    <dgm:cxn modelId="{B4C1985D-B7C6-448A-BC0D-66111751D6AB}" type="presOf" srcId="{6874904E-AFF9-4985-B212-309A4D08FE02}" destId="{017DCD38-43C0-493E-880B-3FA88FD3E298}" srcOrd="0" destOrd="0" presId="urn:microsoft.com/office/officeart/2008/layout/NameandTitleOrganizationalChart"/>
    <dgm:cxn modelId="{73DA241E-2B12-42DA-918E-01F9BFF145E4}" type="presOf" srcId="{3891EFB2-F73A-4ED6-84F6-EC4BE8277EE8}" destId="{94686354-2667-48C4-A671-7CFBF61C869C}" srcOrd="0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9A765D39-30A8-49D4-AD9F-EEB056619F7D}" type="presParOf" srcId="{4E0A22E0-C741-40B0-8109-44DFD594B263}" destId="{017DCD38-43C0-493E-880B-3FA88FD3E298}" srcOrd="2" destOrd="0" presId="urn:microsoft.com/office/officeart/2008/layout/NameandTitleOrganizationalChart"/>
    <dgm:cxn modelId="{7394A08C-3BD9-462C-B9DB-6C29BF0A4952}" type="presParOf" srcId="{4E0A22E0-C741-40B0-8109-44DFD594B263}" destId="{EF6ACC1F-3BBC-49F9-8621-25C9100011CD}" srcOrd="3" destOrd="0" presId="urn:microsoft.com/office/officeart/2008/layout/NameandTitleOrganizationalChart"/>
    <dgm:cxn modelId="{DC4DA36B-095E-44AE-A968-161C77E748E0}" type="presParOf" srcId="{EF6ACC1F-3BBC-49F9-8621-25C9100011CD}" destId="{296AD477-A693-4A38-AF52-4B8EAD6519C2}" srcOrd="0" destOrd="0" presId="urn:microsoft.com/office/officeart/2008/layout/NameandTitleOrganizationalChart"/>
    <dgm:cxn modelId="{6770FF81-C057-495A-B98C-8BAF66A3A529}" type="presParOf" srcId="{296AD477-A693-4A38-AF52-4B8EAD6519C2}" destId="{210B8FC7-BEC4-4706-8605-3C2C99355B2B}" srcOrd="0" destOrd="0" presId="urn:microsoft.com/office/officeart/2008/layout/NameandTitleOrganizationalChart"/>
    <dgm:cxn modelId="{B019AB48-D104-4E8E-933B-8533890979B0}" type="presParOf" srcId="{296AD477-A693-4A38-AF52-4B8EAD6519C2}" destId="{C373E381-29C9-479F-A340-A7B578076401}" srcOrd="1" destOrd="0" presId="urn:microsoft.com/office/officeart/2008/layout/NameandTitleOrganizationalChart"/>
    <dgm:cxn modelId="{3334536B-D760-4B6E-A878-CFC7B4B91741}" type="presParOf" srcId="{296AD477-A693-4A38-AF52-4B8EAD6519C2}" destId="{2005076F-CBA0-49F6-82F3-23C5949E0463}" srcOrd="2" destOrd="0" presId="urn:microsoft.com/office/officeart/2008/layout/NameandTitleOrganizationalChart"/>
    <dgm:cxn modelId="{9AA4A682-17A7-458B-A55D-8E35D8AFC94F}" type="presParOf" srcId="{EF6ACC1F-3BBC-49F9-8621-25C9100011CD}" destId="{D206ABE9-FB92-496D-A81A-D5C7764B83D5}" srcOrd="1" destOrd="0" presId="urn:microsoft.com/office/officeart/2008/layout/NameandTitleOrganizationalChart"/>
    <dgm:cxn modelId="{2CD373E4-FCE7-4F95-8615-F6BB7A4FE1B5}" type="presParOf" srcId="{EF6ACC1F-3BBC-49F9-8621-25C9100011CD}" destId="{3579A8C5-571A-4491-A46B-7D3D5473A503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4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5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281A0E8F-A185-46E7-BF4B-83E1837038F4}" type="presParOf" srcId="{4E0A22E0-C741-40B0-8109-44DFD594B263}" destId="{22413FDE-C378-421A-A11A-601105CF6BF7}" srcOrd="6" destOrd="0" presId="urn:microsoft.com/office/officeart/2008/layout/NameandTitleOrganizationalChart"/>
    <dgm:cxn modelId="{CBEE769F-990A-433C-9F2E-852854019C68}" type="presParOf" srcId="{4E0A22E0-C741-40B0-8109-44DFD594B263}" destId="{03D55D13-A7A3-4438-B23C-06999C297AD3}" srcOrd="7" destOrd="0" presId="urn:microsoft.com/office/officeart/2008/layout/NameandTitleOrganizationalChart"/>
    <dgm:cxn modelId="{948AD026-1F7C-4DAA-96A9-4D0EAE2A21A0}" type="presParOf" srcId="{03D55D13-A7A3-4438-B23C-06999C297AD3}" destId="{4843B126-2367-46FC-A7C8-811219AB13B8}" srcOrd="0" destOrd="0" presId="urn:microsoft.com/office/officeart/2008/layout/NameandTitleOrganizationalChart"/>
    <dgm:cxn modelId="{DD925975-133A-4506-9F08-581F4AE7F990}" type="presParOf" srcId="{4843B126-2367-46FC-A7C8-811219AB13B8}" destId="{94686354-2667-48C4-A671-7CFBF61C869C}" srcOrd="0" destOrd="0" presId="urn:microsoft.com/office/officeart/2008/layout/NameandTitleOrganizationalChart"/>
    <dgm:cxn modelId="{4AAA105D-F4B4-4061-A5FF-1A46D66E40AB}" type="presParOf" srcId="{4843B126-2367-46FC-A7C8-811219AB13B8}" destId="{121DDE19-A07A-423B-8B68-A9BC4BFDC3E5}" srcOrd="1" destOrd="0" presId="urn:microsoft.com/office/officeart/2008/layout/NameandTitleOrganizationalChart"/>
    <dgm:cxn modelId="{3C2E7C81-9B51-4F28-AE11-A899696552FF}" type="presParOf" srcId="{4843B126-2367-46FC-A7C8-811219AB13B8}" destId="{08F9D415-A6F1-4909-A12C-99A3B7E4305B}" srcOrd="2" destOrd="0" presId="urn:microsoft.com/office/officeart/2008/layout/NameandTitleOrganizationalChart"/>
    <dgm:cxn modelId="{A0C31FD4-0066-4F3A-A7E5-FD5DCFC821BE}" type="presParOf" srcId="{03D55D13-A7A3-4438-B23C-06999C297AD3}" destId="{9D8EC73E-4C85-48B4-8775-CEE6D6718AC2}" srcOrd="1" destOrd="0" presId="urn:microsoft.com/office/officeart/2008/layout/NameandTitleOrganizationalChart"/>
    <dgm:cxn modelId="{D82A8B9F-319F-4B6D-993D-05909A5BEAD9}" type="presParOf" srcId="{03D55D13-A7A3-4438-B23C-06999C297AD3}" destId="{81BFCDC2-B77E-4C1B-ACB3-EA5BAFF40B2D}" srcOrd="2" destOrd="0" presId="urn:microsoft.com/office/officeart/2008/layout/NameandTitleOrganizationalChart"/>
    <dgm:cxn modelId="{6FE0590E-D56B-475F-96E7-2857CDFB07A6}" type="presParOf" srcId="{4E0A22E0-C741-40B0-8109-44DFD594B263}" destId="{74BF23C1-4044-4B10-9E7B-50384B76BB00}" srcOrd="8" destOrd="0" presId="urn:microsoft.com/office/officeart/2008/layout/NameandTitleOrganizationalChart"/>
    <dgm:cxn modelId="{BC6CEE6B-3CB0-4547-8057-E2BCEE1D6C3E}" type="presParOf" srcId="{4E0A22E0-C741-40B0-8109-44DFD594B263}" destId="{037A7C19-EE8A-4A62-924C-09373DF2872A}" srcOrd="9" destOrd="0" presId="urn:microsoft.com/office/officeart/2008/layout/NameandTitleOrganizationalChart"/>
    <dgm:cxn modelId="{AFD9E7C6-2EE5-43E7-8E01-C037CF510CEB}" type="presParOf" srcId="{037A7C19-EE8A-4A62-924C-09373DF2872A}" destId="{FB85EE85-A470-4770-B70E-59012CA41B01}" srcOrd="0" destOrd="0" presId="urn:microsoft.com/office/officeart/2008/layout/NameandTitleOrganizationalChart"/>
    <dgm:cxn modelId="{CE82872C-1B48-4D64-9FED-80B5A49B6DDA}" type="presParOf" srcId="{FB85EE85-A470-4770-B70E-59012CA41B01}" destId="{B94A1136-487B-438B-89A9-FA391E7693ED}" srcOrd="0" destOrd="0" presId="urn:microsoft.com/office/officeart/2008/layout/NameandTitleOrganizationalChart"/>
    <dgm:cxn modelId="{2B695B0B-80D5-4DF5-B2E3-4225E35109AD}" type="presParOf" srcId="{FB85EE85-A470-4770-B70E-59012CA41B01}" destId="{EBDBE4BB-397D-4704-865C-FE9E19EEF6EB}" srcOrd="1" destOrd="0" presId="urn:microsoft.com/office/officeart/2008/layout/NameandTitleOrganizationalChart"/>
    <dgm:cxn modelId="{5F8E0BCA-3B00-41E5-B454-F4E21B1419D8}" type="presParOf" srcId="{FB85EE85-A470-4770-B70E-59012CA41B01}" destId="{432B7716-05A5-404B-BCCE-1DFAB93C3E03}" srcOrd="2" destOrd="0" presId="urn:microsoft.com/office/officeart/2008/layout/NameandTitleOrganizationalChart"/>
    <dgm:cxn modelId="{B56CB852-4470-43FC-B2C6-FFDB4D3E2EFE}" type="presParOf" srcId="{037A7C19-EE8A-4A62-924C-09373DF2872A}" destId="{12E86281-BFEF-4F95-A15F-6A2A5AB0F163}" srcOrd="1" destOrd="0" presId="urn:microsoft.com/office/officeart/2008/layout/NameandTitleOrganizationalChart"/>
    <dgm:cxn modelId="{3DCE6FA9-F04A-47AC-9B2F-72DA09E11C0C}" type="presParOf" srcId="{037A7C19-EE8A-4A62-924C-09373DF2872A}" destId="{75C782CB-0C9B-4B51-905E-8AADDD1F69B7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Review id</a:t>
          </a:r>
        </a:p>
      </dgm:t>
    </dgm:pt>
    <dgm:pt modelId="{C7808462-9895-4904-AA31-FA51D9ED060E}" type="parTrans" cxnId="{8FF3E67A-FD22-4C7B-B5AF-A3AA328154CB}">
      <dgm:prSet/>
      <dgm:spPr/>
      <dgm:t>
        <a:bodyPr/>
        <a:lstStyle/>
        <a:p>
          <a:endParaRPr lang="en-US"/>
        </a:p>
      </dgm:t>
    </dgm:pt>
    <dgm:pt modelId="{DF95714C-E027-4F65-821C-3FE64E566C28}" type="sibTrans" cxnId="{8FF3E67A-FD22-4C7B-B5AF-A3AA328154CB}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4720CE0D-BC65-4412-8CAD-E77835FC1ADB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6874904E-AFF9-4985-B212-309A4D08FE02}" type="parTrans" cxnId="{A5340A84-E625-47C7-B722-A74E631C4D20}">
      <dgm:prSet/>
      <dgm:spPr/>
      <dgm:t>
        <a:bodyPr/>
        <a:lstStyle/>
        <a:p>
          <a:endParaRPr lang="en-US"/>
        </a:p>
      </dgm:t>
    </dgm:pt>
    <dgm:pt modelId="{617CDCF7-49E9-4A67-A341-241E096FED9B}" type="sibTrans" cxnId="{A5340A84-E625-47C7-B722-A74E631C4D20}">
      <dgm:prSet/>
      <dgm:spPr/>
      <dgm:t>
        <a:bodyPr/>
        <a:lstStyle/>
        <a:p>
          <a:endParaRPr lang="en-US"/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Book Id</a:t>
          </a:r>
        </a:p>
      </dgm:t>
    </dgm:pt>
    <dgm:pt modelId="{B73F8B20-B98D-4BA1-9616-147CEFC66529}" type="parTrans" cxnId="{8BE3F4BC-DDDD-4D64-A6FA-0563925A8F33}">
      <dgm:prSet/>
      <dgm:spPr/>
      <dgm:t>
        <a:bodyPr/>
        <a:lstStyle/>
        <a:p>
          <a:endParaRPr lang="en-US"/>
        </a:p>
      </dgm:t>
    </dgm:pt>
    <dgm:pt modelId="{DE8EF893-7B4C-40F3-A0C0-B8C823BA03AD}" type="sibTrans" cxnId="{8BE3F4BC-DDDD-4D64-A6FA-0563925A8F33}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3891EFB2-F73A-4ED6-84F6-EC4BE8277EE8}">
      <dgm:prSet phldrT="[Text]"/>
      <dgm:spPr/>
      <dgm:t>
        <a:bodyPr/>
        <a:lstStyle/>
        <a:p>
          <a:r>
            <a:rPr lang="en-US" dirty="0"/>
            <a:t>Document</a:t>
          </a:r>
        </a:p>
      </dgm:t>
    </dgm:pt>
    <dgm:pt modelId="{E380677E-CFD6-4646-AB43-62AC7262B5D5}" type="parTrans" cxnId="{9985B6DE-DB72-4DAE-AB15-AC90BD371752}">
      <dgm:prSet/>
      <dgm:spPr/>
      <dgm:t>
        <a:bodyPr/>
        <a:lstStyle/>
        <a:p>
          <a:endParaRPr lang="en-US"/>
        </a:p>
      </dgm:t>
    </dgm:pt>
    <dgm:pt modelId="{567C85E8-38CB-4623-A04B-4BA53F36B749}" type="sibTrans" cxnId="{9985B6DE-DB72-4DAE-AB15-AC90BD371752}">
      <dgm:prSet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E9A2561C-4BB4-4436-8EE3-CB08FC8FF3D9}" type="sibTrans" cxnId="{8DD566FB-C0D5-4E98-81EB-E89C4B738D4E}">
      <dgm:prSet/>
      <dgm:spPr/>
      <dgm:t>
        <a:bodyPr/>
        <a:lstStyle/>
        <a:p>
          <a:endParaRPr lang="en-US"/>
        </a:p>
      </dgm:t>
    </dgm:pt>
    <dgm:pt modelId="{6E45774D-55D2-4C26-B3FC-FF2315555F49}" type="parTrans" cxnId="{8DD566FB-C0D5-4E98-81EB-E89C4B738D4E}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LinFactNeighborX="414" custLinFactNeighborY="-3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F60197-574A-4B7B-B2B2-1E60F6579712}" type="pres">
      <dgm:prSet presAssocID="{CD0A892F-CEAE-44FE-BE8F-A7886D69D386}" presName="rootConnector1" presStyleLbl="node1" presStyleIdx="0" presStyleCnt="4"/>
      <dgm:spPr/>
      <dgm:t>
        <a:bodyPr/>
        <a:lstStyle/>
        <a:p>
          <a:endParaRPr lang="en-US"/>
        </a:p>
      </dgm:t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4"/>
      <dgm:spPr/>
      <dgm:t>
        <a:bodyPr/>
        <a:lstStyle/>
        <a:p>
          <a:endParaRPr lang="en-US"/>
        </a:p>
      </dgm:t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A0571E6-E202-41EB-9DA6-982E42422E5A}" type="pres">
      <dgm:prSet presAssocID="{EAFE13AF-3EAC-4B24-B6AD-EB288A60470C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71469CF-D3E6-45EF-859B-A238545A67B6}" type="pres">
      <dgm:prSet presAssocID="{EAFE13AF-3EAC-4B24-B6AD-EB288A60470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017DCD38-43C0-493E-880B-3FA88FD3E298}" type="pres">
      <dgm:prSet presAssocID="{6874904E-AFF9-4985-B212-309A4D08FE02}" presName="Name44" presStyleLbl="parChTrans1D2" presStyleIdx="1" presStyleCnt="4"/>
      <dgm:spPr/>
      <dgm:t>
        <a:bodyPr/>
        <a:lstStyle/>
        <a:p>
          <a:endParaRPr lang="en-US"/>
        </a:p>
      </dgm:t>
    </dgm:pt>
    <dgm:pt modelId="{EF6ACC1F-3BBC-49F9-8621-25C9100011CD}" type="pres">
      <dgm:prSet presAssocID="{4720CE0D-BC65-4412-8CAD-E77835FC1ADB}" presName="hierRoot2" presStyleCnt="0">
        <dgm:presLayoutVars>
          <dgm:hierBranch val="init"/>
        </dgm:presLayoutVars>
      </dgm:prSet>
      <dgm:spPr/>
    </dgm:pt>
    <dgm:pt modelId="{296AD477-A693-4A38-AF52-4B8EAD6519C2}" type="pres">
      <dgm:prSet presAssocID="{4720CE0D-BC65-4412-8CAD-E77835FC1ADB}" presName="rootComposite" presStyleCnt="0"/>
      <dgm:spPr/>
    </dgm:pt>
    <dgm:pt modelId="{210B8FC7-BEC4-4706-8605-3C2C99355B2B}" type="pres">
      <dgm:prSet presAssocID="{4720CE0D-BC65-4412-8CAD-E77835FC1ADB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373E381-29C9-479F-A340-A7B578076401}" type="pres">
      <dgm:prSet presAssocID="{4720CE0D-BC65-4412-8CAD-E77835FC1ADB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005076F-CBA0-49F6-82F3-23C5949E0463}" type="pres">
      <dgm:prSet presAssocID="{4720CE0D-BC65-4412-8CAD-E77835FC1AD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206ABE9-FB92-496D-A81A-D5C7764B83D5}" type="pres">
      <dgm:prSet presAssocID="{4720CE0D-BC65-4412-8CAD-E77835FC1ADB}" presName="hierChild4" presStyleCnt="0"/>
      <dgm:spPr/>
    </dgm:pt>
    <dgm:pt modelId="{3579A8C5-571A-4491-A46B-7D3D5473A503}" type="pres">
      <dgm:prSet presAssocID="{4720CE0D-BC65-4412-8CAD-E77835FC1ADB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2" presStyleCnt="4"/>
      <dgm:spPr/>
      <dgm:t>
        <a:bodyPr/>
        <a:lstStyle/>
        <a:p>
          <a:endParaRPr lang="en-US"/>
        </a:p>
      </dgm:t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28933E3-0019-4F93-998D-C4FD0D6E59D8}" type="pres">
      <dgm:prSet presAssocID="{78720E7A-6715-4ECC-97B5-C1E8F90C6227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41B1CB3-1F85-4303-9C7C-70B90E5587EF}" type="pres">
      <dgm:prSet presAssocID="{78720E7A-6715-4ECC-97B5-C1E8F90C6227}" presName="rootConnector" presStyleLbl="node2" presStyleIdx="0" presStyleCnt="0"/>
      <dgm:spPr/>
      <dgm:t>
        <a:bodyPr/>
        <a:lstStyle/>
        <a:p>
          <a:endParaRPr lang="en-US"/>
        </a:p>
      </dgm:t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22413FDE-C378-421A-A11A-601105CF6BF7}" type="pres">
      <dgm:prSet presAssocID="{E380677E-CFD6-4646-AB43-62AC7262B5D5}" presName="Name44" presStyleLbl="parChTrans1D2" presStyleIdx="3" presStyleCnt="4"/>
      <dgm:spPr/>
      <dgm:t>
        <a:bodyPr/>
        <a:lstStyle/>
        <a:p>
          <a:endParaRPr lang="en-US"/>
        </a:p>
      </dgm:t>
    </dgm:pt>
    <dgm:pt modelId="{03D55D13-A7A3-4438-B23C-06999C297AD3}" type="pres">
      <dgm:prSet presAssocID="{3891EFB2-F73A-4ED6-84F6-EC4BE8277EE8}" presName="hierRoot2" presStyleCnt="0">
        <dgm:presLayoutVars>
          <dgm:hierBranch val="init"/>
        </dgm:presLayoutVars>
      </dgm:prSet>
      <dgm:spPr/>
    </dgm:pt>
    <dgm:pt modelId="{4843B126-2367-46FC-A7C8-811219AB13B8}" type="pres">
      <dgm:prSet presAssocID="{3891EFB2-F73A-4ED6-84F6-EC4BE8277EE8}" presName="rootComposite" presStyleCnt="0"/>
      <dgm:spPr/>
    </dgm:pt>
    <dgm:pt modelId="{94686354-2667-48C4-A671-7CFBF61C869C}" type="pres">
      <dgm:prSet presAssocID="{3891EFB2-F73A-4ED6-84F6-EC4BE8277EE8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21DDE19-A07A-423B-8B68-A9BC4BFDC3E5}" type="pres">
      <dgm:prSet presAssocID="{3891EFB2-F73A-4ED6-84F6-EC4BE8277EE8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8F9D415-A6F1-4909-A12C-99A3B7E4305B}" type="pres">
      <dgm:prSet presAssocID="{3891EFB2-F73A-4ED6-84F6-EC4BE8277EE8}" presName="rootConnector" presStyleLbl="node2" presStyleIdx="0" presStyleCnt="0"/>
      <dgm:spPr/>
      <dgm:t>
        <a:bodyPr/>
        <a:lstStyle/>
        <a:p>
          <a:endParaRPr lang="en-US"/>
        </a:p>
      </dgm:t>
    </dgm:pt>
    <dgm:pt modelId="{9D8EC73E-4C85-48B4-8775-CEE6D6718AC2}" type="pres">
      <dgm:prSet presAssocID="{3891EFB2-F73A-4ED6-84F6-EC4BE8277EE8}" presName="hierChild4" presStyleCnt="0"/>
      <dgm:spPr/>
    </dgm:pt>
    <dgm:pt modelId="{81BFCDC2-B77E-4C1B-ACB3-EA5BAFF40B2D}" type="pres">
      <dgm:prSet presAssocID="{3891EFB2-F73A-4ED6-84F6-EC4BE8277EE8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9985B6DE-DB72-4DAE-AB15-AC90BD371752}" srcId="{CD0A892F-CEAE-44FE-BE8F-A7886D69D386}" destId="{3891EFB2-F73A-4ED6-84F6-EC4BE8277EE8}" srcOrd="3" destOrd="0" parTransId="{E380677E-CFD6-4646-AB43-62AC7262B5D5}" sibTransId="{567C85E8-38CB-4623-A04B-4BA53F36B749}"/>
    <dgm:cxn modelId="{2CED2E4D-5D76-4BFA-93F2-CDF60D1F77B5}" type="presOf" srcId="{567C85E8-38CB-4623-A04B-4BA53F36B749}" destId="{121DDE19-A07A-423B-8B68-A9BC4BFDC3E5}" srcOrd="0" destOrd="0" presId="urn:microsoft.com/office/officeart/2008/layout/NameandTitleOrganizationalChart"/>
    <dgm:cxn modelId="{EC94F7BD-9201-4DE9-92BF-35CF0DFD0D3A}" type="presOf" srcId="{617CDCF7-49E9-4A67-A341-241E096FED9B}" destId="{C373E381-29C9-479F-A340-A7B578076401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A5340A84-E625-47C7-B722-A74E631C4D20}" srcId="{CD0A892F-CEAE-44FE-BE8F-A7886D69D386}" destId="{4720CE0D-BC65-4412-8CAD-E77835FC1ADB}" srcOrd="1" destOrd="0" parTransId="{6874904E-AFF9-4985-B212-309A4D08FE02}" sibTransId="{617CDCF7-49E9-4A67-A341-241E096FED9B}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7C52CF9D-08FE-4C56-9078-889E3D3AD1C7}" type="presOf" srcId="{4720CE0D-BC65-4412-8CAD-E77835FC1ADB}" destId="{2005076F-CBA0-49F6-82F3-23C5949E0463}" srcOrd="1" destOrd="0" presId="urn:microsoft.com/office/officeart/2008/layout/NameandTitleOrganizationalChart"/>
    <dgm:cxn modelId="{5B60B1C4-D80B-4CB4-99AC-06AAD89A75F5}" type="presOf" srcId="{4720CE0D-BC65-4412-8CAD-E77835FC1ADB}" destId="{210B8FC7-BEC4-4706-8605-3C2C99355B2B}" srcOrd="0" destOrd="0" presId="urn:microsoft.com/office/officeart/2008/layout/NameandTitleOrganizationalChart"/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34A20FEB-533C-4694-B40F-66E39FF8B0F9}" type="presOf" srcId="{E380677E-CFD6-4646-AB43-62AC7262B5D5}" destId="{22413FDE-C378-421A-A11A-601105CF6BF7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4300B012-4ED9-43EB-A1A1-B1C3D5FDDB55}" type="presOf" srcId="{3891EFB2-F73A-4ED6-84F6-EC4BE8277EE8}" destId="{08F9D415-A6F1-4909-A12C-99A3B7E4305B}" srcOrd="1" destOrd="0" presId="urn:microsoft.com/office/officeart/2008/layout/NameandTitleOrganizationalChart"/>
    <dgm:cxn modelId="{8BE3F4BC-DDDD-4D64-A6FA-0563925A8F33}" srcId="{CD0A892F-CEAE-44FE-BE8F-A7886D69D386}" destId="{78720E7A-6715-4ECC-97B5-C1E8F90C6227}" srcOrd="2" destOrd="0" parTransId="{B73F8B20-B98D-4BA1-9616-147CEFC66529}" sibTransId="{DE8EF893-7B4C-40F3-A0C0-B8C823BA03AD}"/>
    <dgm:cxn modelId="{B4C1985D-B7C6-448A-BC0D-66111751D6AB}" type="presOf" srcId="{6874904E-AFF9-4985-B212-309A4D08FE02}" destId="{017DCD38-43C0-493E-880B-3FA88FD3E298}" srcOrd="0" destOrd="0" presId="urn:microsoft.com/office/officeart/2008/layout/NameandTitleOrganizationalChart"/>
    <dgm:cxn modelId="{73DA241E-2B12-42DA-918E-01F9BFF145E4}" type="presOf" srcId="{3891EFB2-F73A-4ED6-84F6-EC4BE8277EE8}" destId="{94686354-2667-48C4-A671-7CFBF61C869C}" srcOrd="0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9A765D39-30A8-49D4-AD9F-EEB056619F7D}" type="presParOf" srcId="{4E0A22E0-C741-40B0-8109-44DFD594B263}" destId="{017DCD38-43C0-493E-880B-3FA88FD3E298}" srcOrd="2" destOrd="0" presId="urn:microsoft.com/office/officeart/2008/layout/NameandTitleOrganizationalChart"/>
    <dgm:cxn modelId="{7394A08C-3BD9-462C-B9DB-6C29BF0A4952}" type="presParOf" srcId="{4E0A22E0-C741-40B0-8109-44DFD594B263}" destId="{EF6ACC1F-3BBC-49F9-8621-25C9100011CD}" srcOrd="3" destOrd="0" presId="urn:microsoft.com/office/officeart/2008/layout/NameandTitleOrganizationalChart"/>
    <dgm:cxn modelId="{DC4DA36B-095E-44AE-A968-161C77E748E0}" type="presParOf" srcId="{EF6ACC1F-3BBC-49F9-8621-25C9100011CD}" destId="{296AD477-A693-4A38-AF52-4B8EAD6519C2}" srcOrd="0" destOrd="0" presId="urn:microsoft.com/office/officeart/2008/layout/NameandTitleOrganizationalChart"/>
    <dgm:cxn modelId="{6770FF81-C057-495A-B98C-8BAF66A3A529}" type="presParOf" srcId="{296AD477-A693-4A38-AF52-4B8EAD6519C2}" destId="{210B8FC7-BEC4-4706-8605-3C2C99355B2B}" srcOrd="0" destOrd="0" presId="urn:microsoft.com/office/officeart/2008/layout/NameandTitleOrganizationalChart"/>
    <dgm:cxn modelId="{B019AB48-D104-4E8E-933B-8533890979B0}" type="presParOf" srcId="{296AD477-A693-4A38-AF52-4B8EAD6519C2}" destId="{C373E381-29C9-479F-A340-A7B578076401}" srcOrd="1" destOrd="0" presId="urn:microsoft.com/office/officeart/2008/layout/NameandTitleOrganizationalChart"/>
    <dgm:cxn modelId="{3334536B-D760-4B6E-A878-CFC7B4B91741}" type="presParOf" srcId="{296AD477-A693-4A38-AF52-4B8EAD6519C2}" destId="{2005076F-CBA0-49F6-82F3-23C5949E0463}" srcOrd="2" destOrd="0" presId="urn:microsoft.com/office/officeart/2008/layout/NameandTitleOrganizationalChart"/>
    <dgm:cxn modelId="{9AA4A682-17A7-458B-A55D-8E35D8AFC94F}" type="presParOf" srcId="{EF6ACC1F-3BBC-49F9-8621-25C9100011CD}" destId="{D206ABE9-FB92-496D-A81A-D5C7764B83D5}" srcOrd="1" destOrd="0" presId="urn:microsoft.com/office/officeart/2008/layout/NameandTitleOrganizationalChart"/>
    <dgm:cxn modelId="{2CD373E4-FCE7-4F95-8615-F6BB7A4FE1B5}" type="presParOf" srcId="{EF6ACC1F-3BBC-49F9-8621-25C9100011CD}" destId="{3579A8C5-571A-4491-A46B-7D3D5473A503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4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5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281A0E8F-A185-46E7-BF4B-83E1837038F4}" type="presParOf" srcId="{4E0A22E0-C741-40B0-8109-44DFD594B263}" destId="{22413FDE-C378-421A-A11A-601105CF6BF7}" srcOrd="6" destOrd="0" presId="urn:microsoft.com/office/officeart/2008/layout/NameandTitleOrganizationalChart"/>
    <dgm:cxn modelId="{CBEE769F-990A-433C-9F2E-852854019C68}" type="presParOf" srcId="{4E0A22E0-C741-40B0-8109-44DFD594B263}" destId="{03D55D13-A7A3-4438-B23C-06999C297AD3}" srcOrd="7" destOrd="0" presId="urn:microsoft.com/office/officeart/2008/layout/NameandTitleOrganizationalChart"/>
    <dgm:cxn modelId="{948AD026-1F7C-4DAA-96A9-4D0EAE2A21A0}" type="presParOf" srcId="{03D55D13-A7A3-4438-B23C-06999C297AD3}" destId="{4843B126-2367-46FC-A7C8-811219AB13B8}" srcOrd="0" destOrd="0" presId="urn:microsoft.com/office/officeart/2008/layout/NameandTitleOrganizationalChart"/>
    <dgm:cxn modelId="{DD925975-133A-4506-9F08-581F4AE7F990}" type="presParOf" srcId="{4843B126-2367-46FC-A7C8-811219AB13B8}" destId="{94686354-2667-48C4-A671-7CFBF61C869C}" srcOrd="0" destOrd="0" presId="urn:microsoft.com/office/officeart/2008/layout/NameandTitleOrganizationalChart"/>
    <dgm:cxn modelId="{4AAA105D-F4B4-4061-A5FF-1A46D66E40AB}" type="presParOf" srcId="{4843B126-2367-46FC-A7C8-811219AB13B8}" destId="{121DDE19-A07A-423B-8B68-A9BC4BFDC3E5}" srcOrd="1" destOrd="0" presId="urn:microsoft.com/office/officeart/2008/layout/NameandTitleOrganizationalChart"/>
    <dgm:cxn modelId="{3C2E7C81-9B51-4F28-AE11-A899696552FF}" type="presParOf" srcId="{4843B126-2367-46FC-A7C8-811219AB13B8}" destId="{08F9D415-A6F1-4909-A12C-99A3B7E4305B}" srcOrd="2" destOrd="0" presId="urn:microsoft.com/office/officeart/2008/layout/NameandTitleOrganizationalChart"/>
    <dgm:cxn modelId="{A0C31FD4-0066-4F3A-A7E5-FD5DCFC821BE}" type="presParOf" srcId="{03D55D13-A7A3-4438-B23C-06999C297AD3}" destId="{9D8EC73E-4C85-48B4-8775-CEE6D6718AC2}" srcOrd="1" destOrd="0" presId="urn:microsoft.com/office/officeart/2008/layout/NameandTitleOrganizationalChart"/>
    <dgm:cxn modelId="{D82A8B9F-319F-4B6D-993D-05909A5BEAD9}" type="presParOf" srcId="{03D55D13-A7A3-4438-B23C-06999C297AD3}" destId="{81BFCDC2-B77E-4C1B-ACB3-EA5BAFF40B2D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Book</a:t>
          </a:r>
        </a:p>
      </dgm:t>
    </dgm:pt>
    <dgm:pt modelId="{6E45774D-55D2-4C26-B3FC-FF2315555F49}" type="parTrans" cxnId="{8DD566FB-C0D5-4E98-81EB-E89C4B738D4E}">
      <dgm:prSet/>
      <dgm:spPr/>
      <dgm:t>
        <a:bodyPr/>
        <a:lstStyle/>
        <a:p>
          <a:endParaRPr lang="en-US"/>
        </a:p>
      </dgm:t>
    </dgm:pt>
    <dgm:pt modelId="{E9A2561C-4BB4-4436-8EE3-CB08FC8FF3D9}" type="sibTrans" cxnId="{8DD566FB-C0D5-4E98-81EB-E89C4B738D4E}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Book Id</a:t>
          </a:r>
        </a:p>
      </dgm:t>
    </dgm:pt>
    <dgm:pt modelId="{C7808462-9895-4904-AA31-FA51D9ED060E}" type="parTrans" cxnId="{8FF3E67A-FD22-4C7B-B5AF-A3AA328154CB}">
      <dgm:prSet/>
      <dgm:spPr/>
      <dgm:t>
        <a:bodyPr/>
        <a:lstStyle/>
        <a:p>
          <a:endParaRPr lang="en-US"/>
        </a:p>
      </dgm:t>
    </dgm:pt>
    <dgm:pt modelId="{DF95714C-E027-4F65-821C-3FE64E566C28}" type="sibTrans" cxnId="{8FF3E67A-FD22-4C7B-B5AF-A3AA328154CB}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Book Name</a:t>
          </a:r>
        </a:p>
      </dgm:t>
    </dgm:pt>
    <dgm:pt modelId="{B73F8B20-B98D-4BA1-9616-147CEFC66529}" type="parTrans" cxnId="{8BE3F4BC-DDDD-4D64-A6FA-0563925A8F33}">
      <dgm:prSet/>
      <dgm:spPr/>
      <dgm:t>
        <a:bodyPr/>
        <a:lstStyle/>
        <a:p>
          <a:endParaRPr lang="en-US"/>
        </a:p>
      </dgm:t>
    </dgm:pt>
    <dgm:pt modelId="{DE8EF893-7B4C-40F3-A0C0-B8C823BA03AD}" type="sibTrans" cxnId="{8BE3F4BC-DDDD-4D64-A6FA-0563925A8F33}">
      <dgm:prSet/>
      <dgm:spPr/>
      <dgm:t>
        <a:bodyPr/>
        <a:lstStyle/>
        <a:p>
          <a:endParaRPr lang="en-US" dirty="0"/>
        </a:p>
      </dgm:t>
    </dgm:pt>
    <dgm:pt modelId="{936DB20F-6230-4191-AB5A-F390038E030A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0ABD7792-D095-416A-94A9-94DBB6549887}" type="parTrans" cxnId="{565DD86D-FFD9-46FC-8539-6240EFA7BEE4}">
      <dgm:prSet/>
      <dgm:spPr/>
      <dgm:t>
        <a:bodyPr/>
        <a:lstStyle/>
        <a:p>
          <a:endParaRPr lang="en-US"/>
        </a:p>
      </dgm:t>
    </dgm:pt>
    <dgm:pt modelId="{51B5AB68-BE52-491B-BDD4-DA9F9613DD45}" type="sibTrans" cxnId="{565DD86D-FFD9-46FC-8539-6240EFA7BEE4}">
      <dgm:prSet/>
      <dgm:spPr/>
      <dgm:t>
        <a:bodyPr/>
        <a:lstStyle/>
        <a:p>
          <a:endParaRPr lang="en-US"/>
        </a:p>
      </dgm:t>
    </dgm:pt>
    <dgm:pt modelId="{67080388-4068-4907-B259-C175A628AFF6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69C4A016-3BAB-4EB1-BE92-32F7CDCDC9B9}" type="parTrans" cxnId="{EFE46763-5E3F-4054-822F-FBB9DE88015D}">
      <dgm:prSet/>
      <dgm:spPr/>
      <dgm:t>
        <a:bodyPr/>
        <a:lstStyle/>
        <a:p>
          <a:endParaRPr lang="en-US"/>
        </a:p>
      </dgm:t>
    </dgm:pt>
    <dgm:pt modelId="{79C47CE3-7A55-4AA7-B767-07DA7983B8F5}" type="sibTrans" cxnId="{EFE46763-5E3F-4054-822F-FBB9DE88015D}">
      <dgm:prSet/>
      <dgm:spPr/>
      <dgm:t>
        <a:bodyPr/>
        <a:lstStyle/>
        <a:p>
          <a:endParaRPr lang="en-US"/>
        </a:p>
      </dgm:t>
    </dgm:pt>
    <dgm:pt modelId="{C5CC3E7F-7A26-4C8D-B275-93A92259C3A0}">
      <dgm:prSet phldrT="[Text]"/>
      <dgm:spPr/>
      <dgm:t>
        <a:bodyPr/>
        <a:lstStyle/>
        <a:p>
          <a:r>
            <a:rPr lang="en-US" dirty="0"/>
            <a:t>Publisher</a:t>
          </a:r>
        </a:p>
      </dgm:t>
    </dgm:pt>
    <dgm:pt modelId="{A20B21A2-DDB9-4B13-AE7E-AEE69062FD3A}" type="parTrans" cxnId="{FFE8B605-82D3-4341-9922-8A7A758F4666}">
      <dgm:prSet/>
      <dgm:spPr/>
      <dgm:t>
        <a:bodyPr/>
        <a:lstStyle/>
        <a:p>
          <a:endParaRPr lang="en-US"/>
        </a:p>
      </dgm:t>
    </dgm:pt>
    <dgm:pt modelId="{4F27F019-6290-487D-A3CA-3766B340F6EA}" type="sibTrans" cxnId="{FFE8B605-82D3-4341-9922-8A7A758F4666}">
      <dgm:prSet/>
      <dgm:spPr/>
      <dgm:t>
        <a:bodyPr/>
        <a:lstStyle/>
        <a:p>
          <a:endParaRPr lang="en-US"/>
        </a:p>
      </dgm:t>
    </dgm:pt>
    <dgm:pt modelId="{4AECE9D8-8F64-4E25-BD93-4EC1DD67970A}">
      <dgm:prSet phldrT="[Text]"/>
      <dgm:spPr/>
      <dgm:t>
        <a:bodyPr/>
        <a:lstStyle/>
        <a:p>
          <a:r>
            <a:rPr lang="en-US" dirty="0"/>
            <a:t>Transaction Id</a:t>
          </a:r>
        </a:p>
      </dgm:t>
    </dgm:pt>
    <dgm:pt modelId="{6C3F1950-2679-428B-B49C-2AE68B283220}" type="parTrans" cxnId="{EAB8D82A-B253-4D7F-9DA9-40C9C188F628}">
      <dgm:prSet/>
      <dgm:spPr/>
      <dgm:t>
        <a:bodyPr/>
        <a:lstStyle/>
        <a:p>
          <a:endParaRPr lang="en-US"/>
        </a:p>
      </dgm:t>
    </dgm:pt>
    <dgm:pt modelId="{8BC84E00-A7CB-4F7F-8408-0F5C2C14FA8D}" type="sibTrans" cxnId="{EAB8D82A-B253-4D7F-9DA9-40C9C188F628}">
      <dgm:prSet/>
      <dgm:spPr/>
      <dgm:t>
        <a:bodyPr/>
        <a:lstStyle/>
        <a:p>
          <a:r>
            <a:rPr lang="en-US" dirty="0" smtClean="0"/>
            <a:t>Foreign Key</a:t>
          </a:r>
          <a:endParaRPr lang="en-US" dirty="0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LinFactNeighborY="974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F60197-574A-4B7B-B2B2-1E60F6579712}" type="pres">
      <dgm:prSet presAssocID="{CD0A892F-CEAE-44FE-BE8F-A7886D69D386}" presName="rootConnector1" presStyleLbl="node1" presStyleIdx="0" presStyleCnt="6"/>
      <dgm:spPr/>
      <dgm:t>
        <a:bodyPr/>
        <a:lstStyle/>
        <a:p>
          <a:endParaRPr lang="en-US"/>
        </a:p>
      </dgm:t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6"/>
      <dgm:spPr/>
      <dgm:t>
        <a:bodyPr/>
        <a:lstStyle/>
        <a:p>
          <a:endParaRPr lang="en-US"/>
        </a:p>
      </dgm:t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A0571E6-E202-41EB-9DA6-982E42422E5A}" type="pres">
      <dgm:prSet presAssocID="{EAFE13AF-3EAC-4B24-B6AD-EB288A60470C}" presName="titleText2" presStyleLbl="fgAcc1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71469CF-D3E6-45EF-859B-A238545A67B6}" type="pres">
      <dgm:prSet presAssocID="{EAFE13AF-3EAC-4B24-B6AD-EB288A60470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1" presStyleCnt="6"/>
      <dgm:spPr/>
      <dgm:t>
        <a:bodyPr/>
        <a:lstStyle/>
        <a:p>
          <a:endParaRPr lang="en-US"/>
        </a:p>
      </dgm:t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1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28933E3-0019-4F93-998D-C4FD0D6E59D8}" type="pres">
      <dgm:prSet presAssocID="{78720E7A-6715-4ECC-97B5-C1E8F90C6227}" presName="titleText2" presStyleLbl="fgAcc1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41B1CB3-1F85-4303-9C7C-70B90E5587EF}" type="pres">
      <dgm:prSet presAssocID="{78720E7A-6715-4ECC-97B5-C1E8F90C6227}" presName="rootConnector" presStyleLbl="node2" presStyleIdx="0" presStyleCnt="0"/>
      <dgm:spPr/>
      <dgm:t>
        <a:bodyPr/>
        <a:lstStyle/>
        <a:p>
          <a:endParaRPr lang="en-US"/>
        </a:p>
      </dgm:t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B0880CC0-BA33-4E37-8F14-0EAA1DD889CA}" type="pres">
      <dgm:prSet presAssocID="{0ABD7792-D095-416A-94A9-94DBB6549887}" presName="Name44" presStyleLbl="parChTrans1D2" presStyleIdx="2" presStyleCnt="6"/>
      <dgm:spPr/>
      <dgm:t>
        <a:bodyPr/>
        <a:lstStyle/>
        <a:p>
          <a:endParaRPr lang="en-US"/>
        </a:p>
      </dgm:t>
    </dgm:pt>
    <dgm:pt modelId="{BF2041DD-965A-462E-9FD1-0F270BBF88D7}" type="pres">
      <dgm:prSet presAssocID="{936DB20F-6230-4191-AB5A-F390038E030A}" presName="hierRoot2" presStyleCnt="0">
        <dgm:presLayoutVars>
          <dgm:hierBranch val="init"/>
        </dgm:presLayoutVars>
      </dgm:prSet>
      <dgm:spPr/>
    </dgm:pt>
    <dgm:pt modelId="{E4371C66-9476-46FB-AD2E-D995C0A15137}" type="pres">
      <dgm:prSet presAssocID="{936DB20F-6230-4191-AB5A-F390038E030A}" presName="rootComposite" presStyleCnt="0"/>
      <dgm:spPr/>
    </dgm:pt>
    <dgm:pt modelId="{209F7CB8-1165-47AB-9C57-0FED713F71DF}" type="pres">
      <dgm:prSet presAssocID="{936DB20F-6230-4191-AB5A-F390038E030A}" presName="rootText" presStyleLbl="node1" presStyleIdx="2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13EC7B4-18F1-4D7D-874D-ABE16F9EB02B}" type="pres">
      <dgm:prSet presAssocID="{936DB20F-6230-4191-AB5A-F390038E030A}" presName="titleText2" presStyleLbl="fgAcc1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9CA3C33-9693-4FCA-BF4A-874E0BECC61D}" type="pres">
      <dgm:prSet presAssocID="{936DB20F-6230-4191-AB5A-F390038E030A}" presName="rootConnector" presStyleLbl="node2" presStyleIdx="0" presStyleCnt="0"/>
      <dgm:spPr/>
      <dgm:t>
        <a:bodyPr/>
        <a:lstStyle/>
        <a:p>
          <a:endParaRPr lang="en-US"/>
        </a:p>
      </dgm:t>
    </dgm:pt>
    <dgm:pt modelId="{5D9DC8A0-F425-4D0C-ACF4-3F887FD57B3E}" type="pres">
      <dgm:prSet presAssocID="{936DB20F-6230-4191-AB5A-F390038E030A}" presName="hierChild4" presStyleCnt="0"/>
      <dgm:spPr/>
    </dgm:pt>
    <dgm:pt modelId="{EA75D711-3C48-4818-B817-DE521B5749C6}" type="pres">
      <dgm:prSet presAssocID="{936DB20F-6230-4191-AB5A-F390038E030A}" presName="hierChild5" presStyleCnt="0"/>
      <dgm:spPr/>
    </dgm:pt>
    <dgm:pt modelId="{745E653C-D2FA-461D-AB44-F3B761FE21EB}" type="pres">
      <dgm:prSet presAssocID="{69C4A016-3BAB-4EB1-BE92-32F7CDCDC9B9}" presName="Name44" presStyleLbl="parChTrans1D2" presStyleIdx="3" presStyleCnt="6"/>
      <dgm:spPr/>
      <dgm:t>
        <a:bodyPr/>
        <a:lstStyle/>
        <a:p>
          <a:endParaRPr lang="en-US"/>
        </a:p>
      </dgm:t>
    </dgm:pt>
    <dgm:pt modelId="{D623D33D-57F4-49D0-82DC-03AED6A4F926}" type="pres">
      <dgm:prSet presAssocID="{67080388-4068-4907-B259-C175A628AFF6}" presName="hierRoot2" presStyleCnt="0">
        <dgm:presLayoutVars>
          <dgm:hierBranch val="init"/>
        </dgm:presLayoutVars>
      </dgm:prSet>
      <dgm:spPr/>
    </dgm:pt>
    <dgm:pt modelId="{8F130A38-D3AB-4094-9BC4-63CD00276ED3}" type="pres">
      <dgm:prSet presAssocID="{67080388-4068-4907-B259-C175A628AFF6}" presName="rootComposite" presStyleCnt="0"/>
      <dgm:spPr/>
    </dgm:pt>
    <dgm:pt modelId="{CAB0E522-C94B-4B8F-A284-1854F30EEDE1}" type="pres">
      <dgm:prSet presAssocID="{67080388-4068-4907-B259-C175A628AFF6}" presName="rootText" presStyleLbl="node1" presStyleIdx="3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824BCEF-DD64-47E3-BD09-EDF6F9BAA3D6}" type="pres">
      <dgm:prSet presAssocID="{67080388-4068-4907-B259-C175A628AFF6}" presName="titleText2" presStyleLbl="fgAcc1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93CA33-1A38-47B7-9FF5-7A2C5F93DC0F}" type="pres">
      <dgm:prSet presAssocID="{67080388-4068-4907-B259-C175A628AFF6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148FF5-953F-4BF7-8373-DFB6D7B7482B}" type="pres">
      <dgm:prSet presAssocID="{67080388-4068-4907-B259-C175A628AFF6}" presName="hierChild4" presStyleCnt="0"/>
      <dgm:spPr/>
    </dgm:pt>
    <dgm:pt modelId="{2B6A65F6-99AF-4601-BCA4-0FEA2B05874F}" type="pres">
      <dgm:prSet presAssocID="{67080388-4068-4907-B259-C175A628AFF6}" presName="hierChild5" presStyleCnt="0"/>
      <dgm:spPr/>
    </dgm:pt>
    <dgm:pt modelId="{8F53E1D2-6041-41D9-ABAD-33E2D9FCE59E}" type="pres">
      <dgm:prSet presAssocID="{A20B21A2-DDB9-4B13-AE7E-AEE69062FD3A}" presName="Name44" presStyleLbl="parChTrans1D2" presStyleIdx="4" presStyleCnt="6"/>
      <dgm:spPr/>
      <dgm:t>
        <a:bodyPr/>
        <a:lstStyle/>
        <a:p>
          <a:endParaRPr lang="en-US"/>
        </a:p>
      </dgm:t>
    </dgm:pt>
    <dgm:pt modelId="{ABA556B7-24D5-42DC-B69C-CD0935AEEB05}" type="pres">
      <dgm:prSet presAssocID="{C5CC3E7F-7A26-4C8D-B275-93A92259C3A0}" presName="hierRoot2" presStyleCnt="0">
        <dgm:presLayoutVars>
          <dgm:hierBranch val="init"/>
        </dgm:presLayoutVars>
      </dgm:prSet>
      <dgm:spPr/>
    </dgm:pt>
    <dgm:pt modelId="{867D9D28-83A4-4E3B-A9C7-229C4B6A3BAD}" type="pres">
      <dgm:prSet presAssocID="{C5CC3E7F-7A26-4C8D-B275-93A92259C3A0}" presName="rootComposite" presStyleCnt="0"/>
      <dgm:spPr/>
    </dgm:pt>
    <dgm:pt modelId="{F250DE5B-DF31-4136-9369-BD89ABF67981}" type="pres">
      <dgm:prSet presAssocID="{C5CC3E7F-7A26-4C8D-B275-93A92259C3A0}" presName="rootText" presStyleLbl="node1" presStyleIdx="4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66BE1E5-7812-49E0-844E-4E747FF05D64}" type="pres">
      <dgm:prSet presAssocID="{C5CC3E7F-7A26-4C8D-B275-93A92259C3A0}" presName="titleText2" presStyleLbl="fgAcc1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6569CC9-CDB1-4995-94E6-E4EC82B87462}" type="pres">
      <dgm:prSet presAssocID="{C5CC3E7F-7A26-4C8D-B275-93A92259C3A0}" presName="rootConnector" presStyleLbl="node2" presStyleIdx="0" presStyleCnt="0"/>
      <dgm:spPr/>
      <dgm:t>
        <a:bodyPr/>
        <a:lstStyle/>
        <a:p>
          <a:endParaRPr lang="en-US"/>
        </a:p>
      </dgm:t>
    </dgm:pt>
    <dgm:pt modelId="{9BE9F3FA-8F72-42EF-885A-9FA90FECA8A6}" type="pres">
      <dgm:prSet presAssocID="{C5CC3E7F-7A26-4C8D-B275-93A92259C3A0}" presName="hierChild4" presStyleCnt="0"/>
      <dgm:spPr/>
    </dgm:pt>
    <dgm:pt modelId="{304903F8-C5E5-45F8-9EFD-B5B4577B2C4F}" type="pres">
      <dgm:prSet presAssocID="{C5CC3E7F-7A26-4C8D-B275-93A92259C3A0}" presName="hierChild5" presStyleCnt="0"/>
      <dgm:spPr/>
    </dgm:pt>
    <dgm:pt modelId="{26B1A3C4-A651-4E51-92F9-DDBD799F8BF5}" type="pres">
      <dgm:prSet presAssocID="{6C3F1950-2679-428B-B49C-2AE68B283220}" presName="Name44" presStyleLbl="parChTrans1D2" presStyleIdx="5" presStyleCnt="6"/>
      <dgm:spPr/>
      <dgm:t>
        <a:bodyPr/>
        <a:lstStyle/>
        <a:p>
          <a:endParaRPr lang="en-US"/>
        </a:p>
      </dgm:t>
    </dgm:pt>
    <dgm:pt modelId="{4D6BAE29-A141-4042-BE0F-5A110C7D587B}" type="pres">
      <dgm:prSet presAssocID="{4AECE9D8-8F64-4E25-BD93-4EC1DD67970A}" presName="hierRoot2" presStyleCnt="0">
        <dgm:presLayoutVars>
          <dgm:hierBranch val="init"/>
        </dgm:presLayoutVars>
      </dgm:prSet>
      <dgm:spPr/>
    </dgm:pt>
    <dgm:pt modelId="{27B6E19B-79EA-46F8-9735-61FB3137E377}" type="pres">
      <dgm:prSet presAssocID="{4AECE9D8-8F64-4E25-BD93-4EC1DD67970A}" presName="rootComposite" presStyleCnt="0"/>
      <dgm:spPr/>
    </dgm:pt>
    <dgm:pt modelId="{205059C7-B2D1-4428-A64C-7F23935DA766}" type="pres">
      <dgm:prSet presAssocID="{4AECE9D8-8F64-4E25-BD93-4EC1DD67970A}" presName="rootText" presStyleLbl="node1" presStyleIdx="5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FBF9A51-266B-4D9D-B7B8-C5B7A8EA6540}" type="pres">
      <dgm:prSet presAssocID="{4AECE9D8-8F64-4E25-BD93-4EC1DD67970A}" presName="titleText2" presStyleLbl="fgAcc1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EE04B17-2102-4CEB-9E2F-8FF6AF216AD7}" type="pres">
      <dgm:prSet presAssocID="{4AECE9D8-8F64-4E25-BD93-4EC1DD67970A}" presName="rootConnector" presStyleLbl="node2" presStyleIdx="0" presStyleCnt="0"/>
      <dgm:spPr/>
      <dgm:t>
        <a:bodyPr/>
        <a:lstStyle/>
        <a:p>
          <a:endParaRPr lang="en-US"/>
        </a:p>
      </dgm:t>
    </dgm:pt>
    <dgm:pt modelId="{95BC684B-BD61-4806-A3CA-E2862385B5A5}" type="pres">
      <dgm:prSet presAssocID="{4AECE9D8-8F64-4E25-BD93-4EC1DD67970A}" presName="hierChild4" presStyleCnt="0"/>
      <dgm:spPr/>
    </dgm:pt>
    <dgm:pt modelId="{ADBD4708-9BBB-49D6-86B7-EEA8E802E80E}" type="pres">
      <dgm:prSet presAssocID="{4AECE9D8-8F64-4E25-BD93-4EC1DD67970A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3774DBA2-B1B8-4E97-965D-44928F5B2835}" type="presOf" srcId="{936DB20F-6230-4191-AB5A-F390038E030A}" destId="{79CA3C33-9693-4FCA-BF4A-874E0BECC61D}" srcOrd="1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BE478A57-ECBC-486D-A1DF-2B88B5475C25}" type="presOf" srcId="{4F27F019-6290-487D-A3CA-3766B340F6EA}" destId="{C66BE1E5-7812-49E0-844E-4E747FF05D64}" srcOrd="0" destOrd="0" presId="urn:microsoft.com/office/officeart/2008/layout/NameandTitleOrganizationalChart"/>
    <dgm:cxn modelId="{565DD86D-FFD9-46FC-8539-6240EFA7BEE4}" srcId="{CD0A892F-CEAE-44FE-BE8F-A7886D69D386}" destId="{936DB20F-6230-4191-AB5A-F390038E030A}" srcOrd="2" destOrd="0" parTransId="{0ABD7792-D095-416A-94A9-94DBB6549887}" sibTransId="{51B5AB68-BE52-491B-BDD4-DA9F9613DD45}"/>
    <dgm:cxn modelId="{39C3911A-9F32-4023-8F13-97FC2401E433}" type="presOf" srcId="{C5CC3E7F-7A26-4C8D-B275-93A92259C3A0}" destId="{F250DE5B-DF31-4136-9369-BD89ABF67981}" srcOrd="0" destOrd="0" presId="urn:microsoft.com/office/officeart/2008/layout/NameandTitleOrganizationalChart"/>
    <dgm:cxn modelId="{2CF8CD6F-AA61-4DA2-8518-17437619C4B5}" type="presOf" srcId="{936DB20F-6230-4191-AB5A-F390038E030A}" destId="{209F7CB8-1165-47AB-9C57-0FED713F71DF}" srcOrd="0" destOrd="0" presId="urn:microsoft.com/office/officeart/2008/layout/NameandTitleOrganizationalChart"/>
    <dgm:cxn modelId="{567B37F8-7F2F-4DD8-B6CC-1064638D43DB}" type="presOf" srcId="{A20B21A2-DDB9-4B13-AE7E-AEE69062FD3A}" destId="{8F53E1D2-6041-41D9-ABAD-33E2D9FCE59E}" srcOrd="0" destOrd="0" presId="urn:microsoft.com/office/officeart/2008/layout/NameandTitleOrganizationalChart"/>
    <dgm:cxn modelId="{A6F3DB79-9D4F-4847-B138-8E658D2AC2CC}" type="presOf" srcId="{0ABD7792-D095-416A-94A9-94DBB6549887}" destId="{B0880CC0-BA33-4E37-8F14-0EAA1DD889CA}" srcOrd="0" destOrd="0" presId="urn:microsoft.com/office/officeart/2008/layout/NameandTitleOrganizationalChart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081662C8-E5E6-4ED4-B022-94DBF88BC438}" type="presOf" srcId="{67080388-4068-4907-B259-C175A628AFF6}" destId="{CAB0E522-C94B-4B8F-A284-1854F30EEDE1}" srcOrd="0" destOrd="0" presId="urn:microsoft.com/office/officeart/2008/layout/NameandTitleOrganizationalChart"/>
    <dgm:cxn modelId="{BE9D7FEF-63CD-4A6F-AC61-0B7EF25CF91B}" type="presOf" srcId="{C5CC3E7F-7A26-4C8D-B275-93A92259C3A0}" destId="{46569CC9-CDB1-4995-94E6-E4EC82B87462}" srcOrd="1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184A208C-8D39-4F01-BC82-F7CD4D70BE77}" type="presOf" srcId="{4AECE9D8-8F64-4E25-BD93-4EC1DD67970A}" destId="{205059C7-B2D1-4428-A64C-7F23935DA766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B86E5CB8-83EB-44B5-970A-8B0404A35BF6}" type="presOf" srcId="{8BC84E00-A7CB-4F7F-8408-0F5C2C14FA8D}" destId="{EFBF9A51-266B-4D9D-B7B8-C5B7A8EA6540}" srcOrd="0" destOrd="0" presId="urn:microsoft.com/office/officeart/2008/layout/NameandTitleOrganizationalChart"/>
    <dgm:cxn modelId="{95D77E5A-0DF6-496F-AC5E-A3E35AB2E9FB}" type="presOf" srcId="{67080388-4068-4907-B259-C175A628AFF6}" destId="{FE93CA33-1A38-47B7-9FF5-7A2C5F93DC0F}" srcOrd="1" destOrd="0" presId="urn:microsoft.com/office/officeart/2008/layout/NameandTitleOrganizationalChart"/>
    <dgm:cxn modelId="{04FB3AB7-88A2-4F03-AB7E-B80C5CC8AA40}" type="presOf" srcId="{79C47CE3-7A55-4AA7-B767-07DA7983B8F5}" destId="{B824BCEF-DD64-47E3-BD09-EDF6F9BAA3D6}" srcOrd="0" destOrd="0" presId="urn:microsoft.com/office/officeart/2008/layout/NameandTitleOrganizationalChart"/>
    <dgm:cxn modelId="{EFE46763-5E3F-4054-822F-FBB9DE88015D}" srcId="{CD0A892F-CEAE-44FE-BE8F-A7886D69D386}" destId="{67080388-4068-4907-B259-C175A628AFF6}" srcOrd="3" destOrd="0" parTransId="{69C4A016-3BAB-4EB1-BE92-32F7CDCDC9B9}" sibTransId="{79C47CE3-7A55-4AA7-B767-07DA7983B8F5}"/>
    <dgm:cxn modelId="{2F9D5D5A-99A8-485D-9240-10DEC4BC315F}" type="presOf" srcId="{4AECE9D8-8F64-4E25-BD93-4EC1DD67970A}" destId="{AEE04B17-2102-4CEB-9E2F-8FF6AF216AD7}" srcOrd="1" destOrd="0" presId="urn:microsoft.com/office/officeart/2008/layout/NameandTitleOrganizationalChart"/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746CD1C6-975E-4321-83E3-898CAD5D365A}" type="presOf" srcId="{51B5AB68-BE52-491B-BDD4-DA9F9613DD45}" destId="{B13EC7B4-18F1-4D7D-874D-ABE16F9EB02B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1" destOrd="0" parTransId="{B73F8B20-B98D-4BA1-9616-147CEFC66529}" sibTransId="{DE8EF893-7B4C-40F3-A0C0-B8C823BA03AD}"/>
    <dgm:cxn modelId="{FFE8B605-82D3-4341-9922-8A7A758F4666}" srcId="{CD0A892F-CEAE-44FE-BE8F-A7886D69D386}" destId="{C5CC3E7F-7A26-4C8D-B275-93A92259C3A0}" srcOrd="4" destOrd="0" parTransId="{A20B21A2-DDB9-4B13-AE7E-AEE69062FD3A}" sibTransId="{4F27F019-6290-487D-A3CA-3766B340F6EA}"/>
    <dgm:cxn modelId="{EAB8D82A-B253-4D7F-9DA9-40C9C188F628}" srcId="{CD0A892F-CEAE-44FE-BE8F-A7886D69D386}" destId="{4AECE9D8-8F64-4E25-BD93-4EC1DD67970A}" srcOrd="5" destOrd="0" parTransId="{6C3F1950-2679-428B-B49C-2AE68B283220}" sibTransId="{8BC84E00-A7CB-4F7F-8408-0F5C2C14FA8D}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89FE58BD-E9CF-4A9D-9BF6-46266BAE6393}" type="presOf" srcId="{6C3F1950-2679-428B-B49C-2AE68B283220}" destId="{26B1A3C4-A651-4E51-92F9-DDBD799F8BF5}" srcOrd="0" destOrd="0" presId="urn:microsoft.com/office/officeart/2008/layout/NameandTitleOrganizationalChart"/>
    <dgm:cxn modelId="{CE67C25B-ED6B-4EC6-A771-F228A3426764}" type="presOf" srcId="{69C4A016-3BAB-4EB1-BE92-32F7CDCDC9B9}" destId="{745E653C-D2FA-461D-AB44-F3B761FE21EB}" srcOrd="0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2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3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AF3BD316-F8D0-4A9D-9219-4AD197A4169C}" type="presParOf" srcId="{4E0A22E0-C741-40B0-8109-44DFD594B263}" destId="{B0880CC0-BA33-4E37-8F14-0EAA1DD889CA}" srcOrd="4" destOrd="0" presId="urn:microsoft.com/office/officeart/2008/layout/NameandTitleOrganizationalChart"/>
    <dgm:cxn modelId="{F7FAF0E9-8D30-475A-9CFB-A23CA2371703}" type="presParOf" srcId="{4E0A22E0-C741-40B0-8109-44DFD594B263}" destId="{BF2041DD-965A-462E-9FD1-0F270BBF88D7}" srcOrd="5" destOrd="0" presId="urn:microsoft.com/office/officeart/2008/layout/NameandTitleOrganizationalChart"/>
    <dgm:cxn modelId="{85A5B8B2-BC25-4573-B94F-EBDD6C63DE19}" type="presParOf" srcId="{BF2041DD-965A-462E-9FD1-0F270BBF88D7}" destId="{E4371C66-9476-46FB-AD2E-D995C0A15137}" srcOrd="0" destOrd="0" presId="urn:microsoft.com/office/officeart/2008/layout/NameandTitleOrganizationalChart"/>
    <dgm:cxn modelId="{F7AB5872-ED62-4407-BC58-5DC15601995D}" type="presParOf" srcId="{E4371C66-9476-46FB-AD2E-D995C0A15137}" destId="{209F7CB8-1165-47AB-9C57-0FED713F71DF}" srcOrd="0" destOrd="0" presId="urn:microsoft.com/office/officeart/2008/layout/NameandTitleOrganizationalChart"/>
    <dgm:cxn modelId="{C61D92B0-8FC9-49BA-8663-A8FC18289568}" type="presParOf" srcId="{E4371C66-9476-46FB-AD2E-D995C0A15137}" destId="{B13EC7B4-18F1-4D7D-874D-ABE16F9EB02B}" srcOrd="1" destOrd="0" presId="urn:microsoft.com/office/officeart/2008/layout/NameandTitleOrganizationalChart"/>
    <dgm:cxn modelId="{0CA01319-BADF-4DAB-B01F-789561198551}" type="presParOf" srcId="{E4371C66-9476-46FB-AD2E-D995C0A15137}" destId="{79CA3C33-9693-4FCA-BF4A-874E0BECC61D}" srcOrd="2" destOrd="0" presId="urn:microsoft.com/office/officeart/2008/layout/NameandTitleOrganizationalChart"/>
    <dgm:cxn modelId="{498E133C-C1DE-4079-A677-CC86BB88574F}" type="presParOf" srcId="{BF2041DD-965A-462E-9FD1-0F270BBF88D7}" destId="{5D9DC8A0-F425-4D0C-ACF4-3F887FD57B3E}" srcOrd="1" destOrd="0" presId="urn:microsoft.com/office/officeart/2008/layout/NameandTitleOrganizationalChart"/>
    <dgm:cxn modelId="{D978B01A-D59A-4774-B917-63A7F1016503}" type="presParOf" srcId="{BF2041DD-965A-462E-9FD1-0F270BBF88D7}" destId="{EA75D711-3C48-4818-B817-DE521B5749C6}" srcOrd="2" destOrd="0" presId="urn:microsoft.com/office/officeart/2008/layout/NameandTitleOrganizationalChart"/>
    <dgm:cxn modelId="{36035EBC-99BB-4215-BDF6-ADA734753099}" type="presParOf" srcId="{4E0A22E0-C741-40B0-8109-44DFD594B263}" destId="{745E653C-D2FA-461D-AB44-F3B761FE21EB}" srcOrd="6" destOrd="0" presId="urn:microsoft.com/office/officeart/2008/layout/NameandTitleOrganizationalChart"/>
    <dgm:cxn modelId="{E652B258-54BF-4DD3-BD76-DFB04AA0C973}" type="presParOf" srcId="{4E0A22E0-C741-40B0-8109-44DFD594B263}" destId="{D623D33D-57F4-49D0-82DC-03AED6A4F926}" srcOrd="7" destOrd="0" presId="urn:microsoft.com/office/officeart/2008/layout/NameandTitleOrganizationalChart"/>
    <dgm:cxn modelId="{9C31A67D-B4B8-427F-B5CF-57F61F71B529}" type="presParOf" srcId="{D623D33D-57F4-49D0-82DC-03AED6A4F926}" destId="{8F130A38-D3AB-4094-9BC4-63CD00276ED3}" srcOrd="0" destOrd="0" presId="urn:microsoft.com/office/officeart/2008/layout/NameandTitleOrganizationalChart"/>
    <dgm:cxn modelId="{E475C575-ED44-4640-B088-C5672A83237F}" type="presParOf" srcId="{8F130A38-D3AB-4094-9BC4-63CD00276ED3}" destId="{CAB0E522-C94B-4B8F-A284-1854F30EEDE1}" srcOrd="0" destOrd="0" presId="urn:microsoft.com/office/officeart/2008/layout/NameandTitleOrganizationalChart"/>
    <dgm:cxn modelId="{94BB99B9-DBCF-4A7A-91D0-361985D622AD}" type="presParOf" srcId="{8F130A38-D3AB-4094-9BC4-63CD00276ED3}" destId="{B824BCEF-DD64-47E3-BD09-EDF6F9BAA3D6}" srcOrd="1" destOrd="0" presId="urn:microsoft.com/office/officeart/2008/layout/NameandTitleOrganizationalChart"/>
    <dgm:cxn modelId="{6CF2E12A-5112-425A-8D60-6C39F925D909}" type="presParOf" srcId="{8F130A38-D3AB-4094-9BC4-63CD00276ED3}" destId="{FE93CA33-1A38-47B7-9FF5-7A2C5F93DC0F}" srcOrd="2" destOrd="0" presId="urn:microsoft.com/office/officeart/2008/layout/NameandTitleOrganizationalChart"/>
    <dgm:cxn modelId="{E2480577-A171-4032-94C8-67A61C90DDBA}" type="presParOf" srcId="{D623D33D-57F4-49D0-82DC-03AED6A4F926}" destId="{64148FF5-953F-4BF7-8373-DFB6D7B7482B}" srcOrd="1" destOrd="0" presId="urn:microsoft.com/office/officeart/2008/layout/NameandTitleOrganizationalChart"/>
    <dgm:cxn modelId="{67292653-3654-499C-8812-DD804F97F661}" type="presParOf" srcId="{D623D33D-57F4-49D0-82DC-03AED6A4F926}" destId="{2B6A65F6-99AF-4601-BCA4-0FEA2B05874F}" srcOrd="2" destOrd="0" presId="urn:microsoft.com/office/officeart/2008/layout/NameandTitleOrganizationalChart"/>
    <dgm:cxn modelId="{EDECD158-BA54-4012-9DD8-22150800A7A6}" type="presParOf" srcId="{4E0A22E0-C741-40B0-8109-44DFD594B263}" destId="{8F53E1D2-6041-41D9-ABAD-33E2D9FCE59E}" srcOrd="8" destOrd="0" presId="urn:microsoft.com/office/officeart/2008/layout/NameandTitleOrganizationalChart"/>
    <dgm:cxn modelId="{5B281B6D-39B5-4AF2-85B0-47FEA2D4C4C6}" type="presParOf" srcId="{4E0A22E0-C741-40B0-8109-44DFD594B263}" destId="{ABA556B7-24D5-42DC-B69C-CD0935AEEB05}" srcOrd="9" destOrd="0" presId="urn:microsoft.com/office/officeart/2008/layout/NameandTitleOrganizationalChart"/>
    <dgm:cxn modelId="{B4386B58-42E9-40AC-915E-C59B93C948EE}" type="presParOf" srcId="{ABA556B7-24D5-42DC-B69C-CD0935AEEB05}" destId="{867D9D28-83A4-4E3B-A9C7-229C4B6A3BAD}" srcOrd="0" destOrd="0" presId="urn:microsoft.com/office/officeart/2008/layout/NameandTitleOrganizationalChart"/>
    <dgm:cxn modelId="{EF553838-A365-4EDC-9685-DC700F946A56}" type="presParOf" srcId="{867D9D28-83A4-4E3B-A9C7-229C4B6A3BAD}" destId="{F250DE5B-DF31-4136-9369-BD89ABF67981}" srcOrd="0" destOrd="0" presId="urn:microsoft.com/office/officeart/2008/layout/NameandTitleOrganizationalChart"/>
    <dgm:cxn modelId="{3A694AD9-CB4A-4D4C-8234-B43256F8F6B4}" type="presParOf" srcId="{867D9D28-83A4-4E3B-A9C7-229C4B6A3BAD}" destId="{C66BE1E5-7812-49E0-844E-4E747FF05D64}" srcOrd="1" destOrd="0" presId="urn:microsoft.com/office/officeart/2008/layout/NameandTitleOrganizationalChart"/>
    <dgm:cxn modelId="{28644FFE-C1AB-4233-A676-830962DC464E}" type="presParOf" srcId="{867D9D28-83A4-4E3B-A9C7-229C4B6A3BAD}" destId="{46569CC9-CDB1-4995-94E6-E4EC82B87462}" srcOrd="2" destOrd="0" presId="urn:microsoft.com/office/officeart/2008/layout/NameandTitleOrganizationalChart"/>
    <dgm:cxn modelId="{AD5811DC-75C4-4085-A941-6AFA99AE916D}" type="presParOf" srcId="{ABA556B7-24D5-42DC-B69C-CD0935AEEB05}" destId="{9BE9F3FA-8F72-42EF-885A-9FA90FECA8A6}" srcOrd="1" destOrd="0" presId="urn:microsoft.com/office/officeart/2008/layout/NameandTitleOrganizationalChart"/>
    <dgm:cxn modelId="{D044E6C3-7BB4-4B6A-8767-4BA7DAEEE5E8}" type="presParOf" srcId="{ABA556B7-24D5-42DC-B69C-CD0935AEEB05}" destId="{304903F8-C5E5-45F8-9EFD-B5B4577B2C4F}" srcOrd="2" destOrd="0" presId="urn:microsoft.com/office/officeart/2008/layout/NameandTitleOrganizationalChart"/>
    <dgm:cxn modelId="{FBDE5B78-B4F5-4761-9BF5-F6FCCFDF9419}" type="presParOf" srcId="{4E0A22E0-C741-40B0-8109-44DFD594B263}" destId="{26B1A3C4-A651-4E51-92F9-DDBD799F8BF5}" srcOrd="10" destOrd="0" presId="urn:microsoft.com/office/officeart/2008/layout/NameandTitleOrganizationalChart"/>
    <dgm:cxn modelId="{F8ADC67F-88C1-4E6A-A9BB-293CBA0C5685}" type="presParOf" srcId="{4E0A22E0-C741-40B0-8109-44DFD594B263}" destId="{4D6BAE29-A141-4042-BE0F-5A110C7D587B}" srcOrd="11" destOrd="0" presId="urn:microsoft.com/office/officeart/2008/layout/NameandTitleOrganizationalChart"/>
    <dgm:cxn modelId="{F2266680-2907-4FAE-9AD6-F4C96039BF5C}" type="presParOf" srcId="{4D6BAE29-A141-4042-BE0F-5A110C7D587B}" destId="{27B6E19B-79EA-46F8-9735-61FB3137E377}" srcOrd="0" destOrd="0" presId="urn:microsoft.com/office/officeart/2008/layout/NameandTitleOrganizationalChart"/>
    <dgm:cxn modelId="{4D935FD3-024F-4C57-A941-C6CAF39A61AB}" type="presParOf" srcId="{27B6E19B-79EA-46F8-9735-61FB3137E377}" destId="{205059C7-B2D1-4428-A64C-7F23935DA766}" srcOrd="0" destOrd="0" presId="urn:microsoft.com/office/officeart/2008/layout/NameandTitleOrganizationalChart"/>
    <dgm:cxn modelId="{59805911-544B-48AD-96DA-B41EC22A7374}" type="presParOf" srcId="{27B6E19B-79EA-46F8-9735-61FB3137E377}" destId="{EFBF9A51-266B-4D9D-B7B8-C5B7A8EA6540}" srcOrd="1" destOrd="0" presId="urn:microsoft.com/office/officeart/2008/layout/NameandTitleOrganizationalChart"/>
    <dgm:cxn modelId="{C80BFB96-20BF-498F-91E2-76E4AAB6F32A}" type="presParOf" srcId="{27B6E19B-79EA-46F8-9735-61FB3137E377}" destId="{AEE04B17-2102-4CEB-9E2F-8FF6AF216AD7}" srcOrd="2" destOrd="0" presId="urn:microsoft.com/office/officeart/2008/layout/NameandTitleOrganizationalChart"/>
    <dgm:cxn modelId="{80BDBBB4-5B81-4840-8D61-CEB3A45130D7}" type="presParOf" srcId="{4D6BAE29-A141-4042-BE0F-5A110C7D587B}" destId="{95BC684B-BD61-4806-A3CA-E2862385B5A5}" srcOrd="1" destOrd="0" presId="urn:microsoft.com/office/officeart/2008/layout/NameandTitleOrganizationalChart"/>
    <dgm:cxn modelId="{1E57648F-6BA7-45A0-87D2-C5CF7D3EAEDF}" type="presParOf" srcId="{4D6BAE29-A141-4042-BE0F-5A110C7D587B}" destId="{ADBD4708-9BBB-49D6-86B7-EEA8E802E80E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Location id</a:t>
          </a:r>
        </a:p>
      </dgm:t>
    </dgm:pt>
    <dgm:pt modelId="{DE8EF893-7B4C-40F3-A0C0-B8C823BA03AD}" type="sibTrans" cxnId="{8BE3F4BC-DDDD-4D64-A6FA-0563925A8F33}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B73F8B20-B98D-4BA1-9616-147CEFC66529}" type="parTrans" cxnId="{8BE3F4BC-DDDD-4D64-A6FA-0563925A8F33}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DF95714C-E027-4F65-821C-3FE64E566C28}" type="sibTrans" cxnId="{8FF3E67A-FD22-4C7B-B5AF-A3AA328154CB}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C7808462-9895-4904-AA31-FA51D9ED060E}" type="parTrans" cxnId="{8FF3E67A-FD22-4C7B-B5AF-A3AA328154CB}">
      <dgm:prSet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Publisher</a:t>
          </a:r>
        </a:p>
      </dgm:t>
    </dgm:pt>
    <dgm:pt modelId="{E9A2561C-4BB4-4436-8EE3-CB08FC8FF3D9}" type="sibTrans" cxnId="{8DD566FB-C0D5-4E98-81EB-E89C4B738D4E}">
      <dgm:prSet/>
      <dgm:spPr/>
      <dgm:t>
        <a:bodyPr/>
        <a:lstStyle/>
        <a:p>
          <a:endParaRPr lang="en-US"/>
        </a:p>
      </dgm:t>
    </dgm:pt>
    <dgm:pt modelId="{6E45774D-55D2-4C26-B3FC-FF2315555F49}" type="parTrans" cxnId="{8DD566FB-C0D5-4E98-81EB-E89C4B738D4E}">
      <dgm:prSet/>
      <dgm:spPr/>
      <dgm:t>
        <a:bodyPr/>
        <a:lstStyle/>
        <a:p>
          <a:endParaRPr lang="en-US"/>
        </a:p>
      </dgm:t>
    </dgm:pt>
    <dgm:pt modelId="{BC0A28C0-0710-4833-BC2A-620B4BFEA48A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653D6D86-52AA-4D06-91C4-20CDE35032C8}" type="parTrans" cxnId="{34694D53-08D7-46A7-93FA-B2073B4051B0}">
      <dgm:prSet/>
      <dgm:spPr/>
      <dgm:t>
        <a:bodyPr/>
        <a:lstStyle/>
        <a:p>
          <a:endParaRPr lang="en-US"/>
        </a:p>
      </dgm:t>
    </dgm:pt>
    <dgm:pt modelId="{0CC96364-D0CD-446D-A5D9-5C1938A8CF23}" type="sibTrans" cxnId="{34694D53-08D7-46A7-93FA-B2073B4051B0}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FlipHor="1" custScaleX="10124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F60197-574A-4B7B-B2B2-1E60F6579712}" type="pres">
      <dgm:prSet presAssocID="{CD0A892F-CEAE-44FE-BE8F-A7886D69D386}" presName="rootConnector1" presStyleLbl="node1" presStyleIdx="0" presStyleCnt="3"/>
      <dgm:spPr/>
      <dgm:t>
        <a:bodyPr/>
        <a:lstStyle/>
        <a:p>
          <a:endParaRPr lang="en-US"/>
        </a:p>
      </dgm:t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3"/>
      <dgm:spPr/>
      <dgm:t>
        <a:bodyPr/>
        <a:lstStyle/>
        <a:p>
          <a:endParaRPr lang="en-US"/>
        </a:p>
      </dgm:t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A0571E6-E202-41EB-9DA6-982E42422E5A}" type="pres">
      <dgm:prSet presAssocID="{EAFE13AF-3EAC-4B24-B6AD-EB288A60470C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71469CF-D3E6-45EF-859B-A238545A67B6}" type="pres">
      <dgm:prSet presAssocID="{EAFE13AF-3EAC-4B24-B6AD-EB288A60470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1" presStyleCnt="3"/>
      <dgm:spPr/>
      <dgm:t>
        <a:bodyPr/>
        <a:lstStyle/>
        <a:p>
          <a:endParaRPr lang="en-US"/>
        </a:p>
      </dgm:t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28933E3-0019-4F93-998D-C4FD0D6E59D8}" type="pres">
      <dgm:prSet presAssocID="{78720E7A-6715-4ECC-97B5-C1E8F90C6227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41B1CB3-1F85-4303-9C7C-70B90E5587EF}" type="pres">
      <dgm:prSet presAssocID="{78720E7A-6715-4ECC-97B5-C1E8F90C6227}" presName="rootConnector" presStyleLbl="node2" presStyleIdx="0" presStyleCnt="0"/>
      <dgm:spPr/>
      <dgm:t>
        <a:bodyPr/>
        <a:lstStyle/>
        <a:p>
          <a:endParaRPr lang="en-US"/>
        </a:p>
      </dgm:t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F35CA728-359C-48B0-A999-9A1A6A77E68B}" type="pres">
      <dgm:prSet presAssocID="{653D6D86-52AA-4D06-91C4-20CDE35032C8}" presName="Name44" presStyleLbl="parChTrans1D2" presStyleIdx="2" presStyleCnt="3"/>
      <dgm:spPr/>
      <dgm:t>
        <a:bodyPr/>
        <a:lstStyle/>
        <a:p>
          <a:endParaRPr lang="en-US"/>
        </a:p>
      </dgm:t>
    </dgm:pt>
    <dgm:pt modelId="{C133786E-72F7-4B34-B33F-A03DA7DC7F45}" type="pres">
      <dgm:prSet presAssocID="{BC0A28C0-0710-4833-BC2A-620B4BFEA48A}" presName="hierRoot2" presStyleCnt="0">
        <dgm:presLayoutVars>
          <dgm:hierBranch val="init"/>
        </dgm:presLayoutVars>
      </dgm:prSet>
      <dgm:spPr/>
    </dgm:pt>
    <dgm:pt modelId="{14C5C24B-07F5-48DC-99C8-E3DF72C3220C}" type="pres">
      <dgm:prSet presAssocID="{BC0A28C0-0710-4833-BC2A-620B4BFEA48A}" presName="rootComposite" presStyleCnt="0"/>
      <dgm:spPr/>
    </dgm:pt>
    <dgm:pt modelId="{DF066827-4A1A-4E8D-AB60-DF312C231702}" type="pres">
      <dgm:prSet presAssocID="{BC0A28C0-0710-4833-BC2A-620B4BFEA48A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22991D4-81B1-4444-AA5E-B7B04AFFD26C}" type="pres">
      <dgm:prSet presAssocID="{BC0A28C0-0710-4833-BC2A-620B4BFEA48A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5DD9190-951E-4CE1-A7A1-A2597686C8E8}" type="pres">
      <dgm:prSet presAssocID="{BC0A28C0-0710-4833-BC2A-620B4BFEA48A}" presName="rootConnector" presStyleLbl="node2" presStyleIdx="0" presStyleCnt="0"/>
      <dgm:spPr/>
      <dgm:t>
        <a:bodyPr/>
        <a:lstStyle/>
        <a:p>
          <a:endParaRPr lang="en-US"/>
        </a:p>
      </dgm:t>
    </dgm:pt>
    <dgm:pt modelId="{F0B8451D-E65E-40A7-A982-42DBB0F06FC5}" type="pres">
      <dgm:prSet presAssocID="{BC0A28C0-0710-4833-BC2A-620B4BFEA48A}" presName="hierChild4" presStyleCnt="0"/>
      <dgm:spPr/>
    </dgm:pt>
    <dgm:pt modelId="{6D1CD102-9935-4960-81B4-22E84A49DD5E}" type="pres">
      <dgm:prSet presAssocID="{BC0A28C0-0710-4833-BC2A-620B4BFEA48A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9CF8D274-CB3B-4629-9892-CDCABA6F1018}" type="presOf" srcId="{0CC96364-D0CD-446D-A5D9-5C1938A8CF23}" destId="{822991D4-81B1-4444-AA5E-B7B04AFFD26C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34694D53-08D7-46A7-93FA-B2073B4051B0}" srcId="{CD0A892F-CEAE-44FE-BE8F-A7886D69D386}" destId="{BC0A28C0-0710-4833-BC2A-620B4BFEA48A}" srcOrd="2" destOrd="0" parTransId="{653D6D86-52AA-4D06-91C4-20CDE35032C8}" sibTransId="{0CC96364-D0CD-446D-A5D9-5C1938A8CF23}"/>
    <dgm:cxn modelId="{2F8ACF28-CC76-453C-8728-5A038D3B4B08}" type="presOf" srcId="{653D6D86-52AA-4D06-91C4-20CDE35032C8}" destId="{F35CA728-359C-48B0-A999-9A1A6A77E68B}" srcOrd="0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8BE3F4BC-DDDD-4D64-A6FA-0563925A8F33}" srcId="{CD0A892F-CEAE-44FE-BE8F-A7886D69D386}" destId="{78720E7A-6715-4ECC-97B5-C1E8F90C6227}" srcOrd="1" destOrd="0" parTransId="{B73F8B20-B98D-4BA1-9616-147CEFC66529}" sibTransId="{DE8EF893-7B4C-40F3-A0C0-B8C823BA03AD}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4ED87A98-EEBD-46FE-B485-B0F5825E3316}" type="presOf" srcId="{BC0A28C0-0710-4833-BC2A-620B4BFEA48A}" destId="{B5DD9190-951E-4CE1-A7A1-A2597686C8E8}" srcOrd="1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30ACEC4A-F1F4-423F-8754-1735D8956A13}" type="presOf" srcId="{BC0A28C0-0710-4833-BC2A-620B4BFEA48A}" destId="{DF066827-4A1A-4E8D-AB60-DF312C231702}" srcOrd="0" destOrd="0" presId="urn:microsoft.com/office/officeart/2008/layout/NameandTitleOrganizationalChart"/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2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3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B79DE146-DDE9-403C-A551-3E07CC30FFF2}" type="presParOf" srcId="{4E0A22E0-C741-40B0-8109-44DFD594B263}" destId="{F35CA728-359C-48B0-A999-9A1A6A77E68B}" srcOrd="4" destOrd="0" presId="urn:microsoft.com/office/officeart/2008/layout/NameandTitleOrganizationalChart"/>
    <dgm:cxn modelId="{31A22EB8-B53C-458A-BDCD-0921E3D04A92}" type="presParOf" srcId="{4E0A22E0-C741-40B0-8109-44DFD594B263}" destId="{C133786E-72F7-4B34-B33F-A03DA7DC7F45}" srcOrd="5" destOrd="0" presId="urn:microsoft.com/office/officeart/2008/layout/NameandTitleOrganizationalChart"/>
    <dgm:cxn modelId="{C728DFCE-C9A9-4EDE-8417-F43C75CA61B8}" type="presParOf" srcId="{C133786E-72F7-4B34-B33F-A03DA7DC7F45}" destId="{14C5C24B-07F5-48DC-99C8-E3DF72C3220C}" srcOrd="0" destOrd="0" presId="urn:microsoft.com/office/officeart/2008/layout/NameandTitleOrganizationalChart"/>
    <dgm:cxn modelId="{267D3CFD-E2EE-4327-9143-4037C40B1666}" type="presParOf" srcId="{14C5C24B-07F5-48DC-99C8-E3DF72C3220C}" destId="{DF066827-4A1A-4E8D-AB60-DF312C231702}" srcOrd="0" destOrd="0" presId="urn:microsoft.com/office/officeart/2008/layout/NameandTitleOrganizationalChart"/>
    <dgm:cxn modelId="{1879F205-F281-4BAC-9BD0-AF28AE696D4F}" type="presParOf" srcId="{14C5C24B-07F5-48DC-99C8-E3DF72C3220C}" destId="{822991D4-81B1-4444-AA5E-B7B04AFFD26C}" srcOrd="1" destOrd="0" presId="urn:microsoft.com/office/officeart/2008/layout/NameandTitleOrganizationalChart"/>
    <dgm:cxn modelId="{2DA9F8D6-0D32-405D-BEE3-BFBB901CE6F8}" type="presParOf" srcId="{14C5C24B-07F5-48DC-99C8-E3DF72C3220C}" destId="{B5DD9190-951E-4CE1-A7A1-A2597686C8E8}" srcOrd="2" destOrd="0" presId="urn:microsoft.com/office/officeart/2008/layout/NameandTitleOrganizationalChart"/>
    <dgm:cxn modelId="{D65BB8CA-4B05-402B-8277-286EAC6216BA}" type="presParOf" srcId="{C133786E-72F7-4B34-B33F-A03DA7DC7F45}" destId="{F0B8451D-E65E-40A7-A982-42DBB0F06FC5}" srcOrd="1" destOrd="0" presId="urn:microsoft.com/office/officeart/2008/layout/NameandTitleOrganizationalChart"/>
    <dgm:cxn modelId="{BF8C2288-FE04-4263-AE46-490FC3994C2C}" type="presParOf" srcId="{C133786E-72F7-4B34-B33F-A03DA7DC7F45}" destId="{6D1CD102-9935-4960-81B4-22E84A49DD5E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C7808462-9895-4904-AA31-FA51D9ED060E}" type="parTrans" cxnId="{8FF3E67A-FD22-4C7B-B5AF-A3AA328154CB}">
      <dgm:prSet/>
      <dgm:spPr/>
      <dgm:t>
        <a:bodyPr/>
        <a:lstStyle/>
        <a:p>
          <a:endParaRPr lang="en-US"/>
        </a:p>
      </dgm:t>
    </dgm:pt>
    <dgm:pt modelId="{DF95714C-E027-4F65-821C-3FE64E566C28}" type="sibTrans" cxnId="{8FF3E67A-FD22-4C7B-B5AF-A3AA328154CB}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C5CC3E7F-7A26-4C8D-B275-93A92259C3A0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A20B21A2-DDB9-4B13-AE7E-AEE69062FD3A}" type="parTrans" cxnId="{FFE8B605-82D3-4341-9922-8A7A758F4666}">
      <dgm:prSet/>
      <dgm:spPr/>
      <dgm:t>
        <a:bodyPr/>
        <a:lstStyle/>
        <a:p>
          <a:endParaRPr lang="en-US"/>
        </a:p>
      </dgm:t>
    </dgm:pt>
    <dgm:pt modelId="{4F27F019-6290-487D-A3CA-3766B340F6EA}" type="sibTrans" cxnId="{FFE8B605-82D3-4341-9922-8A7A758F4666}">
      <dgm:prSet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Transaction</a:t>
          </a:r>
        </a:p>
      </dgm:t>
    </dgm:pt>
    <dgm:pt modelId="{E9A2561C-4BB4-4436-8EE3-CB08FC8FF3D9}" type="sibTrans" cxnId="{8DD566FB-C0D5-4E98-81EB-E89C4B738D4E}">
      <dgm:prSet/>
      <dgm:spPr/>
      <dgm:t>
        <a:bodyPr/>
        <a:lstStyle/>
        <a:p>
          <a:endParaRPr lang="en-US"/>
        </a:p>
      </dgm:t>
    </dgm:pt>
    <dgm:pt modelId="{6E45774D-55D2-4C26-B3FC-FF2315555F49}" type="parTrans" cxnId="{8DD566FB-C0D5-4E98-81EB-E89C4B738D4E}">
      <dgm:prSet/>
      <dgm:spPr/>
      <dgm:t>
        <a:bodyPr/>
        <a:lstStyle/>
        <a:p>
          <a:endParaRPr lang="en-US"/>
        </a:p>
      </dgm:t>
    </dgm:pt>
    <dgm:pt modelId="{E856CD35-8B77-4645-8739-BAC88613EEA3}">
      <dgm:prSet phldrT="[Text]"/>
      <dgm:spPr/>
      <dgm:t>
        <a:bodyPr/>
        <a:lstStyle/>
        <a:p>
          <a:r>
            <a:rPr lang="en-US" dirty="0"/>
            <a:t>User/publisher id</a:t>
          </a:r>
        </a:p>
      </dgm:t>
    </dgm:pt>
    <dgm:pt modelId="{EACEF6EE-DDEF-4FF6-ABD9-899B2E371709}" type="parTrans" cxnId="{061414FE-6742-4549-A45C-30F77CB48857}">
      <dgm:prSet/>
      <dgm:spPr/>
      <dgm:t>
        <a:bodyPr/>
        <a:lstStyle/>
        <a:p>
          <a:endParaRPr lang="en-US"/>
        </a:p>
      </dgm:t>
    </dgm:pt>
    <dgm:pt modelId="{B5D5B622-3252-47BA-89C6-C18DB8C3341F}" type="sibTrans" cxnId="{061414FE-6742-4549-A45C-30F77CB48857}">
      <dgm:prSet/>
      <dgm:spPr/>
      <dgm:t>
        <a:bodyPr/>
        <a:lstStyle/>
        <a:p>
          <a:r>
            <a:rPr lang="en-US" dirty="0" smtClean="0"/>
            <a:t>Foreign Key</a:t>
          </a:r>
          <a:endParaRPr lang="en-US" dirty="0"/>
        </a:p>
      </dgm:t>
    </dgm:pt>
    <dgm:pt modelId="{580A6C25-3DF1-4F02-B967-F870F8B295B1}">
      <dgm:prSet phldrT="[Text]"/>
      <dgm:spPr/>
      <dgm:t>
        <a:bodyPr/>
        <a:lstStyle/>
        <a:p>
          <a:r>
            <a:rPr lang="en-US" dirty="0" smtClean="0"/>
            <a:t>Book Id</a:t>
          </a:r>
          <a:endParaRPr lang="en-US" dirty="0"/>
        </a:p>
      </dgm:t>
    </dgm:pt>
    <dgm:pt modelId="{38944E3A-9C62-4AA5-924F-5F1A6D8882E2}" type="parTrans" cxnId="{182A691F-CDD1-42B6-861A-A8BE38F67758}">
      <dgm:prSet/>
      <dgm:spPr/>
    </dgm:pt>
    <dgm:pt modelId="{B984990A-B352-4E67-8A61-67A882BE89B3}" type="sibTrans" cxnId="{182A691F-CDD1-42B6-861A-A8BE38F67758}">
      <dgm:prSet/>
      <dgm:spPr/>
      <dgm:t>
        <a:bodyPr/>
        <a:lstStyle/>
        <a:p>
          <a:r>
            <a:rPr lang="en-US" dirty="0" smtClean="0"/>
            <a:t>Foreign Key</a:t>
          </a:r>
          <a:endParaRPr lang="en-US" dirty="0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LinFactNeighborY="974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F60197-574A-4B7B-B2B2-1E60F6579712}" type="pres">
      <dgm:prSet presAssocID="{CD0A892F-CEAE-44FE-BE8F-A7886D69D386}" presName="rootConnector1" presStyleLbl="node1" presStyleIdx="0" presStyleCnt="4"/>
      <dgm:spPr/>
      <dgm:t>
        <a:bodyPr/>
        <a:lstStyle/>
        <a:p>
          <a:endParaRPr lang="en-US"/>
        </a:p>
      </dgm:t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4"/>
      <dgm:spPr/>
      <dgm:t>
        <a:bodyPr/>
        <a:lstStyle/>
        <a:p>
          <a:endParaRPr lang="en-US"/>
        </a:p>
      </dgm:t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A0571E6-E202-41EB-9DA6-982E42422E5A}" type="pres">
      <dgm:prSet presAssocID="{EAFE13AF-3EAC-4B24-B6AD-EB288A60470C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71469CF-D3E6-45EF-859B-A238545A67B6}" type="pres">
      <dgm:prSet presAssocID="{EAFE13AF-3EAC-4B24-B6AD-EB288A60470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8F53E1D2-6041-41D9-ABAD-33E2D9FCE59E}" type="pres">
      <dgm:prSet presAssocID="{A20B21A2-DDB9-4B13-AE7E-AEE69062FD3A}" presName="Name44" presStyleLbl="parChTrans1D2" presStyleIdx="1" presStyleCnt="4"/>
      <dgm:spPr/>
      <dgm:t>
        <a:bodyPr/>
        <a:lstStyle/>
        <a:p>
          <a:endParaRPr lang="en-US"/>
        </a:p>
      </dgm:t>
    </dgm:pt>
    <dgm:pt modelId="{ABA556B7-24D5-42DC-B69C-CD0935AEEB05}" type="pres">
      <dgm:prSet presAssocID="{C5CC3E7F-7A26-4C8D-B275-93A92259C3A0}" presName="hierRoot2" presStyleCnt="0">
        <dgm:presLayoutVars>
          <dgm:hierBranch val="init"/>
        </dgm:presLayoutVars>
      </dgm:prSet>
      <dgm:spPr/>
    </dgm:pt>
    <dgm:pt modelId="{867D9D28-83A4-4E3B-A9C7-229C4B6A3BAD}" type="pres">
      <dgm:prSet presAssocID="{C5CC3E7F-7A26-4C8D-B275-93A92259C3A0}" presName="rootComposite" presStyleCnt="0"/>
      <dgm:spPr/>
    </dgm:pt>
    <dgm:pt modelId="{F250DE5B-DF31-4136-9369-BD89ABF67981}" type="pres">
      <dgm:prSet presAssocID="{C5CC3E7F-7A26-4C8D-B275-93A92259C3A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66BE1E5-7812-49E0-844E-4E747FF05D64}" type="pres">
      <dgm:prSet presAssocID="{C5CC3E7F-7A26-4C8D-B275-93A92259C3A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6569CC9-CDB1-4995-94E6-E4EC82B87462}" type="pres">
      <dgm:prSet presAssocID="{C5CC3E7F-7A26-4C8D-B275-93A92259C3A0}" presName="rootConnector" presStyleLbl="node2" presStyleIdx="0" presStyleCnt="0"/>
      <dgm:spPr/>
      <dgm:t>
        <a:bodyPr/>
        <a:lstStyle/>
        <a:p>
          <a:endParaRPr lang="en-US"/>
        </a:p>
      </dgm:t>
    </dgm:pt>
    <dgm:pt modelId="{9BE9F3FA-8F72-42EF-885A-9FA90FECA8A6}" type="pres">
      <dgm:prSet presAssocID="{C5CC3E7F-7A26-4C8D-B275-93A92259C3A0}" presName="hierChild4" presStyleCnt="0"/>
      <dgm:spPr/>
    </dgm:pt>
    <dgm:pt modelId="{304903F8-C5E5-45F8-9EFD-B5B4577B2C4F}" type="pres">
      <dgm:prSet presAssocID="{C5CC3E7F-7A26-4C8D-B275-93A92259C3A0}" presName="hierChild5" presStyleCnt="0"/>
      <dgm:spPr/>
    </dgm:pt>
    <dgm:pt modelId="{BC9497D6-91A9-4743-8A23-CBA399F28F1C}" type="pres">
      <dgm:prSet presAssocID="{EACEF6EE-DDEF-4FF6-ABD9-899B2E371709}" presName="Name44" presStyleLbl="parChTrans1D2" presStyleIdx="2" presStyleCnt="4"/>
      <dgm:spPr/>
      <dgm:t>
        <a:bodyPr/>
        <a:lstStyle/>
        <a:p>
          <a:endParaRPr lang="en-US"/>
        </a:p>
      </dgm:t>
    </dgm:pt>
    <dgm:pt modelId="{E94FE3CD-FA4C-4574-B7C6-F29BF7009622}" type="pres">
      <dgm:prSet presAssocID="{E856CD35-8B77-4645-8739-BAC88613EEA3}" presName="hierRoot2" presStyleCnt="0">
        <dgm:presLayoutVars>
          <dgm:hierBranch val="init"/>
        </dgm:presLayoutVars>
      </dgm:prSet>
      <dgm:spPr/>
    </dgm:pt>
    <dgm:pt modelId="{11125971-4A7E-41FB-BF9C-E026D75BBF0F}" type="pres">
      <dgm:prSet presAssocID="{E856CD35-8B77-4645-8739-BAC88613EEA3}" presName="rootComposite" presStyleCnt="0"/>
      <dgm:spPr/>
    </dgm:pt>
    <dgm:pt modelId="{722D5FE6-5567-4C00-9859-DB7A03F1CD16}" type="pres">
      <dgm:prSet presAssocID="{E856CD35-8B77-4645-8739-BAC88613EEA3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FD5BAD6-E1EC-485F-A572-16EA21BFDBD5}" type="pres">
      <dgm:prSet presAssocID="{E856CD35-8B77-4645-8739-BAC88613EEA3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B8B62B7-216D-4163-A71D-51B713827475}" type="pres">
      <dgm:prSet presAssocID="{E856CD35-8B77-4645-8739-BAC88613EEA3}" presName="rootConnector" presStyleLbl="node2" presStyleIdx="0" presStyleCnt="0"/>
      <dgm:spPr/>
      <dgm:t>
        <a:bodyPr/>
        <a:lstStyle/>
        <a:p>
          <a:endParaRPr lang="en-US"/>
        </a:p>
      </dgm:t>
    </dgm:pt>
    <dgm:pt modelId="{1362A2B7-0AAC-4889-9A77-F901A468B8C8}" type="pres">
      <dgm:prSet presAssocID="{E856CD35-8B77-4645-8739-BAC88613EEA3}" presName="hierChild4" presStyleCnt="0"/>
      <dgm:spPr/>
    </dgm:pt>
    <dgm:pt modelId="{84112EDE-C2CC-438C-8629-8D23B9F63452}" type="pres">
      <dgm:prSet presAssocID="{E856CD35-8B77-4645-8739-BAC88613EEA3}" presName="hierChild5" presStyleCnt="0"/>
      <dgm:spPr/>
    </dgm:pt>
    <dgm:pt modelId="{53C735C0-898C-46FD-88AA-F1950E2B03ED}" type="pres">
      <dgm:prSet presAssocID="{38944E3A-9C62-4AA5-924F-5F1A6D8882E2}" presName="Name44" presStyleLbl="parChTrans1D2" presStyleIdx="3" presStyleCnt="4"/>
      <dgm:spPr/>
    </dgm:pt>
    <dgm:pt modelId="{A21B6066-59B3-4B2B-A650-B6DAE2C95864}" type="pres">
      <dgm:prSet presAssocID="{580A6C25-3DF1-4F02-B967-F870F8B295B1}" presName="hierRoot2" presStyleCnt="0">
        <dgm:presLayoutVars>
          <dgm:hierBranch val="init"/>
        </dgm:presLayoutVars>
      </dgm:prSet>
      <dgm:spPr/>
    </dgm:pt>
    <dgm:pt modelId="{31D0F1A5-4D0F-481D-89CF-E76F47B2769C}" type="pres">
      <dgm:prSet presAssocID="{580A6C25-3DF1-4F02-B967-F870F8B295B1}" presName="rootComposite" presStyleCnt="0"/>
      <dgm:spPr/>
    </dgm:pt>
    <dgm:pt modelId="{9FDF43CA-7755-4D5A-A75C-6BAF8F269D6B}" type="pres">
      <dgm:prSet presAssocID="{580A6C25-3DF1-4F02-B967-F870F8B295B1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3F948C2-BCD2-46EA-A8D2-331C4F578F3D}" type="pres">
      <dgm:prSet presAssocID="{580A6C25-3DF1-4F02-B967-F870F8B295B1}" presName="titleText2" presStyleLbl="fgAcc1" presStyleIdx="3" presStyleCnt="4">
        <dgm:presLayoutVars>
          <dgm:chMax val="0"/>
          <dgm:chPref val="0"/>
        </dgm:presLayoutVars>
      </dgm:prSet>
      <dgm:spPr/>
    </dgm:pt>
    <dgm:pt modelId="{164F548D-F331-4F73-8D9D-B727C04BF67D}" type="pres">
      <dgm:prSet presAssocID="{580A6C25-3DF1-4F02-B967-F870F8B295B1}" presName="rootConnector" presStyleLbl="node2" presStyleIdx="0" presStyleCnt="0"/>
      <dgm:spPr/>
      <dgm:t>
        <a:bodyPr/>
        <a:lstStyle/>
        <a:p>
          <a:endParaRPr lang="en-US"/>
        </a:p>
      </dgm:t>
    </dgm:pt>
    <dgm:pt modelId="{600684A2-F1FF-41D2-9DEE-71FF2DA57423}" type="pres">
      <dgm:prSet presAssocID="{580A6C25-3DF1-4F02-B967-F870F8B295B1}" presName="hierChild4" presStyleCnt="0"/>
      <dgm:spPr/>
    </dgm:pt>
    <dgm:pt modelId="{1D0CA043-A90E-47BF-8846-6E31587808CD}" type="pres">
      <dgm:prSet presAssocID="{580A6C25-3DF1-4F02-B967-F870F8B295B1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BE478A57-ECBC-486D-A1DF-2B88B5475C25}" type="presOf" srcId="{4F27F019-6290-487D-A3CA-3766B340F6EA}" destId="{C66BE1E5-7812-49E0-844E-4E747FF05D64}" srcOrd="0" destOrd="0" presId="urn:microsoft.com/office/officeart/2008/layout/NameandTitleOrganizationalChart"/>
    <dgm:cxn modelId="{F40107F2-230A-4A10-B407-88F185A110A1}" type="presOf" srcId="{580A6C25-3DF1-4F02-B967-F870F8B295B1}" destId="{9FDF43CA-7755-4D5A-A75C-6BAF8F269D6B}" srcOrd="0" destOrd="0" presId="urn:microsoft.com/office/officeart/2008/layout/NameandTitleOrganizationalChart"/>
    <dgm:cxn modelId="{A44EC91F-43C5-42B7-973D-5BA60A87ECDF}" type="presOf" srcId="{580A6C25-3DF1-4F02-B967-F870F8B295B1}" destId="{164F548D-F331-4F73-8D9D-B727C04BF67D}" srcOrd="1" destOrd="0" presId="urn:microsoft.com/office/officeart/2008/layout/NameandTitleOrganizationalChart"/>
    <dgm:cxn modelId="{39C3911A-9F32-4023-8F13-97FC2401E433}" type="presOf" srcId="{C5CC3E7F-7A26-4C8D-B275-93A92259C3A0}" destId="{F250DE5B-DF31-4136-9369-BD89ABF67981}" srcOrd="0" destOrd="0" presId="urn:microsoft.com/office/officeart/2008/layout/NameandTitleOrganizationalChart"/>
    <dgm:cxn modelId="{567B37F8-7F2F-4DD8-B6CC-1064638D43DB}" type="presOf" srcId="{A20B21A2-DDB9-4B13-AE7E-AEE69062FD3A}" destId="{8F53E1D2-6041-41D9-ABAD-33E2D9FCE59E}" srcOrd="0" destOrd="0" presId="urn:microsoft.com/office/officeart/2008/layout/NameandTitleOrganizationalChart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F4BA61B2-5544-49AF-8C4C-BFA9749F7B14}" type="presOf" srcId="{E856CD35-8B77-4645-8739-BAC88613EEA3}" destId="{BB8B62B7-216D-4163-A71D-51B713827475}" srcOrd="1" destOrd="0" presId="urn:microsoft.com/office/officeart/2008/layout/NameandTitleOrganizationalChart"/>
    <dgm:cxn modelId="{182A691F-CDD1-42B6-861A-A8BE38F67758}" srcId="{CD0A892F-CEAE-44FE-BE8F-A7886D69D386}" destId="{580A6C25-3DF1-4F02-B967-F870F8B295B1}" srcOrd="3" destOrd="0" parTransId="{38944E3A-9C62-4AA5-924F-5F1A6D8882E2}" sibTransId="{B984990A-B352-4E67-8A61-67A882BE89B3}"/>
    <dgm:cxn modelId="{BE9D7FEF-63CD-4A6F-AC61-0B7EF25CF91B}" type="presOf" srcId="{C5CC3E7F-7A26-4C8D-B275-93A92259C3A0}" destId="{46569CC9-CDB1-4995-94E6-E4EC82B87462}" srcOrd="1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061414FE-6742-4549-A45C-30F77CB48857}" srcId="{CD0A892F-CEAE-44FE-BE8F-A7886D69D386}" destId="{E856CD35-8B77-4645-8739-BAC88613EEA3}" srcOrd="2" destOrd="0" parTransId="{EACEF6EE-DDEF-4FF6-ABD9-899B2E371709}" sibTransId="{B5D5B622-3252-47BA-89C6-C18DB8C3341F}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289B35D1-DB57-4638-BF58-0A0007A1F1FD}" type="presOf" srcId="{B984990A-B352-4E67-8A61-67A882BE89B3}" destId="{C3F948C2-BCD2-46EA-A8D2-331C4F578F3D}" srcOrd="0" destOrd="0" presId="urn:microsoft.com/office/officeart/2008/layout/NameandTitleOrganizationalChart"/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28230219-068D-472D-818E-721F862E901A}" type="presOf" srcId="{B5D5B622-3252-47BA-89C6-C18DB8C3341F}" destId="{9FD5BAD6-E1EC-485F-A572-16EA21BFDBD5}" srcOrd="0" destOrd="0" presId="urn:microsoft.com/office/officeart/2008/layout/NameandTitleOrganizationalChart"/>
    <dgm:cxn modelId="{7FCFCDF1-FFF2-43CF-8255-D70950F168EE}" type="presOf" srcId="{E856CD35-8B77-4645-8739-BAC88613EEA3}" destId="{722D5FE6-5567-4C00-9859-DB7A03F1CD16}" srcOrd="0" destOrd="0" presId="urn:microsoft.com/office/officeart/2008/layout/NameandTitleOrganizationalChart"/>
    <dgm:cxn modelId="{FFE8B605-82D3-4341-9922-8A7A758F4666}" srcId="{CD0A892F-CEAE-44FE-BE8F-A7886D69D386}" destId="{C5CC3E7F-7A26-4C8D-B275-93A92259C3A0}" srcOrd="1" destOrd="0" parTransId="{A20B21A2-DDB9-4B13-AE7E-AEE69062FD3A}" sibTransId="{4F27F019-6290-487D-A3CA-3766B340F6EA}"/>
    <dgm:cxn modelId="{B2E1960B-AE77-4981-8EE4-6FDBD3A5FF79}" type="presOf" srcId="{EACEF6EE-DDEF-4FF6-ABD9-899B2E371709}" destId="{BC9497D6-91A9-4743-8A23-CBA399F28F1C}" srcOrd="0" destOrd="0" presId="urn:microsoft.com/office/officeart/2008/layout/NameandTitleOrganizationalChart"/>
    <dgm:cxn modelId="{FC39F55E-C3AB-4D64-A4F5-C8CB319AAE4C}" type="presOf" srcId="{38944E3A-9C62-4AA5-924F-5F1A6D8882E2}" destId="{53C735C0-898C-46FD-88AA-F1950E2B03ED}" srcOrd="0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EDECD158-BA54-4012-9DD8-22150800A7A6}" type="presParOf" srcId="{4E0A22E0-C741-40B0-8109-44DFD594B263}" destId="{8F53E1D2-6041-41D9-ABAD-33E2D9FCE59E}" srcOrd="2" destOrd="0" presId="urn:microsoft.com/office/officeart/2008/layout/NameandTitleOrganizationalChart"/>
    <dgm:cxn modelId="{5B281B6D-39B5-4AF2-85B0-47FEA2D4C4C6}" type="presParOf" srcId="{4E0A22E0-C741-40B0-8109-44DFD594B263}" destId="{ABA556B7-24D5-42DC-B69C-CD0935AEEB05}" srcOrd="3" destOrd="0" presId="urn:microsoft.com/office/officeart/2008/layout/NameandTitleOrganizationalChart"/>
    <dgm:cxn modelId="{B4386B58-42E9-40AC-915E-C59B93C948EE}" type="presParOf" srcId="{ABA556B7-24D5-42DC-B69C-CD0935AEEB05}" destId="{867D9D28-83A4-4E3B-A9C7-229C4B6A3BAD}" srcOrd="0" destOrd="0" presId="urn:microsoft.com/office/officeart/2008/layout/NameandTitleOrganizationalChart"/>
    <dgm:cxn modelId="{EF553838-A365-4EDC-9685-DC700F946A56}" type="presParOf" srcId="{867D9D28-83A4-4E3B-A9C7-229C4B6A3BAD}" destId="{F250DE5B-DF31-4136-9369-BD89ABF67981}" srcOrd="0" destOrd="0" presId="urn:microsoft.com/office/officeart/2008/layout/NameandTitleOrganizationalChart"/>
    <dgm:cxn modelId="{3A694AD9-CB4A-4D4C-8234-B43256F8F6B4}" type="presParOf" srcId="{867D9D28-83A4-4E3B-A9C7-229C4B6A3BAD}" destId="{C66BE1E5-7812-49E0-844E-4E747FF05D64}" srcOrd="1" destOrd="0" presId="urn:microsoft.com/office/officeart/2008/layout/NameandTitleOrganizationalChart"/>
    <dgm:cxn modelId="{28644FFE-C1AB-4233-A676-830962DC464E}" type="presParOf" srcId="{867D9D28-83A4-4E3B-A9C7-229C4B6A3BAD}" destId="{46569CC9-CDB1-4995-94E6-E4EC82B87462}" srcOrd="2" destOrd="0" presId="urn:microsoft.com/office/officeart/2008/layout/NameandTitleOrganizationalChart"/>
    <dgm:cxn modelId="{AD5811DC-75C4-4085-A941-6AFA99AE916D}" type="presParOf" srcId="{ABA556B7-24D5-42DC-B69C-CD0935AEEB05}" destId="{9BE9F3FA-8F72-42EF-885A-9FA90FECA8A6}" srcOrd="1" destOrd="0" presId="urn:microsoft.com/office/officeart/2008/layout/NameandTitleOrganizationalChart"/>
    <dgm:cxn modelId="{D044E6C3-7BB4-4B6A-8767-4BA7DAEEE5E8}" type="presParOf" srcId="{ABA556B7-24D5-42DC-B69C-CD0935AEEB05}" destId="{304903F8-C5E5-45F8-9EFD-B5B4577B2C4F}" srcOrd="2" destOrd="0" presId="urn:microsoft.com/office/officeart/2008/layout/NameandTitleOrganizationalChart"/>
    <dgm:cxn modelId="{660EA223-D6DE-4B82-911A-18E6274DF82A}" type="presParOf" srcId="{4E0A22E0-C741-40B0-8109-44DFD594B263}" destId="{BC9497D6-91A9-4743-8A23-CBA399F28F1C}" srcOrd="4" destOrd="0" presId="urn:microsoft.com/office/officeart/2008/layout/NameandTitleOrganizationalChart"/>
    <dgm:cxn modelId="{A2EA17CC-45AC-41C1-BC73-621D57D97C1E}" type="presParOf" srcId="{4E0A22E0-C741-40B0-8109-44DFD594B263}" destId="{E94FE3CD-FA4C-4574-B7C6-F29BF7009622}" srcOrd="5" destOrd="0" presId="urn:microsoft.com/office/officeart/2008/layout/NameandTitleOrganizationalChart"/>
    <dgm:cxn modelId="{C6E238C1-931C-489C-8B02-927397C6922C}" type="presParOf" srcId="{E94FE3CD-FA4C-4574-B7C6-F29BF7009622}" destId="{11125971-4A7E-41FB-BF9C-E026D75BBF0F}" srcOrd="0" destOrd="0" presId="urn:microsoft.com/office/officeart/2008/layout/NameandTitleOrganizationalChart"/>
    <dgm:cxn modelId="{062224A6-1C2E-4E8D-93C2-B38CB929FBD6}" type="presParOf" srcId="{11125971-4A7E-41FB-BF9C-E026D75BBF0F}" destId="{722D5FE6-5567-4C00-9859-DB7A03F1CD16}" srcOrd="0" destOrd="0" presId="urn:microsoft.com/office/officeart/2008/layout/NameandTitleOrganizationalChart"/>
    <dgm:cxn modelId="{10E1AA95-4426-44DC-BFFE-87808840508D}" type="presParOf" srcId="{11125971-4A7E-41FB-BF9C-E026D75BBF0F}" destId="{9FD5BAD6-E1EC-485F-A572-16EA21BFDBD5}" srcOrd="1" destOrd="0" presId="urn:microsoft.com/office/officeart/2008/layout/NameandTitleOrganizationalChart"/>
    <dgm:cxn modelId="{6DB45102-7B69-4E8D-B437-B7F470E3C115}" type="presParOf" srcId="{11125971-4A7E-41FB-BF9C-E026D75BBF0F}" destId="{BB8B62B7-216D-4163-A71D-51B713827475}" srcOrd="2" destOrd="0" presId="urn:microsoft.com/office/officeart/2008/layout/NameandTitleOrganizationalChart"/>
    <dgm:cxn modelId="{63440B14-89AD-49A2-970E-D01970253A17}" type="presParOf" srcId="{E94FE3CD-FA4C-4574-B7C6-F29BF7009622}" destId="{1362A2B7-0AAC-4889-9A77-F901A468B8C8}" srcOrd="1" destOrd="0" presId="urn:microsoft.com/office/officeart/2008/layout/NameandTitleOrganizationalChart"/>
    <dgm:cxn modelId="{2B4E697F-A3D8-4B84-992D-FFA87B6310C9}" type="presParOf" srcId="{E94FE3CD-FA4C-4574-B7C6-F29BF7009622}" destId="{84112EDE-C2CC-438C-8629-8D23B9F63452}" srcOrd="2" destOrd="0" presId="urn:microsoft.com/office/officeart/2008/layout/NameandTitleOrganizationalChart"/>
    <dgm:cxn modelId="{4D08F4F8-9B39-4AC9-A9CA-73A02E54CE40}" type="presParOf" srcId="{4E0A22E0-C741-40B0-8109-44DFD594B263}" destId="{53C735C0-898C-46FD-88AA-F1950E2B03ED}" srcOrd="6" destOrd="0" presId="urn:microsoft.com/office/officeart/2008/layout/NameandTitleOrganizationalChart"/>
    <dgm:cxn modelId="{26F5597B-43DC-4D35-B942-8E7443365C52}" type="presParOf" srcId="{4E0A22E0-C741-40B0-8109-44DFD594B263}" destId="{A21B6066-59B3-4B2B-A650-B6DAE2C95864}" srcOrd="7" destOrd="0" presId="urn:microsoft.com/office/officeart/2008/layout/NameandTitleOrganizationalChart"/>
    <dgm:cxn modelId="{99CB3AD2-7AEF-4A75-A4B3-92F364BA56D7}" type="presParOf" srcId="{A21B6066-59B3-4B2B-A650-B6DAE2C95864}" destId="{31D0F1A5-4D0F-481D-89CF-E76F47B2769C}" srcOrd="0" destOrd="0" presId="urn:microsoft.com/office/officeart/2008/layout/NameandTitleOrganizationalChart"/>
    <dgm:cxn modelId="{DCD10F2B-2BC2-48E8-B26B-BA573573420C}" type="presParOf" srcId="{31D0F1A5-4D0F-481D-89CF-E76F47B2769C}" destId="{9FDF43CA-7755-4D5A-A75C-6BAF8F269D6B}" srcOrd="0" destOrd="0" presId="urn:microsoft.com/office/officeart/2008/layout/NameandTitleOrganizationalChart"/>
    <dgm:cxn modelId="{527D1889-ABE9-487C-9D5E-2EA185D0E280}" type="presParOf" srcId="{31D0F1A5-4D0F-481D-89CF-E76F47B2769C}" destId="{C3F948C2-BCD2-46EA-A8D2-331C4F578F3D}" srcOrd="1" destOrd="0" presId="urn:microsoft.com/office/officeart/2008/layout/NameandTitleOrganizationalChart"/>
    <dgm:cxn modelId="{F3E52977-5FBA-4E83-8737-0BBC11C123FD}" type="presParOf" srcId="{31D0F1A5-4D0F-481D-89CF-E76F47B2769C}" destId="{164F548D-F331-4F73-8D9D-B727C04BF67D}" srcOrd="2" destOrd="0" presId="urn:microsoft.com/office/officeart/2008/layout/NameandTitleOrganizationalChart"/>
    <dgm:cxn modelId="{841AD13D-7A5B-4CF2-BF56-411EA99D365E}" type="presParOf" srcId="{A21B6066-59B3-4B2B-A650-B6DAE2C95864}" destId="{600684A2-F1FF-41D2-9DEE-71FF2DA57423}" srcOrd="1" destOrd="0" presId="urn:microsoft.com/office/officeart/2008/layout/NameandTitleOrganizationalChart"/>
    <dgm:cxn modelId="{7D2AC955-C5EC-481E-86FD-CAEA9DDC7662}" type="presParOf" srcId="{A21B6066-59B3-4B2B-A650-B6DAE2C95864}" destId="{1D0CA043-A90E-47BF-8846-6E31587808CD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Book Storage</a:t>
          </a:r>
        </a:p>
      </dgm:t>
    </dgm:pt>
    <dgm:pt modelId="{6E45774D-55D2-4C26-B3FC-FF2315555F49}" type="parTrans" cxnId="{8DD566FB-C0D5-4E98-81EB-E89C4B738D4E}">
      <dgm:prSet/>
      <dgm:spPr/>
      <dgm:t>
        <a:bodyPr/>
        <a:lstStyle/>
        <a:p>
          <a:endParaRPr lang="en-US"/>
        </a:p>
      </dgm:t>
    </dgm:pt>
    <dgm:pt modelId="{E9A2561C-4BB4-4436-8EE3-CB08FC8FF3D9}" type="sibTrans" cxnId="{8DD566FB-C0D5-4E98-81EB-E89C4B738D4E}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Storage Id</a:t>
          </a:r>
        </a:p>
      </dgm:t>
    </dgm:pt>
    <dgm:pt modelId="{C7808462-9895-4904-AA31-FA51D9ED060E}" type="parTrans" cxnId="{8FF3E67A-FD22-4C7B-B5AF-A3AA328154CB}">
      <dgm:prSet/>
      <dgm:spPr/>
      <dgm:t>
        <a:bodyPr/>
        <a:lstStyle/>
        <a:p>
          <a:endParaRPr lang="en-US"/>
        </a:p>
      </dgm:t>
    </dgm:pt>
    <dgm:pt modelId="{DF95714C-E027-4F65-821C-3FE64E566C28}" type="sibTrans" cxnId="{8FF3E67A-FD22-4C7B-B5AF-A3AA328154CB}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Employee id</a:t>
          </a:r>
        </a:p>
      </dgm:t>
    </dgm:pt>
    <dgm:pt modelId="{B73F8B20-B98D-4BA1-9616-147CEFC66529}" type="parTrans" cxnId="{8BE3F4BC-DDDD-4D64-A6FA-0563925A8F33}">
      <dgm:prSet/>
      <dgm:spPr/>
      <dgm:t>
        <a:bodyPr/>
        <a:lstStyle/>
        <a:p>
          <a:endParaRPr lang="en-US"/>
        </a:p>
      </dgm:t>
    </dgm:pt>
    <dgm:pt modelId="{DE8EF893-7B4C-40F3-A0C0-B8C823BA03AD}" type="sibTrans" cxnId="{8BE3F4BC-DDDD-4D64-A6FA-0563925A8F33}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936DB20F-6230-4191-AB5A-F390038E030A}">
      <dgm:prSet phldrT="[Text]"/>
      <dgm:spPr/>
      <dgm:t>
        <a:bodyPr/>
        <a:lstStyle/>
        <a:p>
          <a:r>
            <a:rPr lang="en-US" dirty="0"/>
            <a:t>Location Id</a:t>
          </a:r>
        </a:p>
      </dgm:t>
    </dgm:pt>
    <dgm:pt modelId="{0ABD7792-D095-416A-94A9-94DBB6549887}" type="parTrans" cxnId="{565DD86D-FFD9-46FC-8539-6240EFA7BEE4}">
      <dgm:prSet/>
      <dgm:spPr/>
      <dgm:t>
        <a:bodyPr/>
        <a:lstStyle/>
        <a:p>
          <a:endParaRPr lang="en-US"/>
        </a:p>
      </dgm:t>
    </dgm:pt>
    <dgm:pt modelId="{51B5AB68-BE52-491B-BDD4-DA9F9613DD45}" type="sibTrans" cxnId="{565DD86D-FFD9-46FC-8539-6240EFA7BEE4}">
      <dgm:prSet/>
      <dgm:spPr/>
      <dgm:t>
        <a:bodyPr/>
        <a:lstStyle/>
        <a:p>
          <a:r>
            <a:rPr lang="en-US" dirty="0" smtClean="0"/>
            <a:t>Foreign Key</a:t>
          </a:r>
          <a:endParaRPr lang="en-US" dirty="0"/>
        </a:p>
      </dgm:t>
    </dgm:pt>
    <dgm:pt modelId="{C5CC3E7F-7A26-4C8D-B275-93A92259C3A0}">
      <dgm:prSet phldrT="[Text]"/>
      <dgm:spPr/>
      <dgm:t>
        <a:bodyPr/>
        <a:lstStyle/>
        <a:p>
          <a:r>
            <a:rPr lang="en-US" dirty="0"/>
            <a:t>Capacity</a:t>
          </a:r>
        </a:p>
      </dgm:t>
    </dgm:pt>
    <dgm:pt modelId="{A20B21A2-DDB9-4B13-AE7E-AEE69062FD3A}" type="parTrans" cxnId="{FFE8B605-82D3-4341-9922-8A7A758F4666}">
      <dgm:prSet/>
      <dgm:spPr/>
      <dgm:t>
        <a:bodyPr/>
        <a:lstStyle/>
        <a:p>
          <a:endParaRPr lang="en-US"/>
        </a:p>
      </dgm:t>
    </dgm:pt>
    <dgm:pt modelId="{4F27F019-6290-487D-A3CA-3766B340F6EA}" type="sibTrans" cxnId="{FFE8B605-82D3-4341-9922-8A7A758F4666}">
      <dgm:prSet/>
      <dgm:spPr/>
      <dgm:t>
        <a:bodyPr/>
        <a:lstStyle/>
        <a:p>
          <a:endParaRPr lang="en-US"/>
        </a:p>
      </dgm:t>
    </dgm:pt>
    <dgm:pt modelId="{4AECE9D8-8F64-4E25-BD93-4EC1DD67970A}">
      <dgm:prSet phldrT="[Text]"/>
      <dgm:spPr/>
      <dgm:t>
        <a:bodyPr/>
        <a:lstStyle/>
        <a:p>
          <a:r>
            <a:rPr lang="en-US" dirty="0"/>
            <a:t>Branch Id</a:t>
          </a:r>
        </a:p>
      </dgm:t>
    </dgm:pt>
    <dgm:pt modelId="{6C3F1950-2679-428B-B49C-2AE68B283220}" type="parTrans" cxnId="{EAB8D82A-B253-4D7F-9DA9-40C9C188F628}">
      <dgm:prSet/>
      <dgm:spPr/>
      <dgm:t>
        <a:bodyPr/>
        <a:lstStyle/>
        <a:p>
          <a:endParaRPr lang="en-US"/>
        </a:p>
      </dgm:t>
    </dgm:pt>
    <dgm:pt modelId="{8BC84E00-A7CB-4F7F-8408-0F5C2C14FA8D}" type="sibTrans" cxnId="{EAB8D82A-B253-4D7F-9DA9-40C9C188F628}">
      <dgm:prSet/>
      <dgm:spPr/>
      <dgm:t>
        <a:bodyPr/>
        <a:lstStyle/>
        <a:p>
          <a:r>
            <a:rPr lang="en-US" dirty="0" smtClean="0"/>
            <a:t>Foreign Key</a:t>
          </a:r>
          <a:endParaRPr lang="en-US" dirty="0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LinFactNeighborY="974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F60197-574A-4B7B-B2B2-1E60F6579712}" type="pres">
      <dgm:prSet presAssocID="{CD0A892F-CEAE-44FE-BE8F-A7886D69D386}" presName="rootConnector1" presStyleLbl="node1" presStyleIdx="0" presStyleCnt="5"/>
      <dgm:spPr/>
      <dgm:t>
        <a:bodyPr/>
        <a:lstStyle/>
        <a:p>
          <a:endParaRPr lang="en-US"/>
        </a:p>
      </dgm:t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5"/>
      <dgm:spPr/>
      <dgm:t>
        <a:bodyPr/>
        <a:lstStyle/>
        <a:p>
          <a:endParaRPr lang="en-US"/>
        </a:p>
      </dgm:t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A0571E6-E202-41EB-9DA6-982E42422E5A}" type="pres">
      <dgm:prSet presAssocID="{EAFE13AF-3EAC-4B24-B6AD-EB288A60470C}" presName="titleText2" presStyleLbl="fgAcc1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71469CF-D3E6-45EF-859B-A238545A67B6}" type="pres">
      <dgm:prSet presAssocID="{EAFE13AF-3EAC-4B24-B6AD-EB288A60470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1" presStyleCnt="5"/>
      <dgm:spPr/>
      <dgm:t>
        <a:bodyPr/>
        <a:lstStyle/>
        <a:p>
          <a:endParaRPr lang="en-US"/>
        </a:p>
      </dgm:t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1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28933E3-0019-4F93-998D-C4FD0D6E59D8}" type="pres">
      <dgm:prSet presAssocID="{78720E7A-6715-4ECC-97B5-C1E8F90C6227}" presName="titleText2" presStyleLbl="fgAcc1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41B1CB3-1F85-4303-9C7C-70B90E5587EF}" type="pres">
      <dgm:prSet presAssocID="{78720E7A-6715-4ECC-97B5-C1E8F90C6227}" presName="rootConnector" presStyleLbl="node2" presStyleIdx="0" presStyleCnt="0"/>
      <dgm:spPr/>
      <dgm:t>
        <a:bodyPr/>
        <a:lstStyle/>
        <a:p>
          <a:endParaRPr lang="en-US"/>
        </a:p>
      </dgm:t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B0880CC0-BA33-4E37-8F14-0EAA1DD889CA}" type="pres">
      <dgm:prSet presAssocID="{0ABD7792-D095-416A-94A9-94DBB6549887}" presName="Name44" presStyleLbl="parChTrans1D2" presStyleIdx="2" presStyleCnt="5"/>
      <dgm:spPr/>
      <dgm:t>
        <a:bodyPr/>
        <a:lstStyle/>
        <a:p>
          <a:endParaRPr lang="en-US"/>
        </a:p>
      </dgm:t>
    </dgm:pt>
    <dgm:pt modelId="{BF2041DD-965A-462E-9FD1-0F270BBF88D7}" type="pres">
      <dgm:prSet presAssocID="{936DB20F-6230-4191-AB5A-F390038E030A}" presName="hierRoot2" presStyleCnt="0">
        <dgm:presLayoutVars>
          <dgm:hierBranch val="init"/>
        </dgm:presLayoutVars>
      </dgm:prSet>
      <dgm:spPr/>
    </dgm:pt>
    <dgm:pt modelId="{E4371C66-9476-46FB-AD2E-D995C0A15137}" type="pres">
      <dgm:prSet presAssocID="{936DB20F-6230-4191-AB5A-F390038E030A}" presName="rootComposite" presStyleCnt="0"/>
      <dgm:spPr/>
    </dgm:pt>
    <dgm:pt modelId="{209F7CB8-1165-47AB-9C57-0FED713F71DF}" type="pres">
      <dgm:prSet presAssocID="{936DB20F-6230-4191-AB5A-F390038E030A}" presName="rootText" presStyleLbl="node1" presStyleIdx="2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13EC7B4-18F1-4D7D-874D-ABE16F9EB02B}" type="pres">
      <dgm:prSet presAssocID="{936DB20F-6230-4191-AB5A-F390038E030A}" presName="titleText2" presStyleLbl="fgAcc1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9CA3C33-9693-4FCA-BF4A-874E0BECC61D}" type="pres">
      <dgm:prSet presAssocID="{936DB20F-6230-4191-AB5A-F390038E030A}" presName="rootConnector" presStyleLbl="node2" presStyleIdx="0" presStyleCnt="0"/>
      <dgm:spPr/>
      <dgm:t>
        <a:bodyPr/>
        <a:lstStyle/>
        <a:p>
          <a:endParaRPr lang="en-US"/>
        </a:p>
      </dgm:t>
    </dgm:pt>
    <dgm:pt modelId="{5D9DC8A0-F425-4D0C-ACF4-3F887FD57B3E}" type="pres">
      <dgm:prSet presAssocID="{936DB20F-6230-4191-AB5A-F390038E030A}" presName="hierChild4" presStyleCnt="0"/>
      <dgm:spPr/>
    </dgm:pt>
    <dgm:pt modelId="{EA75D711-3C48-4818-B817-DE521B5749C6}" type="pres">
      <dgm:prSet presAssocID="{936DB20F-6230-4191-AB5A-F390038E030A}" presName="hierChild5" presStyleCnt="0"/>
      <dgm:spPr/>
    </dgm:pt>
    <dgm:pt modelId="{8F53E1D2-6041-41D9-ABAD-33E2D9FCE59E}" type="pres">
      <dgm:prSet presAssocID="{A20B21A2-DDB9-4B13-AE7E-AEE69062FD3A}" presName="Name44" presStyleLbl="parChTrans1D2" presStyleIdx="3" presStyleCnt="5"/>
      <dgm:spPr/>
      <dgm:t>
        <a:bodyPr/>
        <a:lstStyle/>
        <a:p>
          <a:endParaRPr lang="en-US"/>
        </a:p>
      </dgm:t>
    </dgm:pt>
    <dgm:pt modelId="{ABA556B7-24D5-42DC-B69C-CD0935AEEB05}" type="pres">
      <dgm:prSet presAssocID="{C5CC3E7F-7A26-4C8D-B275-93A92259C3A0}" presName="hierRoot2" presStyleCnt="0">
        <dgm:presLayoutVars>
          <dgm:hierBranch val="init"/>
        </dgm:presLayoutVars>
      </dgm:prSet>
      <dgm:spPr/>
    </dgm:pt>
    <dgm:pt modelId="{867D9D28-83A4-4E3B-A9C7-229C4B6A3BAD}" type="pres">
      <dgm:prSet presAssocID="{C5CC3E7F-7A26-4C8D-B275-93A92259C3A0}" presName="rootComposite" presStyleCnt="0"/>
      <dgm:spPr/>
    </dgm:pt>
    <dgm:pt modelId="{F250DE5B-DF31-4136-9369-BD89ABF67981}" type="pres">
      <dgm:prSet presAssocID="{C5CC3E7F-7A26-4C8D-B275-93A92259C3A0}" presName="rootText" presStyleLbl="node1" presStyleIdx="3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66BE1E5-7812-49E0-844E-4E747FF05D64}" type="pres">
      <dgm:prSet presAssocID="{C5CC3E7F-7A26-4C8D-B275-93A92259C3A0}" presName="titleText2" presStyleLbl="fgAcc1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6569CC9-CDB1-4995-94E6-E4EC82B87462}" type="pres">
      <dgm:prSet presAssocID="{C5CC3E7F-7A26-4C8D-B275-93A92259C3A0}" presName="rootConnector" presStyleLbl="node2" presStyleIdx="0" presStyleCnt="0"/>
      <dgm:spPr/>
      <dgm:t>
        <a:bodyPr/>
        <a:lstStyle/>
        <a:p>
          <a:endParaRPr lang="en-US"/>
        </a:p>
      </dgm:t>
    </dgm:pt>
    <dgm:pt modelId="{9BE9F3FA-8F72-42EF-885A-9FA90FECA8A6}" type="pres">
      <dgm:prSet presAssocID="{C5CC3E7F-7A26-4C8D-B275-93A92259C3A0}" presName="hierChild4" presStyleCnt="0"/>
      <dgm:spPr/>
    </dgm:pt>
    <dgm:pt modelId="{304903F8-C5E5-45F8-9EFD-B5B4577B2C4F}" type="pres">
      <dgm:prSet presAssocID="{C5CC3E7F-7A26-4C8D-B275-93A92259C3A0}" presName="hierChild5" presStyleCnt="0"/>
      <dgm:spPr/>
    </dgm:pt>
    <dgm:pt modelId="{26B1A3C4-A651-4E51-92F9-DDBD799F8BF5}" type="pres">
      <dgm:prSet presAssocID="{6C3F1950-2679-428B-B49C-2AE68B283220}" presName="Name44" presStyleLbl="parChTrans1D2" presStyleIdx="4" presStyleCnt="5"/>
      <dgm:spPr/>
      <dgm:t>
        <a:bodyPr/>
        <a:lstStyle/>
        <a:p>
          <a:endParaRPr lang="en-US"/>
        </a:p>
      </dgm:t>
    </dgm:pt>
    <dgm:pt modelId="{4D6BAE29-A141-4042-BE0F-5A110C7D587B}" type="pres">
      <dgm:prSet presAssocID="{4AECE9D8-8F64-4E25-BD93-4EC1DD67970A}" presName="hierRoot2" presStyleCnt="0">
        <dgm:presLayoutVars>
          <dgm:hierBranch val="init"/>
        </dgm:presLayoutVars>
      </dgm:prSet>
      <dgm:spPr/>
    </dgm:pt>
    <dgm:pt modelId="{27B6E19B-79EA-46F8-9735-61FB3137E377}" type="pres">
      <dgm:prSet presAssocID="{4AECE9D8-8F64-4E25-BD93-4EC1DD67970A}" presName="rootComposite" presStyleCnt="0"/>
      <dgm:spPr/>
    </dgm:pt>
    <dgm:pt modelId="{205059C7-B2D1-4428-A64C-7F23935DA766}" type="pres">
      <dgm:prSet presAssocID="{4AECE9D8-8F64-4E25-BD93-4EC1DD67970A}" presName="rootText" presStyleLbl="node1" presStyleIdx="4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FBF9A51-266B-4D9D-B7B8-C5B7A8EA6540}" type="pres">
      <dgm:prSet presAssocID="{4AECE9D8-8F64-4E25-BD93-4EC1DD67970A}" presName="titleText2" presStyleLbl="fgAcc1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EE04B17-2102-4CEB-9E2F-8FF6AF216AD7}" type="pres">
      <dgm:prSet presAssocID="{4AECE9D8-8F64-4E25-BD93-4EC1DD67970A}" presName="rootConnector" presStyleLbl="node2" presStyleIdx="0" presStyleCnt="0"/>
      <dgm:spPr/>
      <dgm:t>
        <a:bodyPr/>
        <a:lstStyle/>
        <a:p>
          <a:endParaRPr lang="en-US"/>
        </a:p>
      </dgm:t>
    </dgm:pt>
    <dgm:pt modelId="{95BC684B-BD61-4806-A3CA-E2862385B5A5}" type="pres">
      <dgm:prSet presAssocID="{4AECE9D8-8F64-4E25-BD93-4EC1DD67970A}" presName="hierChild4" presStyleCnt="0"/>
      <dgm:spPr/>
    </dgm:pt>
    <dgm:pt modelId="{ADBD4708-9BBB-49D6-86B7-EEA8E802E80E}" type="pres">
      <dgm:prSet presAssocID="{4AECE9D8-8F64-4E25-BD93-4EC1DD67970A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3774DBA2-B1B8-4E97-965D-44928F5B2835}" type="presOf" srcId="{936DB20F-6230-4191-AB5A-F390038E030A}" destId="{79CA3C33-9693-4FCA-BF4A-874E0BECC61D}" srcOrd="1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BE478A57-ECBC-486D-A1DF-2B88B5475C25}" type="presOf" srcId="{4F27F019-6290-487D-A3CA-3766B340F6EA}" destId="{C66BE1E5-7812-49E0-844E-4E747FF05D64}" srcOrd="0" destOrd="0" presId="urn:microsoft.com/office/officeart/2008/layout/NameandTitleOrganizationalChart"/>
    <dgm:cxn modelId="{565DD86D-FFD9-46FC-8539-6240EFA7BEE4}" srcId="{CD0A892F-CEAE-44FE-BE8F-A7886D69D386}" destId="{936DB20F-6230-4191-AB5A-F390038E030A}" srcOrd="2" destOrd="0" parTransId="{0ABD7792-D095-416A-94A9-94DBB6549887}" sibTransId="{51B5AB68-BE52-491B-BDD4-DA9F9613DD45}"/>
    <dgm:cxn modelId="{39C3911A-9F32-4023-8F13-97FC2401E433}" type="presOf" srcId="{C5CC3E7F-7A26-4C8D-B275-93A92259C3A0}" destId="{F250DE5B-DF31-4136-9369-BD89ABF67981}" srcOrd="0" destOrd="0" presId="urn:microsoft.com/office/officeart/2008/layout/NameandTitleOrganizationalChart"/>
    <dgm:cxn modelId="{2CF8CD6F-AA61-4DA2-8518-17437619C4B5}" type="presOf" srcId="{936DB20F-6230-4191-AB5A-F390038E030A}" destId="{209F7CB8-1165-47AB-9C57-0FED713F71DF}" srcOrd="0" destOrd="0" presId="urn:microsoft.com/office/officeart/2008/layout/NameandTitleOrganizationalChart"/>
    <dgm:cxn modelId="{567B37F8-7F2F-4DD8-B6CC-1064638D43DB}" type="presOf" srcId="{A20B21A2-DDB9-4B13-AE7E-AEE69062FD3A}" destId="{8F53E1D2-6041-41D9-ABAD-33E2D9FCE59E}" srcOrd="0" destOrd="0" presId="urn:microsoft.com/office/officeart/2008/layout/NameandTitleOrganizationalChart"/>
    <dgm:cxn modelId="{A6F3DB79-9D4F-4847-B138-8E658D2AC2CC}" type="presOf" srcId="{0ABD7792-D095-416A-94A9-94DBB6549887}" destId="{B0880CC0-BA33-4E37-8F14-0EAA1DD889CA}" srcOrd="0" destOrd="0" presId="urn:microsoft.com/office/officeart/2008/layout/NameandTitleOrganizationalChart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BE9D7FEF-63CD-4A6F-AC61-0B7EF25CF91B}" type="presOf" srcId="{C5CC3E7F-7A26-4C8D-B275-93A92259C3A0}" destId="{46569CC9-CDB1-4995-94E6-E4EC82B87462}" srcOrd="1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184A208C-8D39-4F01-BC82-F7CD4D70BE77}" type="presOf" srcId="{4AECE9D8-8F64-4E25-BD93-4EC1DD67970A}" destId="{205059C7-B2D1-4428-A64C-7F23935DA766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B86E5CB8-83EB-44B5-970A-8B0404A35BF6}" type="presOf" srcId="{8BC84E00-A7CB-4F7F-8408-0F5C2C14FA8D}" destId="{EFBF9A51-266B-4D9D-B7B8-C5B7A8EA6540}" srcOrd="0" destOrd="0" presId="urn:microsoft.com/office/officeart/2008/layout/NameandTitleOrganizationalChart"/>
    <dgm:cxn modelId="{2F9D5D5A-99A8-485D-9240-10DEC4BC315F}" type="presOf" srcId="{4AECE9D8-8F64-4E25-BD93-4EC1DD67970A}" destId="{AEE04B17-2102-4CEB-9E2F-8FF6AF216AD7}" srcOrd="1" destOrd="0" presId="urn:microsoft.com/office/officeart/2008/layout/NameandTitleOrganizationalChart"/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746CD1C6-975E-4321-83E3-898CAD5D365A}" type="presOf" srcId="{51B5AB68-BE52-491B-BDD4-DA9F9613DD45}" destId="{B13EC7B4-18F1-4D7D-874D-ABE16F9EB02B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1" destOrd="0" parTransId="{B73F8B20-B98D-4BA1-9616-147CEFC66529}" sibTransId="{DE8EF893-7B4C-40F3-A0C0-B8C823BA03AD}"/>
    <dgm:cxn modelId="{FFE8B605-82D3-4341-9922-8A7A758F4666}" srcId="{CD0A892F-CEAE-44FE-BE8F-A7886D69D386}" destId="{C5CC3E7F-7A26-4C8D-B275-93A92259C3A0}" srcOrd="3" destOrd="0" parTransId="{A20B21A2-DDB9-4B13-AE7E-AEE69062FD3A}" sibTransId="{4F27F019-6290-487D-A3CA-3766B340F6EA}"/>
    <dgm:cxn modelId="{EAB8D82A-B253-4D7F-9DA9-40C9C188F628}" srcId="{CD0A892F-CEAE-44FE-BE8F-A7886D69D386}" destId="{4AECE9D8-8F64-4E25-BD93-4EC1DD67970A}" srcOrd="4" destOrd="0" parTransId="{6C3F1950-2679-428B-B49C-2AE68B283220}" sibTransId="{8BC84E00-A7CB-4F7F-8408-0F5C2C14FA8D}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89FE58BD-E9CF-4A9D-9BF6-46266BAE6393}" type="presOf" srcId="{6C3F1950-2679-428B-B49C-2AE68B283220}" destId="{26B1A3C4-A651-4E51-92F9-DDBD799F8BF5}" srcOrd="0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2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3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AF3BD316-F8D0-4A9D-9219-4AD197A4169C}" type="presParOf" srcId="{4E0A22E0-C741-40B0-8109-44DFD594B263}" destId="{B0880CC0-BA33-4E37-8F14-0EAA1DD889CA}" srcOrd="4" destOrd="0" presId="urn:microsoft.com/office/officeart/2008/layout/NameandTitleOrganizationalChart"/>
    <dgm:cxn modelId="{F7FAF0E9-8D30-475A-9CFB-A23CA2371703}" type="presParOf" srcId="{4E0A22E0-C741-40B0-8109-44DFD594B263}" destId="{BF2041DD-965A-462E-9FD1-0F270BBF88D7}" srcOrd="5" destOrd="0" presId="urn:microsoft.com/office/officeart/2008/layout/NameandTitleOrganizationalChart"/>
    <dgm:cxn modelId="{85A5B8B2-BC25-4573-B94F-EBDD6C63DE19}" type="presParOf" srcId="{BF2041DD-965A-462E-9FD1-0F270BBF88D7}" destId="{E4371C66-9476-46FB-AD2E-D995C0A15137}" srcOrd="0" destOrd="0" presId="urn:microsoft.com/office/officeart/2008/layout/NameandTitleOrganizationalChart"/>
    <dgm:cxn modelId="{F7AB5872-ED62-4407-BC58-5DC15601995D}" type="presParOf" srcId="{E4371C66-9476-46FB-AD2E-D995C0A15137}" destId="{209F7CB8-1165-47AB-9C57-0FED713F71DF}" srcOrd="0" destOrd="0" presId="urn:microsoft.com/office/officeart/2008/layout/NameandTitleOrganizationalChart"/>
    <dgm:cxn modelId="{C61D92B0-8FC9-49BA-8663-A8FC18289568}" type="presParOf" srcId="{E4371C66-9476-46FB-AD2E-D995C0A15137}" destId="{B13EC7B4-18F1-4D7D-874D-ABE16F9EB02B}" srcOrd="1" destOrd="0" presId="urn:microsoft.com/office/officeart/2008/layout/NameandTitleOrganizationalChart"/>
    <dgm:cxn modelId="{0CA01319-BADF-4DAB-B01F-789561198551}" type="presParOf" srcId="{E4371C66-9476-46FB-AD2E-D995C0A15137}" destId="{79CA3C33-9693-4FCA-BF4A-874E0BECC61D}" srcOrd="2" destOrd="0" presId="urn:microsoft.com/office/officeart/2008/layout/NameandTitleOrganizationalChart"/>
    <dgm:cxn modelId="{498E133C-C1DE-4079-A677-CC86BB88574F}" type="presParOf" srcId="{BF2041DD-965A-462E-9FD1-0F270BBF88D7}" destId="{5D9DC8A0-F425-4D0C-ACF4-3F887FD57B3E}" srcOrd="1" destOrd="0" presId="urn:microsoft.com/office/officeart/2008/layout/NameandTitleOrganizationalChart"/>
    <dgm:cxn modelId="{D978B01A-D59A-4774-B917-63A7F1016503}" type="presParOf" srcId="{BF2041DD-965A-462E-9FD1-0F270BBF88D7}" destId="{EA75D711-3C48-4818-B817-DE521B5749C6}" srcOrd="2" destOrd="0" presId="urn:microsoft.com/office/officeart/2008/layout/NameandTitleOrganizationalChart"/>
    <dgm:cxn modelId="{EDECD158-BA54-4012-9DD8-22150800A7A6}" type="presParOf" srcId="{4E0A22E0-C741-40B0-8109-44DFD594B263}" destId="{8F53E1D2-6041-41D9-ABAD-33E2D9FCE59E}" srcOrd="6" destOrd="0" presId="urn:microsoft.com/office/officeart/2008/layout/NameandTitleOrganizationalChart"/>
    <dgm:cxn modelId="{5B281B6D-39B5-4AF2-85B0-47FEA2D4C4C6}" type="presParOf" srcId="{4E0A22E0-C741-40B0-8109-44DFD594B263}" destId="{ABA556B7-24D5-42DC-B69C-CD0935AEEB05}" srcOrd="7" destOrd="0" presId="urn:microsoft.com/office/officeart/2008/layout/NameandTitleOrganizationalChart"/>
    <dgm:cxn modelId="{B4386B58-42E9-40AC-915E-C59B93C948EE}" type="presParOf" srcId="{ABA556B7-24D5-42DC-B69C-CD0935AEEB05}" destId="{867D9D28-83A4-4E3B-A9C7-229C4B6A3BAD}" srcOrd="0" destOrd="0" presId="urn:microsoft.com/office/officeart/2008/layout/NameandTitleOrganizationalChart"/>
    <dgm:cxn modelId="{EF553838-A365-4EDC-9685-DC700F946A56}" type="presParOf" srcId="{867D9D28-83A4-4E3B-A9C7-229C4B6A3BAD}" destId="{F250DE5B-DF31-4136-9369-BD89ABF67981}" srcOrd="0" destOrd="0" presId="urn:microsoft.com/office/officeart/2008/layout/NameandTitleOrganizationalChart"/>
    <dgm:cxn modelId="{3A694AD9-CB4A-4D4C-8234-B43256F8F6B4}" type="presParOf" srcId="{867D9D28-83A4-4E3B-A9C7-229C4B6A3BAD}" destId="{C66BE1E5-7812-49E0-844E-4E747FF05D64}" srcOrd="1" destOrd="0" presId="urn:microsoft.com/office/officeart/2008/layout/NameandTitleOrganizationalChart"/>
    <dgm:cxn modelId="{28644FFE-C1AB-4233-A676-830962DC464E}" type="presParOf" srcId="{867D9D28-83A4-4E3B-A9C7-229C4B6A3BAD}" destId="{46569CC9-CDB1-4995-94E6-E4EC82B87462}" srcOrd="2" destOrd="0" presId="urn:microsoft.com/office/officeart/2008/layout/NameandTitleOrganizationalChart"/>
    <dgm:cxn modelId="{AD5811DC-75C4-4085-A941-6AFA99AE916D}" type="presParOf" srcId="{ABA556B7-24D5-42DC-B69C-CD0935AEEB05}" destId="{9BE9F3FA-8F72-42EF-885A-9FA90FECA8A6}" srcOrd="1" destOrd="0" presId="urn:microsoft.com/office/officeart/2008/layout/NameandTitleOrganizationalChart"/>
    <dgm:cxn modelId="{D044E6C3-7BB4-4B6A-8767-4BA7DAEEE5E8}" type="presParOf" srcId="{ABA556B7-24D5-42DC-B69C-CD0935AEEB05}" destId="{304903F8-C5E5-45F8-9EFD-B5B4577B2C4F}" srcOrd="2" destOrd="0" presId="urn:microsoft.com/office/officeart/2008/layout/NameandTitleOrganizationalChart"/>
    <dgm:cxn modelId="{FBDE5B78-B4F5-4761-9BF5-F6FCCFDF9419}" type="presParOf" srcId="{4E0A22E0-C741-40B0-8109-44DFD594B263}" destId="{26B1A3C4-A651-4E51-92F9-DDBD799F8BF5}" srcOrd="8" destOrd="0" presId="urn:microsoft.com/office/officeart/2008/layout/NameandTitleOrganizationalChart"/>
    <dgm:cxn modelId="{F8ADC67F-88C1-4E6A-A9BB-293CBA0C5685}" type="presParOf" srcId="{4E0A22E0-C741-40B0-8109-44DFD594B263}" destId="{4D6BAE29-A141-4042-BE0F-5A110C7D587B}" srcOrd="9" destOrd="0" presId="urn:microsoft.com/office/officeart/2008/layout/NameandTitleOrganizationalChart"/>
    <dgm:cxn modelId="{F2266680-2907-4FAE-9AD6-F4C96039BF5C}" type="presParOf" srcId="{4D6BAE29-A141-4042-BE0F-5A110C7D587B}" destId="{27B6E19B-79EA-46F8-9735-61FB3137E377}" srcOrd="0" destOrd="0" presId="urn:microsoft.com/office/officeart/2008/layout/NameandTitleOrganizationalChart"/>
    <dgm:cxn modelId="{4D935FD3-024F-4C57-A941-C6CAF39A61AB}" type="presParOf" srcId="{27B6E19B-79EA-46F8-9735-61FB3137E377}" destId="{205059C7-B2D1-4428-A64C-7F23935DA766}" srcOrd="0" destOrd="0" presId="urn:microsoft.com/office/officeart/2008/layout/NameandTitleOrganizationalChart"/>
    <dgm:cxn modelId="{59805911-544B-48AD-96DA-B41EC22A7374}" type="presParOf" srcId="{27B6E19B-79EA-46F8-9735-61FB3137E377}" destId="{EFBF9A51-266B-4D9D-B7B8-C5B7A8EA6540}" srcOrd="1" destOrd="0" presId="urn:microsoft.com/office/officeart/2008/layout/NameandTitleOrganizationalChart"/>
    <dgm:cxn modelId="{C80BFB96-20BF-498F-91E2-76E4AAB6F32A}" type="presParOf" srcId="{27B6E19B-79EA-46F8-9735-61FB3137E377}" destId="{AEE04B17-2102-4CEB-9E2F-8FF6AF216AD7}" srcOrd="2" destOrd="0" presId="urn:microsoft.com/office/officeart/2008/layout/NameandTitleOrganizationalChart"/>
    <dgm:cxn modelId="{80BDBBB4-5B81-4840-8D61-CEB3A45130D7}" type="presParOf" srcId="{4D6BAE29-A141-4042-BE0F-5A110C7D587B}" destId="{95BC684B-BD61-4806-A3CA-E2862385B5A5}" srcOrd="1" destOrd="0" presId="urn:microsoft.com/office/officeart/2008/layout/NameandTitleOrganizationalChart"/>
    <dgm:cxn modelId="{1E57648F-6BA7-45A0-87D2-C5CF7D3EAEDF}" type="presParOf" srcId="{4D6BAE29-A141-4042-BE0F-5A110C7D587B}" destId="{ADBD4708-9BBB-49D6-86B7-EEA8E802E80E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6E45774D-55D2-4C26-B3FC-FF2315555F49}" type="parTrans" cxnId="{8DD566FB-C0D5-4E98-81EB-E89C4B738D4E}">
      <dgm:prSet/>
      <dgm:spPr/>
      <dgm:t>
        <a:bodyPr/>
        <a:lstStyle/>
        <a:p>
          <a:endParaRPr lang="en-US"/>
        </a:p>
      </dgm:t>
    </dgm:pt>
    <dgm:pt modelId="{E9A2561C-4BB4-4436-8EE3-CB08FC8FF3D9}" type="sibTrans" cxnId="{8DD566FB-C0D5-4E98-81EB-E89C4B738D4E}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Location Id</a:t>
          </a:r>
        </a:p>
      </dgm:t>
    </dgm:pt>
    <dgm:pt modelId="{C7808462-9895-4904-AA31-FA51D9ED060E}" type="parTrans" cxnId="{8FF3E67A-FD22-4C7B-B5AF-A3AA328154CB}">
      <dgm:prSet/>
      <dgm:spPr/>
      <dgm:t>
        <a:bodyPr/>
        <a:lstStyle/>
        <a:p>
          <a:endParaRPr lang="en-US"/>
        </a:p>
      </dgm:t>
    </dgm:pt>
    <dgm:pt modelId="{DF95714C-E027-4F65-821C-3FE64E566C28}" type="sibTrans" cxnId="{8FF3E67A-FD22-4C7B-B5AF-A3AA328154CB}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Street Name</a:t>
          </a:r>
        </a:p>
      </dgm:t>
    </dgm:pt>
    <dgm:pt modelId="{B73F8B20-B98D-4BA1-9616-147CEFC66529}" type="parTrans" cxnId="{8BE3F4BC-DDDD-4D64-A6FA-0563925A8F33}">
      <dgm:prSet/>
      <dgm:spPr/>
      <dgm:t>
        <a:bodyPr/>
        <a:lstStyle/>
        <a:p>
          <a:endParaRPr lang="en-US"/>
        </a:p>
      </dgm:t>
    </dgm:pt>
    <dgm:pt modelId="{DE8EF893-7B4C-40F3-A0C0-B8C823BA03AD}" type="sibTrans" cxnId="{8BE3F4BC-DDDD-4D64-A6FA-0563925A8F33}">
      <dgm:prSet/>
      <dgm:spPr/>
      <dgm:t>
        <a:bodyPr/>
        <a:lstStyle/>
        <a:p>
          <a:endParaRPr lang="en-US" dirty="0"/>
        </a:p>
      </dgm:t>
    </dgm:pt>
    <dgm:pt modelId="{936DB20F-6230-4191-AB5A-F390038E030A}">
      <dgm:prSet phldrT="[Text]"/>
      <dgm:spPr/>
      <dgm:t>
        <a:bodyPr/>
        <a:lstStyle/>
        <a:p>
          <a:r>
            <a:rPr lang="en-US" dirty="0"/>
            <a:t>Postal Code</a:t>
          </a:r>
        </a:p>
      </dgm:t>
    </dgm:pt>
    <dgm:pt modelId="{0ABD7792-D095-416A-94A9-94DBB6549887}" type="parTrans" cxnId="{565DD86D-FFD9-46FC-8539-6240EFA7BEE4}">
      <dgm:prSet/>
      <dgm:spPr/>
      <dgm:t>
        <a:bodyPr/>
        <a:lstStyle/>
        <a:p>
          <a:endParaRPr lang="en-US"/>
        </a:p>
      </dgm:t>
    </dgm:pt>
    <dgm:pt modelId="{51B5AB68-BE52-491B-BDD4-DA9F9613DD45}" type="sibTrans" cxnId="{565DD86D-FFD9-46FC-8539-6240EFA7BEE4}">
      <dgm:prSet/>
      <dgm:spPr/>
      <dgm:t>
        <a:bodyPr/>
        <a:lstStyle/>
        <a:p>
          <a:endParaRPr lang="en-US"/>
        </a:p>
      </dgm:t>
    </dgm:pt>
    <dgm:pt modelId="{67080388-4068-4907-B259-C175A628AFF6}">
      <dgm:prSet phldrT="[Text]"/>
      <dgm:spPr/>
      <dgm:t>
        <a:bodyPr/>
        <a:lstStyle/>
        <a:p>
          <a:r>
            <a:rPr lang="en-US" dirty="0"/>
            <a:t>City</a:t>
          </a:r>
        </a:p>
      </dgm:t>
    </dgm:pt>
    <dgm:pt modelId="{69C4A016-3BAB-4EB1-BE92-32F7CDCDC9B9}" type="parTrans" cxnId="{EFE46763-5E3F-4054-822F-FBB9DE88015D}">
      <dgm:prSet/>
      <dgm:spPr/>
      <dgm:t>
        <a:bodyPr/>
        <a:lstStyle/>
        <a:p>
          <a:endParaRPr lang="en-US"/>
        </a:p>
      </dgm:t>
    </dgm:pt>
    <dgm:pt modelId="{79C47CE3-7A55-4AA7-B767-07DA7983B8F5}" type="sibTrans" cxnId="{EFE46763-5E3F-4054-822F-FBB9DE88015D}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LinFactNeighborY="974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F60197-574A-4B7B-B2B2-1E60F6579712}" type="pres">
      <dgm:prSet presAssocID="{CD0A892F-CEAE-44FE-BE8F-A7886D69D386}" presName="rootConnector1" presStyleLbl="node1" presStyleIdx="0" presStyleCnt="4"/>
      <dgm:spPr/>
      <dgm:t>
        <a:bodyPr/>
        <a:lstStyle/>
        <a:p>
          <a:endParaRPr lang="en-US"/>
        </a:p>
      </dgm:t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4"/>
      <dgm:spPr/>
      <dgm:t>
        <a:bodyPr/>
        <a:lstStyle/>
        <a:p>
          <a:endParaRPr lang="en-US"/>
        </a:p>
      </dgm:t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A0571E6-E202-41EB-9DA6-982E42422E5A}" type="pres">
      <dgm:prSet presAssocID="{EAFE13AF-3EAC-4B24-B6AD-EB288A60470C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71469CF-D3E6-45EF-859B-A238545A67B6}" type="pres">
      <dgm:prSet presAssocID="{EAFE13AF-3EAC-4B24-B6AD-EB288A60470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1" presStyleCnt="4"/>
      <dgm:spPr/>
      <dgm:t>
        <a:bodyPr/>
        <a:lstStyle/>
        <a:p>
          <a:endParaRPr lang="en-US"/>
        </a:p>
      </dgm:t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28933E3-0019-4F93-998D-C4FD0D6E59D8}" type="pres">
      <dgm:prSet presAssocID="{78720E7A-6715-4ECC-97B5-C1E8F90C6227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41B1CB3-1F85-4303-9C7C-70B90E5587EF}" type="pres">
      <dgm:prSet presAssocID="{78720E7A-6715-4ECC-97B5-C1E8F90C6227}" presName="rootConnector" presStyleLbl="node2" presStyleIdx="0" presStyleCnt="0"/>
      <dgm:spPr/>
      <dgm:t>
        <a:bodyPr/>
        <a:lstStyle/>
        <a:p>
          <a:endParaRPr lang="en-US"/>
        </a:p>
      </dgm:t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B0880CC0-BA33-4E37-8F14-0EAA1DD889CA}" type="pres">
      <dgm:prSet presAssocID="{0ABD7792-D095-416A-94A9-94DBB6549887}" presName="Name44" presStyleLbl="parChTrans1D2" presStyleIdx="2" presStyleCnt="4"/>
      <dgm:spPr/>
      <dgm:t>
        <a:bodyPr/>
        <a:lstStyle/>
        <a:p>
          <a:endParaRPr lang="en-US"/>
        </a:p>
      </dgm:t>
    </dgm:pt>
    <dgm:pt modelId="{BF2041DD-965A-462E-9FD1-0F270BBF88D7}" type="pres">
      <dgm:prSet presAssocID="{936DB20F-6230-4191-AB5A-F390038E030A}" presName="hierRoot2" presStyleCnt="0">
        <dgm:presLayoutVars>
          <dgm:hierBranch val="init"/>
        </dgm:presLayoutVars>
      </dgm:prSet>
      <dgm:spPr/>
    </dgm:pt>
    <dgm:pt modelId="{E4371C66-9476-46FB-AD2E-D995C0A15137}" type="pres">
      <dgm:prSet presAssocID="{936DB20F-6230-4191-AB5A-F390038E030A}" presName="rootComposite" presStyleCnt="0"/>
      <dgm:spPr/>
    </dgm:pt>
    <dgm:pt modelId="{209F7CB8-1165-47AB-9C57-0FED713F71DF}" type="pres">
      <dgm:prSet presAssocID="{936DB20F-6230-4191-AB5A-F390038E030A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13EC7B4-18F1-4D7D-874D-ABE16F9EB02B}" type="pres">
      <dgm:prSet presAssocID="{936DB20F-6230-4191-AB5A-F390038E030A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9CA3C33-9693-4FCA-BF4A-874E0BECC61D}" type="pres">
      <dgm:prSet presAssocID="{936DB20F-6230-4191-AB5A-F390038E030A}" presName="rootConnector" presStyleLbl="node2" presStyleIdx="0" presStyleCnt="0"/>
      <dgm:spPr/>
      <dgm:t>
        <a:bodyPr/>
        <a:lstStyle/>
        <a:p>
          <a:endParaRPr lang="en-US"/>
        </a:p>
      </dgm:t>
    </dgm:pt>
    <dgm:pt modelId="{5D9DC8A0-F425-4D0C-ACF4-3F887FD57B3E}" type="pres">
      <dgm:prSet presAssocID="{936DB20F-6230-4191-AB5A-F390038E030A}" presName="hierChild4" presStyleCnt="0"/>
      <dgm:spPr/>
    </dgm:pt>
    <dgm:pt modelId="{EA75D711-3C48-4818-B817-DE521B5749C6}" type="pres">
      <dgm:prSet presAssocID="{936DB20F-6230-4191-AB5A-F390038E030A}" presName="hierChild5" presStyleCnt="0"/>
      <dgm:spPr/>
    </dgm:pt>
    <dgm:pt modelId="{745E653C-D2FA-461D-AB44-F3B761FE21EB}" type="pres">
      <dgm:prSet presAssocID="{69C4A016-3BAB-4EB1-BE92-32F7CDCDC9B9}" presName="Name44" presStyleLbl="parChTrans1D2" presStyleIdx="3" presStyleCnt="4"/>
      <dgm:spPr/>
      <dgm:t>
        <a:bodyPr/>
        <a:lstStyle/>
        <a:p>
          <a:endParaRPr lang="en-US"/>
        </a:p>
      </dgm:t>
    </dgm:pt>
    <dgm:pt modelId="{D623D33D-57F4-49D0-82DC-03AED6A4F926}" type="pres">
      <dgm:prSet presAssocID="{67080388-4068-4907-B259-C175A628AFF6}" presName="hierRoot2" presStyleCnt="0">
        <dgm:presLayoutVars>
          <dgm:hierBranch val="init"/>
        </dgm:presLayoutVars>
      </dgm:prSet>
      <dgm:spPr/>
    </dgm:pt>
    <dgm:pt modelId="{8F130A38-D3AB-4094-9BC4-63CD00276ED3}" type="pres">
      <dgm:prSet presAssocID="{67080388-4068-4907-B259-C175A628AFF6}" presName="rootComposite" presStyleCnt="0"/>
      <dgm:spPr/>
    </dgm:pt>
    <dgm:pt modelId="{CAB0E522-C94B-4B8F-A284-1854F30EEDE1}" type="pres">
      <dgm:prSet presAssocID="{67080388-4068-4907-B259-C175A628AFF6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824BCEF-DD64-47E3-BD09-EDF6F9BAA3D6}" type="pres">
      <dgm:prSet presAssocID="{67080388-4068-4907-B259-C175A628AFF6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93CA33-1A38-47B7-9FF5-7A2C5F93DC0F}" type="pres">
      <dgm:prSet presAssocID="{67080388-4068-4907-B259-C175A628AFF6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148FF5-953F-4BF7-8373-DFB6D7B7482B}" type="pres">
      <dgm:prSet presAssocID="{67080388-4068-4907-B259-C175A628AFF6}" presName="hierChild4" presStyleCnt="0"/>
      <dgm:spPr/>
    </dgm:pt>
    <dgm:pt modelId="{2B6A65F6-99AF-4601-BCA4-0FEA2B05874F}" type="pres">
      <dgm:prSet presAssocID="{67080388-4068-4907-B259-C175A628AFF6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3774DBA2-B1B8-4E97-965D-44928F5B2835}" type="presOf" srcId="{936DB20F-6230-4191-AB5A-F390038E030A}" destId="{79CA3C33-9693-4FCA-BF4A-874E0BECC61D}" srcOrd="1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565DD86D-FFD9-46FC-8539-6240EFA7BEE4}" srcId="{CD0A892F-CEAE-44FE-BE8F-A7886D69D386}" destId="{936DB20F-6230-4191-AB5A-F390038E030A}" srcOrd="2" destOrd="0" parTransId="{0ABD7792-D095-416A-94A9-94DBB6549887}" sibTransId="{51B5AB68-BE52-491B-BDD4-DA9F9613DD45}"/>
    <dgm:cxn modelId="{2CF8CD6F-AA61-4DA2-8518-17437619C4B5}" type="presOf" srcId="{936DB20F-6230-4191-AB5A-F390038E030A}" destId="{209F7CB8-1165-47AB-9C57-0FED713F71DF}" srcOrd="0" destOrd="0" presId="urn:microsoft.com/office/officeart/2008/layout/NameandTitleOrganizationalChart"/>
    <dgm:cxn modelId="{A6F3DB79-9D4F-4847-B138-8E658D2AC2CC}" type="presOf" srcId="{0ABD7792-D095-416A-94A9-94DBB6549887}" destId="{B0880CC0-BA33-4E37-8F14-0EAA1DD889CA}" srcOrd="0" destOrd="0" presId="urn:microsoft.com/office/officeart/2008/layout/NameandTitleOrganizationalChart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081662C8-E5E6-4ED4-B022-94DBF88BC438}" type="presOf" srcId="{67080388-4068-4907-B259-C175A628AFF6}" destId="{CAB0E522-C94B-4B8F-A284-1854F30EEDE1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95D77E5A-0DF6-496F-AC5E-A3E35AB2E9FB}" type="presOf" srcId="{67080388-4068-4907-B259-C175A628AFF6}" destId="{FE93CA33-1A38-47B7-9FF5-7A2C5F93DC0F}" srcOrd="1" destOrd="0" presId="urn:microsoft.com/office/officeart/2008/layout/NameandTitleOrganizationalChart"/>
    <dgm:cxn modelId="{04FB3AB7-88A2-4F03-AB7E-B80C5CC8AA40}" type="presOf" srcId="{79C47CE3-7A55-4AA7-B767-07DA7983B8F5}" destId="{B824BCEF-DD64-47E3-BD09-EDF6F9BAA3D6}" srcOrd="0" destOrd="0" presId="urn:microsoft.com/office/officeart/2008/layout/NameandTitleOrganizationalChart"/>
    <dgm:cxn modelId="{EFE46763-5E3F-4054-822F-FBB9DE88015D}" srcId="{CD0A892F-CEAE-44FE-BE8F-A7886D69D386}" destId="{67080388-4068-4907-B259-C175A628AFF6}" srcOrd="3" destOrd="0" parTransId="{69C4A016-3BAB-4EB1-BE92-32F7CDCDC9B9}" sibTransId="{79C47CE3-7A55-4AA7-B767-07DA7983B8F5}"/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746CD1C6-975E-4321-83E3-898CAD5D365A}" type="presOf" srcId="{51B5AB68-BE52-491B-BDD4-DA9F9613DD45}" destId="{B13EC7B4-18F1-4D7D-874D-ABE16F9EB02B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1" destOrd="0" parTransId="{B73F8B20-B98D-4BA1-9616-147CEFC66529}" sibTransId="{DE8EF893-7B4C-40F3-A0C0-B8C823BA03AD}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CE67C25B-ED6B-4EC6-A771-F228A3426764}" type="presOf" srcId="{69C4A016-3BAB-4EB1-BE92-32F7CDCDC9B9}" destId="{745E653C-D2FA-461D-AB44-F3B761FE21EB}" srcOrd="0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2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3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AF3BD316-F8D0-4A9D-9219-4AD197A4169C}" type="presParOf" srcId="{4E0A22E0-C741-40B0-8109-44DFD594B263}" destId="{B0880CC0-BA33-4E37-8F14-0EAA1DD889CA}" srcOrd="4" destOrd="0" presId="urn:microsoft.com/office/officeart/2008/layout/NameandTitleOrganizationalChart"/>
    <dgm:cxn modelId="{F7FAF0E9-8D30-475A-9CFB-A23CA2371703}" type="presParOf" srcId="{4E0A22E0-C741-40B0-8109-44DFD594B263}" destId="{BF2041DD-965A-462E-9FD1-0F270BBF88D7}" srcOrd="5" destOrd="0" presId="urn:microsoft.com/office/officeart/2008/layout/NameandTitleOrganizationalChart"/>
    <dgm:cxn modelId="{85A5B8B2-BC25-4573-B94F-EBDD6C63DE19}" type="presParOf" srcId="{BF2041DD-965A-462E-9FD1-0F270BBF88D7}" destId="{E4371C66-9476-46FB-AD2E-D995C0A15137}" srcOrd="0" destOrd="0" presId="urn:microsoft.com/office/officeart/2008/layout/NameandTitleOrganizationalChart"/>
    <dgm:cxn modelId="{F7AB5872-ED62-4407-BC58-5DC15601995D}" type="presParOf" srcId="{E4371C66-9476-46FB-AD2E-D995C0A15137}" destId="{209F7CB8-1165-47AB-9C57-0FED713F71DF}" srcOrd="0" destOrd="0" presId="urn:microsoft.com/office/officeart/2008/layout/NameandTitleOrganizationalChart"/>
    <dgm:cxn modelId="{C61D92B0-8FC9-49BA-8663-A8FC18289568}" type="presParOf" srcId="{E4371C66-9476-46FB-AD2E-D995C0A15137}" destId="{B13EC7B4-18F1-4D7D-874D-ABE16F9EB02B}" srcOrd="1" destOrd="0" presId="urn:microsoft.com/office/officeart/2008/layout/NameandTitleOrganizationalChart"/>
    <dgm:cxn modelId="{0CA01319-BADF-4DAB-B01F-789561198551}" type="presParOf" srcId="{E4371C66-9476-46FB-AD2E-D995C0A15137}" destId="{79CA3C33-9693-4FCA-BF4A-874E0BECC61D}" srcOrd="2" destOrd="0" presId="urn:microsoft.com/office/officeart/2008/layout/NameandTitleOrganizationalChart"/>
    <dgm:cxn modelId="{498E133C-C1DE-4079-A677-CC86BB88574F}" type="presParOf" srcId="{BF2041DD-965A-462E-9FD1-0F270BBF88D7}" destId="{5D9DC8A0-F425-4D0C-ACF4-3F887FD57B3E}" srcOrd="1" destOrd="0" presId="urn:microsoft.com/office/officeart/2008/layout/NameandTitleOrganizationalChart"/>
    <dgm:cxn modelId="{D978B01A-D59A-4774-B917-63A7F1016503}" type="presParOf" srcId="{BF2041DD-965A-462E-9FD1-0F270BBF88D7}" destId="{EA75D711-3C48-4818-B817-DE521B5749C6}" srcOrd="2" destOrd="0" presId="urn:microsoft.com/office/officeart/2008/layout/NameandTitleOrganizationalChart"/>
    <dgm:cxn modelId="{36035EBC-99BB-4215-BDF6-ADA734753099}" type="presParOf" srcId="{4E0A22E0-C741-40B0-8109-44DFD594B263}" destId="{745E653C-D2FA-461D-AB44-F3B761FE21EB}" srcOrd="6" destOrd="0" presId="urn:microsoft.com/office/officeart/2008/layout/NameandTitleOrganizationalChart"/>
    <dgm:cxn modelId="{E652B258-54BF-4DD3-BD76-DFB04AA0C973}" type="presParOf" srcId="{4E0A22E0-C741-40B0-8109-44DFD594B263}" destId="{D623D33D-57F4-49D0-82DC-03AED6A4F926}" srcOrd="7" destOrd="0" presId="urn:microsoft.com/office/officeart/2008/layout/NameandTitleOrganizationalChart"/>
    <dgm:cxn modelId="{9C31A67D-B4B8-427F-B5CF-57F61F71B529}" type="presParOf" srcId="{D623D33D-57F4-49D0-82DC-03AED6A4F926}" destId="{8F130A38-D3AB-4094-9BC4-63CD00276ED3}" srcOrd="0" destOrd="0" presId="urn:microsoft.com/office/officeart/2008/layout/NameandTitleOrganizationalChart"/>
    <dgm:cxn modelId="{E475C575-ED44-4640-B088-C5672A83237F}" type="presParOf" srcId="{8F130A38-D3AB-4094-9BC4-63CD00276ED3}" destId="{CAB0E522-C94B-4B8F-A284-1854F30EEDE1}" srcOrd="0" destOrd="0" presId="urn:microsoft.com/office/officeart/2008/layout/NameandTitleOrganizationalChart"/>
    <dgm:cxn modelId="{94BB99B9-DBCF-4A7A-91D0-361985D622AD}" type="presParOf" srcId="{8F130A38-D3AB-4094-9BC4-63CD00276ED3}" destId="{B824BCEF-DD64-47E3-BD09-EDF6F9BAA3D6}" srcOrd="1" destOrd="0" presId="urn:microsoft.com/office/officeart/2008/layout/NameandTitleOrganizationalChart"/>
    <dgm:cxn modelId="{6CF2E12A-5112-425A-8D60-6C39F925D909}" type="presParOf" srcId="{8F130A38-D3AB-4094-9BC4-63CD00276ED3}" destId="{FE93CA33-1A38-47B7-9FF5-7A2C5F93DC0F}" srcOrd="2" destOrd="0" presId="urn:microsoft.com/office/officeart/2008/layout/NameandTitleOrganizationalChart"/>
    <dgm:cxn modelId="{E2480577-A171-4032-94C8-67A61C90DDBA}" type="presParOf" srcId="{D623D33D-57F4-49D0-82DC-03AED6A4F926}" destId="{64148FF5-953F-4BF7-8373-DFB6D7B7482B}" srcOrd="1" destOrd="0" presId="urn:microsoft.com/office/officeart/2008/layout/NameandTitleOrganizationalChart"/>
    <dgm:cxn modelId="{67292653-3654-499C-8812-DD804F97F661}" type="presParOf" srcId="{D623D33D-57F4-49D0-82DC-03AED6A4F926}" destId="{2B6A65F6-99AF-4601-BCA4-0FEA2B05874F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Material</a:t>
          </a:r>
        </a:p>
      </dgm:t>
    </dgm:pt>
    <dgm:pt modelId="{6E45774D-55D2-4C26-B3FC-FF2315555F49}" type="parTrans" cxnId="{8DD566FB-C0D5-4E98-81EB-E89C4B738D4E}">
      <dgm:prSet/>
      <dgm:spPr/>
      <dgm:t>
        <a:bodyPr/>
        <a:lstStyle/>
        <a:p>
          <a:endParaRPr lang="en-US"/>
        </a:p>
      </dgm:t>
    </dgm:pt>
    <dgm:pt modelId="{E9A2561C-4BB4-4436-8EE3-CB08FC8FF3D9}" type="sibTrans" cxnId="{8DD566FB-C0D5-4E98-81EB-E89C4B738D4E}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Material Id</a:t>
          </a:r>
        </a:p>
      </dgm:t>
    </dgm:pt>
    <dgm:pt modelId="{C7808462-9895-4904-AA31-FA51D9ED060E}" type="parTrans" cxnId="{8FF3E67A-FD22-4C7B-B5AF-A3AA328154CB}">
      <dgm:prSet/>
      <dgm:spPr/>
      <dgm:t>
        <a:bodyPr/>
        <a:lstStyle/>
        <a:p>
          <a:endParaRPr lang="en-US"/>
        </a:p>
      </dgm:t>
    </dgm:pt>
    <dgm:pt modelId="{DF95714C-E027-4F65-821C-3FE64E566C28}" type="sibTrans" cxnId="{8FF3E67A-FD22-4C7B-B5AF-A3AA328154CB}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Material Name</a:t>
          </a:r>
        </a:p>
      </dgm:t>
    </dgm:pt>
    <dgm:pt modelId="{B73F8B20-B98D-4BA1-9616-147CEFC66529}" type="parTrans" cxnId="{8BE3F4BC-DDDD-4D64-A6FA-0563925A8F33}">
      <dgm:prSet/>
      <dgm:spPr/>
      <dgm:t>
        <a:bodyPr/>
        <a:lstStyle/>
        <a:p>
          <a:endParaRPr lang="en-US"/>
        </a:p>
      </dgm:t>
    </dgm:pt>
    <dgm:pt modelId="{DE8EF893-7B4C-40F3-A0C0-B8C823BA03AD}" type="sibTrans" cxnId="{8BE3F4BC-DDDD-4D64-A6FA-0563925A8F33}">
      <dgm:prSet/>
      <dgm:spPr/>
      <dgm:t>
        <a:bodyPr/>
        <a:lstStyle/>
        <a:p>
          <a:endParaRPr lang="en-US" dirty="0"/>
        </a:p>
      </dgm:t>
    </dgm:pt>
    <dgm:pt modelId="{67080388-4068-4907-B259-C175A628AFF6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69C4A016-3BAB-4EB1-BE92-32F7CDCDC9B9}" type="parTrans" cxnId="{EFE46763-5E3F-4054-822F-FBB9DE88015D}">
      <dgm:prSet/>
      <dgm:spPr/>
      <dgm:t>
        <a:bodyPr/>
        <a:lstStyle/>
        <a:p>
          <a:endParaRPr lang="en-US"/>
        </a:p>
      </dgm:t>
    </dgm:pt>
    <dgm:pt modelId="{79C47CE3-7A55-4AA7-B767-07DA7983B8F5}" type="sibTrans" cxnId="{EFE46763-5E3F-4054-822F-FBB9DE88015D}">
      <dgm:prSet/>
      <dgm:spPr/>
      <dgm:t>
        <a:bodyPr/>
        <a:lstStyle/>
        <a:p>
          <a:endParaRPr lang="en-US"/>
        </a:p>
      </dgm:t>
    </dgm:pt>
    <dgm:pt modelId="{C5CC3E7F-7A26-4C8D-B275-93A92259C3A0}">
      <dgm:prSet phldrT="[Text]"/>
      <dgm:spPr/>
      <dgm:t>
        <a:bodyPr/>
        <a:lstStyle/>
        <a:p>
          <a:r>
            <a:rPr lang="en-US" dirty="0"/>
            <a:t>Branch Id</a:t>
          </a:r>
        </a:p>
      </dgm:t>
    </dgm:pt>
    <dgm:pt modelId="{A20B21A2-DDB9-4B13-AE7E-AEE69062FD3A}" type="parTrans" cxnId="{FFE8B605-82D3-4341-9922-8A7A758F4666}">
      <dgm:prSet/>
      <dgm:spPr/>
      <dgm:t>
        <a:bodyPr/>
        <a:lstStyle/>
        <a:p>
          <a:endParaRPr lang="en-US"/>
        </a:p>
      </dgm:t>
    </dgm:pt>
    <dgm:pt modelId="{4F27F019-6290-487D-A3CA-3766B340F6EA}" type="sibTrans" cxnId="{FFE8B605-82D3-4341-9922-8A7A758F4666}">
      <dgm:prSet/>
      <dgm:spPr/>
      <dgm:t>
        <a:bodyPr/>
        <a:lstStyle/>
        <a:p>
          <a:r>
            <a:rPr lang="en-US" dirty="0" smtClean="0"/>
            <a:t>Foreign Key</a:t>
          </a:r>
          <a:endParaRPr lang="en-US" dirty="0"/>
        </a:p>
      </dgm:t>
    </dgm:pt>
    <dgm:pt modelId="{4AECE9D8-8F64-4E25-BD93-4EC1DD67970A}">
      <dgm:prSet phldrT="[Text]"/>
      <dgm:spPr/>
      <dgm:t>
        <a:bodyPr/>
        <a:lstStyle/>
        <a:p>
          <a:r>
            <a:rPr lang="en-US" dirty="0"/>
            <a:t>Total</a:t>
          </a:r>
        </a:p>
      </dgm:t>
    </dgm:pt>
    <dgm:pt modelId="{6C3F1950-2679-428B-B49C-2AE68B283220}" type="parTrans" cxnId="{EAB8D82A-B253-4D7F-9DA9-40C9C188F628}">
      <dgm:prSet/>
      <dgm:spPr/>
      <dgm:t>
        <a:bodyPr/>
        <a:lstStyle/>
        <a:p>
          <a:endParaRPr lang="en-US"/>
        </a:p>
      </dgm:t>
    </dgm:pt>
    <dgm:pt modelId="{8BC84E00-A7CB-4F7F-8408-0F5C2C14FA8D}" type="sibTrans" cxnId="{EAB8D82A-B253-4D7F-9DA9-40C9C188F628}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LinFactNeighborY="974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F60197-574A-4B7B-B2B2-1E60F6579712}" type="pres">
      <dgm:prSet presAssocID="{CD0A892F-CEAE-44FE-BE8F-A7886D69D386}" presName="rootConnector1" presStyleLbl="node1" presStyleIdx="0" presStyleCnt="5"/>
      <dgm:spPr/>
      <dgm:t>
        <a:bodyPr/>
        <a:lstStyle/>
        <a:p>
          <a:endParaRPr lang="en-US"/>
        </a:p>
      </dgm:t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5"/>
      <dgm:spPr/>
      <dgm:t>
        <a:bodyPr/>
        <a:lstStyle/>
        <a:p>
          <a:endParaRPr lang="en-US"/>
        </a:p>
      </dgm:t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A0571E6-E202-41EB-9DA6-982E42422E5A}" type="pres">
      <dgm:prSet presAssocID="{EAFE13AF-3EAC-4B24-B6AD-EB288A60470C}" presName="titleText2" presStyleLbl="fgAcc1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71469CF-D3E6-45EF-859B-A238545A67B6}" type="pres">
      <dgm:prSet presAssocID="{EAFE13AF-3EAC-4B24-B6AD-EB288A60470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1" presStyleCnt="5"/>
      <dgm:spPr/>
      <dgm:t>
        <a:bodyPr/>
        <a:lstStyle/>
        <a:p>
          <a:endParaRPr lang="en-US"/>
        </a:p>
      </dgm:t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1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28933E3-0019-4F93-998D-C4FD0D6E59D8}" type="pres">
      <dgm:prSet presAssocID="{78720E7A-6715-4ECC-97B5-C1E8F90C6227}" presName="titleText2" presStyleLbl="fgAcc1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41B1CB3-1F85-4303-9C7C-70B90E5587EF}" type="pres">
      <dgm:prSet presAssocID="{78720E7A-6715-4ECC-97B5-C1E8F90C6227}" presName="rootConnector" presStyleLbl="node2" presStyleIdx="0" presStyleCnt="0"/>
      <dgm:spPr/>
      <dgm:t>
        <a:bodyPr/>
        <a:lstStyle/>
        <a:p>
          <a:endParaRPr lang="en-US"/>
        </a:p>
      </dgm:t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745E653C-D2FA-461D-AB44-F3B761FE21EB}" type="pres">
      <dgm:prSet presAssocID="{69C4A016-3BAB-4EB1-BE92-32F7CDCDC9B9}" presName="Name44" presStyleLbl="parChTrans1D2" presStyleIdx="2" presStyleCnt="5"/>
      <dgm:spPr/>
      <dgm:t>
        <a:bodyPr/>
        <a:lstStyle/>
        <a:p>
          <a:endParaRPr lang="en-US"/>
        </a:p>
      </dgm:t>
    </dgm:pt>
    <dgm:pt modelId="{D623D33D-57F4-49D0-82DC-03AED6A4F926}" type="pres">
      <dgm:prSet presAssocID="{67080388-4068-4907-B259-C175A628AFF6}" presName="hierRoot2" presStyleCnt="0">
        <dgm:presLayoutVars>
          <dgm:hierBranch val="init"/>
        </dgm:presLayoutVars>
      </dgm:prSet>
      <dgm:spPr/>
    </dgm:pt>
    <dgm:pt modelId="{8F130A38-D3AB-4094-9BC4-63CD00276ED3}" type="pres">
      <dgm:prSet presAssocID="{67080388-4068-4907-B259-C175A628AFF6}" presName="rootComposite" presStyleCnt="0"/>
      <dgm:spPr/>
    </dgm:pt>
    <dgm:pt modelId="{CAB0E522-C94B-4B8F-A284-1854F30EEDE1}" type="pres">
      <dgm:prSet presAssocID="{67080388-4068-4907-B259-C175A628AFF6}" presName="rootText" presStyleLbl="node1" presStyleIdx="2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824BCEF-DD64-47E3-BD09-EDF6F9BAA3D6}" type="pres">
      <dgm:prSet presAssocID="{67080388-4068-4907-B259-C175A628AFF6}" presName="titleText2" presStyleLbl="fgAcc1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93CA33-1A38-47B7-9FF5-7A2C5F93DC0F}" type="pres">
      <dgm:prSet presAssocID="{67080388-4068-4907-B259-C175A628AFF6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148FF5-953F-4BF7-8373-DFB6D7B7482B}" type="pres">
      <dgm:prSet presAssocID="{67080388-4068-4907-B259-C175A628AFF6}" presName="hierChild4" presStyleCnt="0"/>
      <dgm:spPr/>
    </dgm:pt>
    <dgm:pt modelId="{2B6A65F6-99AF-4601-BCA4-0FEA2B05874F}" type="pres">
      <dgm:prSet presAssocID="{67080388-4068-4907-B259-C175A628AFF6}" presName="hierChild5" presStyleCnt="0"/>
      <dgm:spPr/>
    </dgm:pt>
    <dgm:pt modelId="{8F53E1D2-6041-41D9-ABAD-33E2D9FCE59E}" type="pres">
      <dgm:prSet presAssocID="{A20B21A2-DDB9-4B13-AE7E-AEE69062FD3A}" presName="Name44" presStyleLbl="parChTrans1D2" presStyleIdx="3" presStyleCnt="5"/>
      <dgm:spPr/>
      <dgm:t>
        <a:bodyPr/>
        <a:lstStyle/>
        <a:p>
          <a:endParaRPr lang="en-US"/>
        </a:p>
      </dgm:t>
    </dgm:pt>
    <dgm:pt modelId="{ABA556B7-24D5-42DC-B69C-CD0935AEEB05}" type="pres">
      <dgm:prSet presAssocID="{C5CC3E7F-7A26-4C8D-B275-93A92259C3A0}" presName="hierRoot2" presStyleCnt="0">
        <dgm:presLayoutVars>
          <dgm:hierBranch val="init"/>
        </dgm:presLayoutVars>
      </dgm:prSet>
      <dgm:spPr/>
    </dgm:pt>
    <dgm:pt modelId="{867D9D28-83A4-4E3B-A9C7-229C4B6A3BAD}" type="pres">
      <dgm:prSet presAssocID="{C5CC3E7F-7A26-4C8D-B275-93A92259C3A0}" presName="rootComposite" presStyleCnt="0"/>
      <dgm:spPr/>
    </dgm:pt>
    <dgm:pt modelId="{F250DE5B-DF31-4136-9369-BD89ABF67981}" type="pres">
      <dgm:prSet presAssocID="{C5CC3E7F-7A26-4C8D-B275-93A92259C3A0}" presName="rootText" presStyleLbl="node1" presStyleIdx="3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66BE1E5-7812-49E0-844E-4E747FF05D64}" type="pres">
      <dgm:prSet presAssocID="{C5CC3E7F-7A26-4C8D-B275-93A92259C3A0}" presName="titleText2" presStyleLbl="fgAcc1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6569CC9-CDB1-4995-94E6-E4EC82B87462}" type="pres">
      <dgm:prSet presAssocID="{C5CC3E7F-7A26-4C8D-B275-93A92259C3A0}" presName="rootConnector" presStyleLbl="node2" presStyleIdx="0" presStyleCnt="0"/>
      <dgm:spPr/>
      <dgm:t>
        <a:bodyPr/>
        <a:lstStyle/>
        <a:p>
          <a:endParaRPr lang="en-US"/>
        </a:p>
      </dgm:t>
    </dgm:pt>
    <dgm:pt modelId="{9BE9F3FA-8F72-42EF-885A-9FA90FECA8A6}" type="pres">
      <dgm:prSet presAssocID="{C5CC3E7F-7A26-4C8D-B275-93A92259C3A0}" presName="hierChild4" presStyleCnt="0"/>
      <dgm:spPr/>
    </dgm:pt>
    <dgm:pt modelId="{304903F8-C5E5-45F8-9EFD-B5B4577B2C4F}" type="pres">
      <dgm:prSet presAssocID="{C5CC3E7F-7A26-4C8D-B275-93A92259C3A0}" presName="hierChild5" presStyleCnt="0"/>
      <dgm:spPr/>
    </dgm:pt>
    <dgm:pt modelId="{26B1A3C4-A651-4E51-92F9-DDBD799F8BF5}" type="pres">
      <dgm:prSet presAssocID="{6C3F1950-2679-428B-B49C-2AE68B283220}" presName="Name44" presStyleLbl="parChTrans1D2" presStyleIdx="4" presStyleCnt="5"/>
      <dgm:spPr/>
      <dgm:t>
        <a:bodyPr/>
        <a:lstStyle/>
        <a:p>
          <a:endParaRPr lang="en-US"/>
        </a:p>
      </dgm:t>
    </dgm:pt>
    <dgm:pt modelId="{4D6BAE29-A141-4042-BE0F-5A110C7D587B}" type="pres">
      <dgm:prSet presAssocID="{4AECE9D8-8F64-4E25-BD93-4EC1DD67970A}" presName="hierRoot2" presStyleCnt="0">
        <dgm:presLayoutVars>
          <dgm:hierBranch val="init"/>
        </dgm:presLayoutVars>
      </dgm:prSet>
      <dgm:spPr/>
    </dgm:pt>
    <dgm:pt modelId="{27B6E19B-79EA-46F8-9735-61FB3137E377}" type="pres">
      <dgm:prSet presAssocID="{4AECE9D8-8F64-4E25-BD93-4EC1DD67970A}" presName="rootComposite" presStyleCnt="0"/>
      <dgm:spPr/>
    </dgm:pt>
    <dgm:pt modelId="{205059C7-B2D1-4428-A64C-7F23935DA766}" type="pres">
      <dgm:prSet presAssocID="{4AECE9D8-8F64-4E25-BD93-4EC1DD67970A}" presName="rootText" presStyleLbl="node1" presStyleIdx="4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FBF9A51-266B-4D9D-B7B8-C5B7A8EA6540}" type="pres">
      <dgm:prSet presAssocID="{4AECE9D8-8F64-4E25-BD93-4EC1DD67970A}" presName="titleText2" presStyleLbl="fgAcc1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EE04B17-2102-4CEB-9E2F-8FF6AF216AD7}" type="pres">
      <dgm:prSet presAssocID="{4AECE9D8-8F64-4E25-BD93-4EC1DD67970A}" presName="rootConnector" presStyleLbl="node2" presStyleIdx="0" presStyleCnt="0"/>
      <dgm:spPr/>
      <dgm:t>
        <a:bodyPr/>
        <a:lstStyle/>
        <a:p>
          <a:endParaRPr lang="en-US"/>
        </a:p>
      </dgm:t>
    </dgm:pt>
    <dgm:pt modelId="{95BC684B-BD61-4806-A3CA-E2862385B5A5}" type="pres">
      <dgm:prSet presAssocID="{4AECE9D8-8F64-4E25-BD93-4EC1DD67970A}" presName="hierChild4" presStyleCnt="0"/>
      <dgm:spPr/>
    </dgm:pt>
    <dgm:pt modelId="{ADBD4708-9BBB-49D6-86B7-EEA8E802E80E}" type="pres">
      <dgm:prSet presAssocID="{4AECE9D8-8F64-4E25-BD93-4EC1DD67970A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BE478A57-ECBC-486D-A1DF-2B88B5475C25}" type="presOf" srcId="{4F27F019-6290-487D-A3CA-3766B340F6EA}" destId="{C66BE1E5-7812-49E0-844E-4E747FF05D64}" srcOrd="0" destOrd="0" presId="urn:microsoft.com/office/officeart/2008/layout/NameandTitleOrganizationalChart"/>
    <dgm:cxn modelId="{39C3911A-9F32-4023-8F13-97FC2401E433}" type="presOf" srcId="{C5CC3E7F-7A26-4C8D-B275-93A92259C3A0}" destId="{F250DE5B-DF31-4136-9369-BD89ABF67981}" srcOrd="0" destOrd="0" presId="urn:microsoft.com/office/officeart/2008/layout/NameandTitleOrganizationalChart"/>
    <dgm:cxn modelId="{567B37F8-7F2F-4DD8-B6CC-1064638D43DB}" type="presOf" srcId="{A20B21A2-DDB9-4B13-AE7E-AEE69062FD3A}" destId="{8F53E1D2-6041-41D9-ABAD-33E2D9FCE59E}" srcOrd="0" destOrd="0" presId="urn:microsoft.com/office/officeart/2008/layout/NameandTitleOrganizationalChart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081662C8-E5E6-4ED4-B022-94DBF88BC438}" type="presOf" srcId="{67080388-4068-4907-B259-C175A628AFF6}" destId="{CAB0E522-C94B-4B8F-A284-1854F30EEDE1}" srcOrd="0" destOrd="0" presId="urn:microsoft.com/office/officeart/2008/layout/NameandTitleOrganizationalChart"/>
    <dgm:cxn modelId="{BE9D7FEF-63CD-4A6F-AC61-0B7EF25CF91B}" type="presOf" srcId="{C5CC3E7F-7A26-4C8D-B275-93A92259C3A0}" destId="{46569CC9-CDB1-4995-94E6-E4EC82B87462}" srcOrd="1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184A208C-8D39-4F01-BC82-F7CD4D70BE77}" type="presOf" srcId="{4AECE9D8-8F64-4E25-BD93-4EC1DD67970A}" destId="{205059C7-B2D1-4428-A64C-7F23935DA766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B86E5CB8-83EB-44B5-970A-8B0404A35BF6}" type="presOf" srcId="{8BC84E00-A7CB-4F7F-8408-0F5C2C14FA8D}" destId="{EFBF9A51-266B-4D9D-B7B8-C5B7A8EA6540}" srcOrd="0" destOrd="0" presId="urn:microsoft.com/office/officeart/2008/layout/NameandTitleOrganizationalChart"/>
    <dgm:cxn modelId="{95D77E5A-0DF6-496F-AC5E-A3E35AB2E9FB}" type="presOf" srcId="{67080388-4068-4907-B259-C175A628AFF6}" destId="{FE93CA33-1A38-47B7-9FF5-7A2C5F93DC0F}" srcOrd="1" destOrd="0" presId="urn:microsoft.com/office/officeart/2008/layout/NameandTitleOrganizationalChart"/>
    <dgm:cxn modelId="{04FB3AB7-88A2-4F03-AB7E-B80C5CC8AA40}" type="presOf" srcId="{79C47CE3-7A55-4AA7-B767-07DA7983B8F5}" destId="{B824BCEF-DD64-47E3-BD09-EDF6F9BAA3D6}" srcOrd="0" destOrd="0" presId="urn:microsoft.com/office/officeart/2008/layout/NameandTitleOrganizationalChart"/>
    <dgm:cxn modelId="{EFE46763-5E3F-4054-822F-FBB9DE88015D}" srcId="{CD0A892F-CEAE-44FE-BE8F-A7886D69D386}" destId="{67080388-4068-4907-B259-C175A628AFF6}" srcOrd="2" destOrd="0" parTransId="{69C4A016-3BAB-4EB1-BE92-32F7CDCDC9B9}" sibTransId="{79C47CE3-7A55-4AA7-B767-07DA7983B8F5}"/>
    <dgm:cxn modelId="{2F9D5D5A-99A8-485D-9240-10DEC4BC315F}" type="presOf" srcId="{4AECE9D8-8F64-4E25-BD93-4EC1DD67970A}" destId="{AEE04B17-2102-4CEB-9E2F-8FF6AF216AD7}" srcOrd="1" destOrd="0" presId="urn:microsoft.com/office/officeart/2008/layout/NameandTitleOrganizationalChart"/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1" destOrd="0" parTransId="{B73F8B20-B98D-4BA1-9616-147CEFC66529}" sibTransId="{DE8EF893-7B4C-40F3-A0C0-B8C823BA03AD}"/>
    <dgm:cxn modelId="{FFE8B605-82D3-4341-9922-8A7A758F4666}" srcId="{CD0A892F-CEAE-44FE-BE8F-A7886D69D386}" destId="{C5CC3E7F-7A26-4C8D-B275-93A92259C3A0}" srcOrd="3" destOrd="0" parTransId="{A20B21A2-DDB9-4B13-AE7E-AEE69062FD3A}" sibTransId="{4F27F019-6290-487D-A3CA-3766B340F6EA}"/>
    <dgm:cxn modelId="{EAB8D82A-B253-4D7F-9DA9-40C9C188F628}" srcId="{CD0A892F-CEAE-44FE-BE8F-A7886D69D386}" destId="{4AECE9D8-8F64-4E25-BD93-4EC1DD67970A}" srcOrd="4" destOrd="0" parTransId="{6C3F1950-2679-428B-B49C-2AE68B283220}" sibTransId="{8BC84E00-A7CB-4F7F-8408-0F5C2C14FA8D}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89FE58BD-E9CF-4A9D-9BF6-46266BAE6393}" type="presOf" srcId="{6C3F1950-2679-428B-B49C-2AE68B283220}" destId="{26B1A3C4-A651-4E51-92F9-DDBD799F8BF5}" srcOrd="0" destOrd="0" presId="urn:microsoft.com/office/officeart/2008/layout/NameandTitleOrganizationalChart"/>
    <dgm:cxn modelId="{CE67C25B-ED6B-4EC6-A771-F228A3426764}" type="presOf" srcId="{69C4A016-3BAB-4EB1-BE92-32F7CDCDC9B9}" destId="{745E653C-D2FA-461D-AB44-F3B761FE21EB}" srcOrd="0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2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3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36035EBC-99BB-4215-BDF6-ADA734753099}" type="presParOf" srcId="{4E0A22E0-C741-40B0-8109-44DFD594B263}" destId="{745E653C-D2FA-461D-AB44-F3B761FE21EB}" srcOrd="4" destOrd="0" presId="urn:microsoft.com/office/officeart/2008/layout/NameandTitleOrganizationalChart"/>
    <dgm:cxn modelId="{E652B258-54BF-4DD3-BD76-DFB04AA0C973}" type="presParOf" srcId="{4E0A22E0-C741-40B0-8109-44DFD594B263}" destId="{D623D33D-57F4-49D0-82DC-03AED6A4F926}" srcOrd="5" destOrd="0" presId="urn:microsoft.com/office/officeart/2008/layout/NameandTitleOrganizationalChart"/>
    <dgm:cxn modelId="{9C31A67D-B4B8-427F-B5CF-57F61F71B529}" type="presParOf" srcId="{D623D33D-57F4-49D0-82DC-03AED6A4F926}" destId="{8F130A38-D3AB-4094-9BC4-63CD00276ED3}" srcOrd="0" destOrd="0" presId="urn:microsoft.com/office/officeart/2008/layout/NameandTitleOrganizationalChart"/>
    <dgm:cxn modelId="{E475C575-ED44-4640-B088-C5672A83237F}" type="presParOf" srcId="{8F130A38-D3AB-4094-9BC4-63CD00276ED3}" destId="{CAB0E522-C94B-4B8F-A284-1854F30EEDE1}" srcOrd="0" destOrd="0" presId="urn:microsoft.com/office/officeart/2008/layout/NameandTitleOrganizationalChart"/>
    <dgm:cxn modelId="{94BB99B9-DBCF-4A7A-91D0-361985D622AD}" type="presParOf" srcId="{8F130A38-D3AB-4094-9BC4-63CD00276ED3}" destId="{B824BCEF-DD64-47E3-BD09-EDF6F9BAA3D6}" srcOrd="1" destOrd="0" presId="urn:microsoft.com/office/officeart/2008/layout/NameandTitleOrganizationalChart"/>
    <dgm:cxn modelId="{6CF2E12A-5112-425A-8D60-6C39F925D909}" type="presParOf" srcId="{8F130A38-D3AB-4094-9BC4-63CD00276ED3}" destId="{FE93CA33-1A38-47B7-9FF5-7A2C5F93DC0F}" srcOrd="2" destOrd="0" presId="urn:microsoft.com/office/officeart/2008/layout/NameandTitleOrganizationalChart"/>
    <dgm:cxn modelId="{E2480577-A171-4032-94C8-67A61C90DDBA}" type="presParOf" srcId="{D623D33D-57F4-49D0-82DC-03AED6A4F926}" destId="{64148FF5-953F-4BF7-8373-DFB6D7B7482B}" srcOrd="1" destOrd="0" presId="urn:microsoft.com/office/officeart/2008/layout/NameandTitleOrganizationalChart"/>
    <dgm:cxn modelId="{67292653-3654-499C-8812-DD804F97F661}" type="presParOf" srcId="{D623D33D-57F4-49D0-82DC-03AED6A4F926}" destId="{2B6A65F6-99AF-4601-BCA4-0FEA2B05874F}" srcOrd="2" destOrd="0" presId="urn:microsoft.com/office/officeart/2008/layout/NameandTitleOrganizationalChart"/>
    <dgm:cxn modelId="{EDECD158-BA54-4012-9DD8-22150800A7A6}" type="presParOf" srcId="{4E0A22E0-C741-40B0-8109-44DFD594B263}" destId="{8F53E1D2-6041-41D9-ABAD-33E2D9FCE59E}" srcOrd="6" destOrd="0" presId="urn:microsoft.com/office/officeart/2008/layout/NameandTitleOrganizationalChart"/>
    <dgm:cxn modelId="{5B281B6D-39B5-4AF2-85B0-47FEA2D4C4C6}" type="presParOf" srcId="{4E0A22E0-C741-40B0-8109-44DFD594B263}" destId="{ABA556B7-24D5-42DC-B69C-CD0935AEEB05}" srcOrd="7" destOrd="0" presId="urn:microsoft.com/office/officeart/2008/layout/NameandTitleOrganizationalChart"/>
    <dgm:cxn modelId="{B4386B58-42E9-40AC-915E-C59B93C948EE}" type="presParOf" srcId="{ABA556B7-24D5-42DC-B69C-CD0935AEEB05}" destId="{867D9D28-83A4-4E3B-A9C7-229C4B6A3BAD}" srcOrd="0" destOrd="0" presId="urn:microsoft.com/office/officeart/2008/layout/NameandTitleOrganizationalChart"/>
    <dgm:cxn modelId="{EF553838-A365-4EDC-9685-DC700F946A56}" type="presParOf" srcId="{867D9D28-83A4-4E3B-A9C7-229C4B6A3BAD}" destId="{F250DE5B-DF31-4136-9369-BD89ABF67981}" srcOrd="0" destOrd="0" presId="urn:microsoft.com/office/officeart/2008/layout/NameandTitleOrganizationalChart"/>
    <dgm:cxn modelId="{3A694AD9-CB4A-4D4C-8234-B43256F8F6B4}" type="presParOf" srcId="{867D9D28-83A4-4E3B-A9C7-229C4B6A3BAD}" destId="{C66BE1E5-7812-49E0-844E-4E747FF05D64}" srcOrd="1" destOrd="0" presId="urn:microsoft.com/office/officeart/2008/layout/NameandTitleOrganizationalChart"/>
    <dgm:cxn modelId="{28644FFE-C1AB-4233-A676-830962DC464E}" type="presParOf" srcId="{867D9D28-83A4-4E3B-A9C7-229C4B6A3BAD}" destId="{46569CC9-CDB1-4995-94E6-E4EC82B87462}" srcOrd="2" destOrd="0" presId="urn:microsoft.com/office/officeart/2008/layout/NameandTitleOrganizationalChart"/>
    <dgm:cxn modelId="{AD5811DC-75C4-4085-A941-6AFA99AE916D}" type="presParOf" srcId="{ABA556B7-24D5-42DC-B69C-CD0935AEEB05}" destId="{9BE9F3FA-8F72-42EF-885A-9FA90FECA8A6}" srcOrd="1" destOrd="0" presId="urn:microsoft.com/office/officeart/2008/layout/NameandTitleOrganizationalChart"/>
    <dgm:cxn modelId="{D044E6C3-7BB4-4B6A-8767-4BA7DAEEE5E8}" type="presParOf" srcId="{ABA556B7-24D5-42DC-B69C-CD0935AEEB05}" destId="{304903F8-C5E5-45F8-9EFD-B5B4577B2C4F}" srcOrd="2" destOrd="0" presId="urn:microsoft.com/office/officeart/2008/layout/NameandTitleOrganizationalChart"/>
    <dgm:cxn modelId="{FBDE5B78-B4F5-4761-9BF5-F6FCCFDF9419}" type="presParOf" srcId="{4E0A22E0-C741-40B0-8109-44DFD594B263}" destId="{26B1A3C4-A651-4E51-92F9-DDBD799F8BF5}" srcOrd="8" destOrd="0" presId="urn:microsoft.com/office/officeart/2008/layout/NameandTitleOrganizationalChart"/>
    <dgm:cxn modelId="{F8ADC67F-88C1-4E6A-A9BB-293CBA0C5685}" type="presParOf" srcId="{4E0A22E0-C741-40B0-8109-44DFD594B263}" destId="{4D6BAE29-A141-4042-BE0F-5A110C7D587B}" srcOrd="9" destOrd="0" presId="urn:microsoft.com/office/officeart/2008/layout/NameandTitleOrganizationalChart"/>
    <dgm:cxn modelId="{F2266680-2907-4FAE-9AD6-F4C96039BF5C}" type="presParOf" srcId="{4D6BAE29-A141-4042-BE0F-5A110C7D587B}" destId="{27B6E19B-79EA-46F8-9735-61FB3137E377}" srcOrd="0" destOrd="0" presId="urn:microsoft.com/office/officeart/2008/layout/NameandTitleOrganizationalChart"/>
    <dgm:cxn modelId="{4D935FD3-024F-4C57-A941-C6CAF39A61AB}" type="presParOf" srcId="{27B6E19B-79EA-46F8-9735-61FB3137E377}" destId="{205059C7-B2D1-4428-A64C-7F23935DA766}" srcOrd="0" destOrd="0" presId="urn:microsoft.com/office/officeart/2008/layout/NameandTitleOrganizationalChart"/>
    <dgm:cxn modelId="{59805911-544B-48AD-96DA-B41EC22A7374}" type="presParOf" srcId="{27B6E19B-79EA-46F8-9735-61FB3137E377}" destId="{EFBF9A51-266B-4D9D-B7B8-C5B7A8EA6540}" srcOrd="1" destOrd="0" presId="urn:microsoft.com/office/officeart/2008/layout/NameandTitleOrganizationalChart"/>
    <dgm:cxn modelId="{C80BFB96-20BF-498F-91E2-76E4AAB6F32A}" type="presParOf" srcId="{27B6E19B-79EA-46F8-9735-61FB3137E377}" destId="{AEE04B17-2102-4CEB-9E2F-8FF6AF216AD7}" srcOrd="2" destOrd="0" presId="urn:microsoft.com/office/officeart/2008/layout/NameandTitleOrganizationalChart"/>
    <dgm:cxn modelId="{80BDBBB4-5B81-4840-8D61-CEB3A45130D7}" type="presParOf" srcId="{4D6BAE29-A141-4042-BE0F-5A110C7D587B}" destId="{95BC684B-BD61-4806-A3CA-E2862385B5A5}" srcOrd="1" destOrd="0" presId="urn:microsoft.com/office/officeart/2008/layout/NameandTitleOrganizationalChart"/>
    <dgm:cxn modelId="{1E57648F-6BA7-45A0-87D2-C5CF7D3EAEDF}" type="presParOf" srcId="{4D6BAE29-A141-4042-BE0F-5A110C7D587B}" destId="{ADBD4708-9BBB-49D6-86B7-EEA8E802E80E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Transport</a:t>
          </a:r>
        </a:p>
      </dgm:t>
    </dgm:pt>
    <dgm:pt modelId="{6E45774D-55D2-4C26-B3FC-FF2315555F49}" type="parTrans" cxnId="{8DD566FB-C0D5-4E98-81EB-E89C4B738D4E}">
      <dgm:prSet/>
      <dgm:spPr/>
      <dgm:t>
        <a:bodyPr/>
        <a:lstStyle/>
        <a:p>
          <a:endParaRPr lang="en-US"/>
        </a:p>
      </dgm:t>
    </dgm:pt>
    <dgm:pt modelId="{E9A2561C-4BB4-4436-8EE3-CB08FC8FF3D9}" type="sibTrans" cxnId="{8DD566FB-C0D5-4E98-81EB-E89C4B738D4E}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Transport Id</a:t>
          </a:r>
        </a:p>
      </dgm:t>
    </dgm:pt>
    <dgm:pt modelId="{C7808462-9895-4904-AA31-FA51D9ED060E}" type="parTrans" cxnId="{8FF3E67A-FD22-4C7B-B5AF-A3AA328154CB}">
      <dgm:prSet/>
      <dgm:spPr/>
      <dgm:t>
        <a:bodyPr/>
        <a:lstStyle/>
        <a:p>
          <a:endParaRPr lang="en-US"/>
        </a:p>
      </dgm:t>
    </dgm:pt>
    <dgm:pt modelId="{DF95714C-E027-4F65-821C-3FE64E566C28}" type="sibTrans" cxnId="{8FF3E67A-FD22-4C7B-B5AF-A3AA328154CB}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Employee id</a:t>
          </a:r>
        </a:p>
      </dgm:t>
    </dgm:pt>
    <dgm:pt modelId="{B73F8B20-B98D-4BA1-9616-147CEFC66529}" type="parTrans" cxnId="{8BE3F4BC-DDDD-4D64-A6FA-0563925A8F33}">
      <dgm:prSet/>
      <dgm:spPr/>
      <dgm:t>
        <a:bodyPr/>
        <a:lstStyle/>
        <a:p>
          <a:endParaRPr lang="en-US"/>
        </a:p>
      </dgm:t>
    </dgm:pt>
    <dgm:pt modelId="{DE8EF893-7B4C-40F3-A0C0-B8C823BA03AD}" type="sibTrans" cxnId="{8BE3F4BC-DDDD-4D64-A6FA-0563925A8F33}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936DB20F-6230-4191-AB5A-F390038E030A}">
      <dgm:prSet phldrT="[Text]"/>
      <dgm:spPr/>
      <dgm:t>
        <a:bodyPr/>
        <a:lstStyle/>
        <a:p>
          <a:r>
            <a:rPr lang="en-US" dirty="0"/>
            <a:t>Location Id</a:t>
          </a:r>
        </a:p>
      </dgm:t>
    </dgm:pt>
    <dgm:pt modelId="{0ABD7792-D095-416A-94A9-94DBB6549887}" type="parTrans" cxnId="{565DD86D-FFD9-46FC-8539-6240EFA7BEE4}">
      <dgm:prSet/>
      <dgm:spPr/>
      <dgm:t>
        <a:bodyPr/>
        <a:lstStyle/>
        <a:p>
          <a:endParaRPr lang="en-US"/>
        </a:p>
      </dgm:t>
    </dgm:pt>
    <dgm:pt modelId="{51B5AB68-BE52-491B-BDD4-DA9F9613DD45}" type="sibTrans" cxnId="{565DD86D-FFD9-46FC-8539-6240EFA7BEE4}">
      <dgm:prSet/>
      <dgm:spPr/>
      <dgm:t>
        <a:bodyPr/>
        <a:lstStyle/>
        <a:p>
          <a:r>
            <a:rPr lang="en-US" dirty="0" smtClean="0"/>
            <a:t>Foreign Key</a:t>
          </a:r>
          <a:endParaRPr lang="en-US" dirty="0"/>
        </a:p>
      </dgm:t>
    </dgm:pt>
    <dgm:pt modelId="{67080388-4068-4907-B259-C175A628AFF6}">
      <dgm:prSet phldrT="[Text]"/>
      <dgm:spPr/>
      <dgm:t>
        <a:bodyPr/>
        <a:lstStyle/>
        <a:p>
          <a:r>
            <a:rPr lang="en-US" dirty="0"/>
            <a:t>License number</a:t>
          </a:r>
        </a:p>
      </dgm:t>
    </dgm:pt>
    <dgm:pt modelId="{69C4A016-3BAB-4EB1-BE92-32F7CDCDC9B9}" type="parTrans" cxnId="{EFE46763-5E3F-4054-822F-FBB9DE88015D}">
      <dgm:prSet/>
      <dgm:spPr/>
      <dgm:t>
        <a:bodyPr/>
        <a:lstStyle/>
        <a:p>
          <a:endParaRPr lang="en-US"/>
        </a:p>
      </dgm:t>
    </dgm:pt>
    <dgm:pt modelId="{79C47CE3-7A55-4AA7-B767-07DA7983B8F5}" type="sibTrans" cxnId="{EFE46763-5E3F-4054-822F-FBB9DE88015D}">
      <dgm:prSet/>
      <dgm:spPr/>
      <dgm:t>
        <a:bodyPr/>
        <a:lstStyle/>
        <a:p>
          <a:endParaRPr lang="en-US"/>
        </a:p>
      </dgm:t>
    </dgm:pt>
    <dgm:pt modelId="{C5CC3E7F-7A26-4C8D-B275-93A92259C3A0}">
      <dgm:prSet phldrT="[Text]"/>
      <dgm:spPr/>
      <dgm:t>
        <a:bodyPr/>
        <a:lstStyle/>
        <a:p>
          <a:r>
            <a:rPr lang="en-US" dirty="0"/>
            <a:t>Capacity</a:t>
          </a:r>
        </a:p>
      </dgm:t>
    </dgm:pt>
    <dgm:pt modelId="{A20B21A2-DDB9-4B13-AE7E-AEE69062FD3A}" type="parTrans" cxnId="{FFE8B605-82D3-4341-9922-8A7A758F4666}">
      <dgm:prSet/>
      <dgm:spPr/>
      <dgm:t>
        <a:bodyPr/>
        <a:lstStyle/>
        <a:p>
          <a:endParaRPr lang="en-US"/>
        </a:p>
      </dgm:t>
    </dgm:pt>
    <dgm:pt modelId="{4F27F019-6290-487D-A3CA-3766B340F6EA}" type="sibTrans" cxnId="{FFE8B605-82D3-4341-9922-8A7A758F4666}">
      <dgm:prSet/>
      <dgm:spPr/>
      <dgm:t>
        <a:bodyPr/>
        <a:lstStyle/>
        <a:p>
          <a:endParaRPr lang="en-US"/>
        </a:p>
      </dgm:t>
    </dgm:pt>
    <dgm:pt modelId="{4AECE9D8-8F64-4E25-BD93-4EC1DD67970A}">
      <dgm:prSet phldrT="[Text]"/>
      <dgm:spPr/>
      <dgm:t>
        <a:bodyPr/>
        <a:lstStyle/>
        <a:p>
          <a:r>
            <a:rPr lang="en-US" dirty="0"/>
            <a:t>Branch Id</a:t>
          </a:r>
        </a:p>
      </dgm:t>
    </dgm:pt>
    <dgm:pt modelId="{6C3F1950-2679-428B-B49C-2AE68B283220}" type="parTrans" cxnId="{EAB8D82A-B253-4D7F-9DA9-40C9C188F628}">
      <dgm:prSet/>
      <dgm:spPr/>
      <dgm:t>
        <a:bodyPr/>
        <a:lstStyle/>
        <a:p>
          <a:endParaRPr lang="en-US"/>
        </a:p>
      </dgm:t>
    </dgm:pt>
    <dgm:pt modelId="{8BC84E00-A7CB-4F7F-8408-0F5C2C14FA8D}" type="sibTrans" cxnId="{EAB8D82A-B253-4D7F-9DA9-40C9C188F628}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LinFactNeighborY="974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F60197-574A-4B7B-B2B2-1E60F6579712}" type="pres">
      <dgm:prSet presAssocID="{CD0A892F-CEAE-44FE-BE8F-A7886D69D386}" presName="rootConnector1" presStyleLbl="node1" presStyleIdx="0" presStyleCnt="6"/>
      <dgm:spPr/>
      <dgm:t>
        <a:bodyPr/>
        <a:lstStyle/>
        <a:p>
          <a:endParaRPr lang="en-US"/>
        </a:p>
      </dgm:t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6"/>
      <dgm:spPr/>
      <dgm:t>
        <a:bodyPr/>
        <a:lstStyle/>
        <a:p>
          <a:endParaRPr lang="en-US"/>
        </a:p>
      </dgm:t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A0571E6-E202-41EB-9DA6-982E42422E5A}" type="pres">
      <dgm:prSet presAssocID="{EAFE13AF-3EAC-4B24-B6AD-EB288A60470C}" presName="titleText2" presStyleLbl="fgAcc1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71469CF-D3E6-45EF-859B-A238545A67B6}" type="pres">
      <dgm:prSet presAssocID="{EAFE13AF-3EAC-4B24-B6AD-EB288A60470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1" presStyleCnt="6"/>
      <dgm:spPr/>
      <dgm:t>
        <a:bodyPr/>
        <a:lstStyle/>
        <a:p>
          <a:endParaRPr lang="en-US"/>
        </a:p>
      </dgm:t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1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28933E3-0019-4F93-998D-C4FD0D6E59D8}" type="pres">
      <dgm:prSet presAssocID="{78720E7A-6715-4ECC-97B5-C1E8F90C6227}" presName="titleText2" presStyleLbl="fgAcc1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41B1CB3-1F85-4303-9C7C-70B90E5587EF}" type="pres">
      <dgm:prSet presAssocID="{78720E7A-6715-4ECC-97B5-C1E8F90C6227}" presName="rootConnector" presStyleLbl="node2" presStyleIdx="0" presStyleCnt="0"/>
      <dgm:spPr/>
      <dgm:t>
        <a:bodyPr/>
        <a:lstStyle/>
        <a:p>
          <a:endParaRPr lang="en-US"/>
        </a:p>
      </dgm:t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B0880CC0-BA33-4E37-8F14-0EAA1DD889CA}" type="pres">
      <dgm:prSet presAssocID="{0ABD7792-D095-416A-94A9-94DBB6549887}" presName="Name44" presStyleLbl="parChTrans1D2" presStyleIdx="2" presStyleCnt="6"/>
      <dgm:spPr/>
      <dgm:t>
        <a:bodyPr/>
        <a:lstStyle/>
        <a:p>
          <a:endParaRPr lang="en-US"/>
        </a:p>
      </dgm:t>
    </dgm:pt>
    <dgm:pt modelId="{BF2041DD-965A-462E-9FD1-0F270BBF88D7}" type="pres">
      <dgm:prSet presAssocID="{936DB20F-6230-4191-AB5A-F390038E030A}" presName="hierRoot2" presStyleCnt="0">
        <dgm:presLayoutVars>
          <dgm:hierBranch val="init"/>
        </dgm:presLayoutVars>
      </dgm:prSet>
      <dgm:spPr/>
    </dgm:pt>
    <dgm:pt modelId="{E4371C66-9476-46FB-AD2E-D995C0A15137}" type="pres">
      <dgm:prSet presAssocID="{936DB20F-6230-4191-AB5A-F390038E030A}" presName="rootComposite" presStyleCnt="0"/>
      <dgm:spPr/>
    </dgm:pt>
    <dgm:pt modelId="{209F7CB8-1165-47AB-9C57-0FED713F71DF}" type="pres">
      <dgm:prSet presAssocID="{936DB20F-6230-4191-AB5A-F390038E030A}" presName="rootText" presStyleLbl="node1" presStyleIdx="2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13EC7B4-18F1-4D7D-874D-ABE16F9EB02B}" type="pres">
      <dgm:prSet presAssocID="{936DB20F-6230-4191-AB5A-F390038E030A}" presName="titleText2" presStyleLbl="fgAcc1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9CA3C33-9693-4FCA-BF4A-874E0BECC61D}" type="pres">
      <dgm:prSet presAssocID="{936DB20F-6230-4191-AB5A-F390038E030A}" presName="rootConnector" presStyleLbl="node2" presStyleIdx="0" presStyleCnt="0"/>
      <dgm:spPr/>
      <dgm:t>
        <a:bodyPr/>
        <a:lstStyle/>
        <a:p>
          <a:endParaRPr lang="en-US"/>
        </a:p>
      </dgm:t>
    </dgm:pt>
    <dgm:pt modelId="{5D9DC8A0-F425-4D0C-ACF4-3F887FD57B3E}" type="pres">
      <dgm:prSet presAssocID="{936DB20F-6230-4191-AB5A-F390038E030A}" presName="hierChild4" presStyleCnt="0"/>
      <dgm:spPr/>
    </dgm:pt>
    <dgm:pt modelId="{EA75D711-3C48-4818-B817-DE521B5749C6}" type="pres">
      <dgm:prSet presAssocID="{936DB20F-6230-4191-AB5A-F390038E030A}" presName="hierChild5" presStyleCnt="0"/>
      <dgm:spPr/>
    </dgm:pt>
    <dgm:pt modelId="{745E653C-D2FA-461D-AB44-F3B761FE21EB}" type="pres">
      <dgm:prSet presAssocID="{69C4A016-3BAB-4EB1-BE92-32F7CDCDC9B9}" presName="Name44" presStyleLbl="parChTrans1D2" presStyleIdx="3" presStyleCnt="6"/>
      <dgm:spPr/>
      <dgm:t>
        <a:bodyPr/>
        <a:lstStyle/>
        <a:p>
          <a:endParaRPr lang="en-US"/>
        </a:p>
      </dgm:t>
    </dgm:pt>
    <dgm:pt modelId="{D623D33D-57F4-49D0-82DC-03AED6A4F926}" type="pres">
      <dgm:prSet presAssocID="{67080388-4068-4907-B259-C175A628AFF6}" presName="hierRoot2" presStyleCnt="0">
        <dgm:presLayoutVars>
          <dgm:hierBranch val="init"/>
        </dgm:presLayoutVars>
      </dgm:prSet>
      <dgm:spPr/>
    </dgm:pt>
    <dgm:pt modelId="{8F130A38-D3AB-4094-9BC4-63CD00276ED3}" type="pres">
      <dgm:prSet presAssocID="{67080388-4068-4907-B259-C175A628AFF6}" presName="rootComposite" presStyleCnt="0"/>
      <dgm:spPr/>
    </dgm:pt>
    <dgm:pt modelId="{CAB0E522-C94B-4B8F-A284-1854F30EEDE1}" type="pres">
      <dgm:prSet presAssocID="{67080388-4068-4907-B259-C175A628AFF6}" presName="rootText" presStyleLbl="node1" presStyleIdx="3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824BCEF-DD64-47E3-BD09-EDF6F9BAA3D6}" type="pres">
      <dgm:prSet presAssocID="{67080388-4068-4907-B259-C175A628AFF6}" presName="titleText2" presStyleLbl="fgAcc1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93CA33-1A38-47B7-9FF5-7A2C5F93DC0F}" type="pres">
      <dgm:prSet presAssocID="{67080388-4068-4907-B259-C175A628AFF6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148FF5-953F-4BF7-8373-DFB6D7B7482B}" type="pres">
      <dgm:prSet presAssocID="{67080388-4068-4907-B259-C175A628AFF6}" presName="hierChild4" presStyleCnt="0"/>
      <dgm:spPr/>
    </dgm:pt>
    <dgm:pt modelId="{2B6A65F6-99AF-4601-BCA4-0FEA2B05874F}" type="pres">
      <dgm:prSet presAssocID="{67080388-4068-4907-B259-C175A628AFF6}" presName="hierChild5" presStyleCnt="0"/>
      <dgm:spPr/>
    </dgm:pt>
    <dgm:pt modelId="{8F53E1D2-6041-41D9-ABAD-33E2D9FCE59E}" type="pres">
      <dgm:prSet presAssocID="{A20B21A2-DDB9-4B13-AE7E-AEE69062FD3A}" presName="Name44" presStyleLbl="parChTrans1D2" presStyleIdx="4" presStyleCnt="6"/>
      <dgm:spPr/>
      <dgm:t>
        <a:bodyPr/>
        <a:lstStyle/>
        <a:p>
          <a:endParaRPr lang="en-US"/>
        </a:p>
      </dgm:t>
    </dgm:pt>
    <dgm:pt modelId="{ABA556B7-24D5-42DC-B69C-CD0935AEEB05}" type="pres">
      <dgm:prSet presAssocID="{C5CC3E7F-7A26-4C8D-B275-93A92259C3A0}" presName="hierRoot2" presStyleCnt="0">
        <dgm:presLayoutVars>
          <dgm:hierBranch val="init"/>
        </dgm:presLayoutVars>
      </dgm:prSet>
      <dgm:spPr/>
    </dgm:pt>
    <dgm:pt modelId="{867D9D28-83A4-4E3B-A9C7-229C4B6A3BAD}" type="pres">
      <dgm:prSet presAssocID="{C5CC3E7F-7A26-4C8D-B275-93A92259C3A0}" presName="rootComposite" presStyleCnt="0"/>
      <dgm:spPr/>
    </dgm:pt>
    <dgm:pt modelId="{F250DE5B-DF31-4136-9369-BD89ABF67981}" type="pres">
      <dgm:prSet presAssocID="{C5CC3E7F-7A26-4C8D-B275-93A92259C3A0}" presName="rootText" presStyleLbl="node1" presStyleIdx="4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66BE1E5-7812-49E0-844E-4E747FF05D64}" type="pres">
      <dgm:prSet presAssocID="{C5CC3E7F-7A26-4C8D-B275-93A92259C3A0}" presName="titleText2" presStyleLbl="fgAcc1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6569CC9-CDB1-4995-94E6-E4EC82B87462}" type="pres">
      <dgm:prSet presAssocID="{C5CC3E7F-7A26-4C8D-B275-93A92259C3A0}" presName="rootConnector" presStyleLbl="node2" presStyleIdx="0" presStyleCnt="0"/>
      <dgm:spPr/>
      <dgm:t>
        <a:bodyPr/>
        <a:lstStyle/>
        <a:p>
          <a:endParaRPr lang="en-US"/>
        </a:p>
      </dgm:t>
    </dgm:pt>
    <dgm:pt modelId="{9BE9F3FA-8F72-42EF-885A-9FA90FECA8A6}" type="pres">
      <dgm:prSet presAssocID="{C5CC3E7F-7A26-4C8D-B275-93A92259C3A0}" presName="hierChild4" presStyleCnt="0"/>
      <dgm:spPr/>
    </dgm:pt>
    <dgm:pt modelId="{304903F8-C5E5-45F8-9EFD-B5B4577B2C4F}" type="pres">
      <dgm:prSet presAssocID="{C5CC3E7F-7A26-4C8D-B275-93A92259C3A0}" presName="hierChild5" presStyleCnt="0"/>
      <dgm:spPr/>
    </dgm:pt>
    <dgm:pt modelId="{26B1A3C4-A651-4E51-92F9-DDBD799F8BF5}" type="pres">
      <dgm:prSet presAssocID="{6C3F1950-2679-428B-B49C-2AE68B283220}" presName="Name44" presStyleLbl="parChTrans1D2" presStyleIdx="5" presStyleCnt="6"/>
      <dgm:spPr/>
      <dgm:t>
        <a:bodyPr/>
        <a:lstStyle/>
        <a:p>
          <a:endParaRPr lang="en-US"/>
        </a:p>
      </dgm:t>
    </dgm:pt>
    <dgm:pt modelId="{4D6BAE29-A141-4042-BE0F-5A110C7D587B}" type="pres">
      <dgm:prSet presAssocID="{4AECE9D8-8F64-4E25-BD93-4EC1DD67970A}" presName="hierRoot2" presStyleCnt="0">
        <dgm:presLayoutVars>
          <dgm:hierBranch val="init"/>
        </dgm:presLayoutVars>
      </dgm:prSet>
      <dgm:spPr/>
    </dgm:pt>
    <dgm:pt modelId="{27B6E19B-79EA-46F8-9735-61FB3137E377}" type="pres">
      <dgm:prSet presAssocID="{4AECE9D8-8F64-4E25-BD93-4EC1DD67970A}" presName="rootComposite" presStyleCnt="0"/>
      <dgm:spPr/>
    </dgm:pt>
    <dgm:pt modelId="{205059C7-B2D1-4428-A64C-7F23935DA766}" type="pres">
      <dgm:prSet presAssocID="{4AECE9D8-8F64-4E25-BD93-4EC1DD67970A}" presName="rootText" presStyleLbl="node1" presStyleIdx="5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FBF9A51-266B-4D9D-B7B8-C5B7A8EA6540}" type="pres">
      <dgm:prSet presAssocID="{4AECE9D8-8F64-4E25-BD93-4EC1DD67970A}" presName="titleText2" presStyleLbl="fgAcc1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EE04B17-2102-4CEB-9E2F-8FF6AF216AD7}" type="pres">
      <dgm:prSet presAssocID="{4AECE9D8-8F64-4E25-BD93-4EC1DD67970A}" presName="rootConnector" presStyleLbl="node2" presStyleIdx="0" presStyleCnt="0"/>
      <dgm:spPr/>
      <dgm:t>
        <a:bodyPr/>
        <a:lstStyle/>
        <a:p>
          <a:endParaRPr lang="en-US"/>
        </a:p>
      </dgm:t>
    </dgm:pt>
    <dgm:pt modelId="{95BC684B-BD61-4806-A3CA-E2862385B5A5}" type="pres">
      <dgm:prSet presAssocID="{4AECE9D8-8F64-4E25-BD93-4EC1DD67970A}" presName="hierChild4" presStyleCnt="0"/>
      <dgm:spPr/>
    </dgm:pt>
    <dgm:pt modelId="{ADBD4708-9BBB-49D6-86B7-EEA8E802E80E}" type="pres">
      <dgm:prSet presAssocID="{4AECE9D8-8F64-4E25-BD93-4EC1DD67970A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3774DBA2-B1B8-4E97-965D-44928F5B2835}" type="presOf" srcId="{936DB20F-6230-4191-AB5A-F390038E030A}" destId="{79CA3C33-9693-4FCA-BF4A-874E0BECC61D}" srcOrd="1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BE478A57-ECBC-486D-A1DF-2B88B5475C25}" type="presOf" srcId="{4F27F019-6290-487D-A3CA-3766B340F6EA}" destId="{C66BE1E5-7812-49E0-844E-4E747FF05D64}" srcOrd="0" destOrd="0" presId="urn:microsoft.com/office/officeart/2008/layout/NameandTitleOrganizationalChart"/>
    <dgm:cxn modelId="{565DD86D-FFD9-46FC-8539-6240EFA7BEE4}" srcId="{CD0A892F-CEAE-44FE-BE8F-A7886D69D386}" destId="{936DB20F-6230-4191-AB5A-F390038E030A}" srcOrd="2" destOrd="0" parTransId="{0ABD7792-D095-416A-94A9-94DBB6549887}" sibTransId="{51B5AB68-BE52-491B-BDD4-DA9F9613DD45}"/>
    <dgm:cxn modelId="{39C3911A-9F32-4023-8F13-97FC2401E433}" type="presOf" srcId="{C5CC3E7F-7A26-4C8D-B275-93A92259C3A0}" destId="{F250DE5B-DF31-4136-9369-BD89ABF67981}" srcOrd="0" destOrd="0" presId="urn:microsoft.com/office/officeart/2008/layout/NameandTitleOrganizationalChart"/>
    <dgm:cxn modelId="{2CF8CD6F-AA61-4DA2-8518-17437619C4B5}" type="presOf" srcId="{936DB20F-6230-4191-AB5A-F390038E030A}" destId="{209F7CB8-1165-47AB-9C57-0FED713F71DF}" srcOrd="0" destOrd="0" presId="urn:microsoft.com/office/officeart/2008/layout/NameandTitleOrganizationalChart"/>
    <dgm:cxn modelId="{567B37F8-7F2F-4DD8-B6CC-1064638D43DB}" type="presOf" srcId="{A20B21A2-DDB9-4B13-AE7E-AEE69062FD3A}" destId="{8F53E1D2-6041-41D9-ABAD-33E2D9FCE59E}" srcOrd="0" destOrd="0" presId="urn:microsoft.com/office/officeart/2008/layout/NameandTitleOrganizationalChart"/>
    <dgm:cxn modelId="{A6F3DB79-9D4F-4847-B138-8E658D2AC2CC}" type="presOf" srcId="{0ABD7792-D095-416A-94A9-94DBB6549887}" destId="{B0880CC0-BA33-4E37-8F14-0EAA1DD889CA}" srcOrd="0" destOrd="0" presId="urn:microsoft.com/office/officeart/2008/layout/NameandTitleOrganizationalChart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081662C8-E5E6-4ED4-B022-94DBF88BC438}" type="presOf" srcId="{67080388-4068-4907-B259-C175A628AFF6}" destId="{CAB0E522-C94B-4B8F-A284-1854F30EEDE1}" srcOrd="0" destOrd="0" presId="urn:microsoft.com/office/officeart/2008/layout/NameandTitleOrganizationalChart"/>
    <dgm:cxn modelId="{BE9D7FEF-63CD-4A6F-AC61-0B7EF25CF91B}" type="presOf" srcId="{C5CC3E7F-7A26-4C8D-B275-93A92259C3A0}" destId="{46569CC9-CDB1-4995-94E6-E4EC82B87462}" srcOrd="1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184A208C-8D39-4F01-BC82-F7CD4D70BE77}" type="presOf" srcId="{4AECE9D8-8F64-4E25-BD93-4EC1DD67970A}" destId="{205059C7-B2D1-4428-A64C-7F23935DA766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B86E5CB8-83EB-44B5-970A-8B0404A35BF6}" type="presOf" srcId="{8BC84E00-A7CB-4F7F-8408-0F5C2C14FA8D}" destId="{EFBF9A51-266B-4D9D-B7B8-C5B7A8EA6540}" srcOrd="0" destOrd="0" presId="urn:microsoft.com/office/officeart/2008/layout/NameandTitleOrganizationalChart"/>
    <dgm:cxn modelId="{95D77E5A-0DF6-496F-AC5E-A3E35AB2E9FB}" type="presOf" srcId="{67080388-4068-4907-B259-C175A628AFF6}" destId="{FE93CA33-1A38-47B7-9FF5-7A2C5F93DC0F}" srcOrd="1" destOrd="0" presId="urn:microsoft.com/office/officeart/2008/layout/NameandTitleOrganizationalChart"/>
    <dgm:cxn modelId="{04FB3AB7-88A2-4F03-AB7E-B80C5CC8AA40}" type="presOf" srcId="{79C47CE3-7A55-4AA7-B767-07DA7983B8F5}" destId="{B824BCEF-DD64-47E3-BD09-EDF6F9BAA3D6}" srcOrd="0" destOrd="0" presId="urn:microsoft.com/office/officeart/2008/layout/NameandTitleOrganizationalChart"/>
    <dgm:cxn modelId="{EFE46763-5E3F-4054-822F-FBB9DE88015D}" srcId="{CD0A892F-CEAE-44FE-BE8F-A7886D69D386}" destId="{67080388-4068-4907-B259-C175A628AFF6}" srcOrd="3" destOrd="0" parTransId="{69C4A016-3BAB-4EB1-BE92-32F7CDCDC9B9}" sibTransId="{79C47CE3-7A55-4AA7-B767-07DA7983B8F5}"/>
    <dgm:cxn modelId="{2F9D5D5A-99A8-485D-9240-10DEC4BC315F}" type="presOf" srcId="{4AECE9D8-8F64-4E25-BD93-4EC1DD67970A}" destId="{AEE04B17-2102-4CEB-9E2F-8FF6AF216AD7}" srcOrd="1" destOrd="0" presId="urn:microsoft.com/office/officeart/2008/layout/NameandTitleOrganizationalChart"/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746CD1C6-975E-4321-83E3-898CAD5D365A}" type="presOf" srcId="{51B5AB68-BE52-491B-BDD4-DA9F9613DD45}" destId="{B13EC7B4-18F1-4D7D-874D-ABE16F9EB02B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1" destOrd="0" parTransId="{B73F8B20-B98D-4BA1-9616-147CEFC66529}" sibTransId="{DE8EF893-7B4C-40F3-A0C0-B8C823BA03AD}"/>
    <dgm:cxn modelId="{FFE8B605-82D3-4341-9922-8A7A758F4666}" srcId="{CD0A892F-CEAE-44FE-BE8F-A7886D69D386}" destId="{C5CC3E7F-7A26-4C8D-B275-93A92259C3A0}" srcOrd="4" destOrd="0" parTransId="{A20B21A2-DDB9-4B13-AE7E-AEE69062FD3A}" sibTransId="{4F27F019-6290-487D-A3CA-3766B340F6EA}"/>
    <dgm:cxn modelId="{EAB8D82A-B253-4D7F-9DA9-40C9C188F628}" srcId="{CD0A892F-CEAE-44FE-BE8F-A7886D69D386}" destId="{4AECE9D8-8F64-4E25-BD93-4EC1DD67970A}" srcOrd="5" destOrd="0" parTransId="{6C3F1950-2679-428B-B49C-2AE68B283220}" sibTransId="{8BC84E00-A7CB-4F7F-8408-0F5C2C14FA8D}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89FE58BD-E9CF-4A9D-9BF6-46266BAE6393}" type="presOf" srcId="{6C3F1950-2679-428B-B49C-2AE68B283220}" destId="{26B1A3C4-A651-4E51-92F9-DDBD799F8BF5}" srcOrd="0" destOrd="0" presId="urn:microsoft.com/office/officeart/2008/layout/NameandTitleOrganizationalChart"/>
    <dgm:cxn modelId="{CE67C25B-ED6B-4EC6-A771-F228A3426764}" type="presOf" srcId="{69C4A016-3BAB-4EB1-BE92-32F7CDCDC9B9}" destId="{745E653C-D2FA-461D-AB44-F3B761FE21EB}" srcOrd="0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2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3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AF3BD316-F8D0-4A9D-9219-4AD197A4169C}" type="presParOf" srcId="{4E0A22E0-C741-40B0-8109-44DFD594B263}" destId="{B0880CC0-BA33-4E37-8F14-0EAA1DD889CA}" srcOrd="4" destOrd="0" presId="urn:microsoft.com/office/officeart/2008/layout/NameandTitleOrganizationalChart"/>
    <dgm:cxn modelId="{F7FAF0E9-8D30-475A-9CFB-A23CA2371703}" type="presParOf" srcId="{4E0A22E0-C741-40B0-8109-44DFD594B263}" destId="{BF2041DD-965A-462E-9FD1-0F270BBF88D7}" srcOrd="5" destOrd="0" presId="urn:microsoft.com/office/officeart/2008/layout/NameandTitleOrganizationalChart"/>
    <dgm:cxn modelId="{85A5B8B2-BC25-4573-B94F-EBDD6C63DE19}" type="presParOf" srcId="{BF2041DD-965A-462E-9FD1-0F270BBF88D7}" destId="{E4371C66-9476-46FB-AD2E-D995C0A15137}" srcOrd="0" destOrd="0" presId="urn:microsoft.com/office/officeart/2008/layout/NameandTitleOrganizationalChart"/>
    <dgm:cxn modelId="{F7AB5872-ED62-4407-BC58-5DC15601995D}" type="presParOf" srcId="{E4371C66-9476-46FB-AD2E-D995C0A15137}" destId="{209F7CB8-1165-47AB-9C57-0FED713F71DF}" srcOrd="0" destOrd="0" presId="urn:microsoft.com/office/officeart/2008/layout/NameandTitleOrganizationalChart"/>
    <dgm:cxn modelId="{C61D92B0-8FC9-49BA-8663-A8FC18289568}" type="presParOf" srcId="{E4371C66-9476-46FB-AD2E-D995C0A15137}" destId="{B13EC7B4-18F1-4D7D-874D-ABE16F9EB02B}" srcOrd="1" destOrd="0" presId="urn:microsoft.com/office/officeart/2008/layout/NameandTitleOrganizationalChart"/>
    <dgm:cxn modelId="{0CA01319-BADF-4DAB-B01F-789561198551}" type="presParOf" srcId="{E4371C66-9476-46FB-AD2E-D995C0A15137}" destId="{79CA3C33-9693-4FCA-BF4A-874E0BECC61D}" srcOrd="2" destOrd="0" presId="urn:microsoft.com/office/officeart/2008/layout/NameandTitleOrganizationalChart"/>
    <dgm:cxn modelId="{498E133C-C1DE-4079-A677-CC86BB88574F}" type="presParOf" srcId="{BF2041DD-965A-462E-9FD1-0F270BBF88D7}" destId="{5D9DC8A0-F425-4D0C-ACF4-3F887FD57B3E}" srcOrd="1" destOrd="0" presId="urn:microsoft.com/office/officeart/2008/layout/NameandTitleOrganizationalChart"/>
    <dgm:cxn modelId="{D978B01A-D59A-4774-B917-63A7F1016503}" type="presParOf" srcId="{BF2041DD-965A-462E-9FD1-0F270BBF88D7}" destId="{EA75D711-3C48-4818-B817-DE521B5749C6}" srcOrd="2" destOrd="0" presId="urn:microsoft.com/office/officeart/2008/layout/NameandTitleOrganizationalChart"/>
    <dgm:cxn modelId="{36035EBC-99BB-4215-BDF6-ADA734753099}" type="presParOf" srcId="{4E0A22E0-C741-40B0-8109-44DFD594B263}" destId="{745E653C-D2FA-461D-AB44-F3B761FE21EB}" srcOrd="6" destOrd="0" presId="urn:microsoft.com/office/officeart/2008/layout/NameandTitleOrganizationalChart"/>
    <dgm:cxn modelId="{E652B258-54BF-4DD3-BD76-DFB04AA0C973}" type="presParOf" srcId="{4E0A22E0-C741-40B0-8109-44DFD594B263}" destId="{D623D33D-57F4-49D0-82DC-03AED6A4F926}" srcOrd="7" destOrd="0" presId="urn:microsoft.com/office/officeart/2008/layout/NameandTitleOrganizationalChart"/>
    <dgm:cxn modelId="{9C31A67D-B4B8-427F-B5CF-57F61F71B529}" type="presParOf" srcId="{D623D33D-57F4-49D0-82DC-03AED6A4F926}" destId="{8F130A38-D3AB-4094-9BC4-63CD00276ED3}" srcOrd="0" destOrd="0" presId="urn:microsoft.com/office/officeart/2008/layout/NameandTitleOrganizationalChart"/>
    <dgm:cxn modelId="{E475C575-ED44-4640-B088-C5672A83237F}" type="presParOf" srcId="{8F130A38-D3AB-4094-9BC4-63CD00276ED3}" destId="{CAB0E522-C94B-4B8F-A284-1854F30EEDE1}" srcOrd="0" destOrd="0" presId="urn:microsoft.com/office/officeart/2008/layout/NameandTitleOrganizationalChart"/>
    <dgm:cxn modelId="{94BB99B9-DBCF-4A7A-91D0-361985D622AD}" type="presParOf" srcId="{8F130A38-D3AB-4094-9BC4-63CD00276ED3}" destId="{B824BCEF-DD64-47E3-BD09-EDF6F9BAA3D6}" srcOrd="1" destOrd="0" presId="urn:microsoft.com/office/officeart/2008/layout/NameandTitleOrganizationalChart"/>
    <dgm:cxn modelId="{6CF2E12A-5112-425A-8D60-6C39F925D909}" type="presParOf" srcId="{8F130A38-D3AB-4094-9BC4-63CD00276ED3}" destId="{FE93CA33-1A38-47B7-9FF5-7A2C5F93DC0F}" srcOrd="2" destOrd="0" presId="urn:microsoft.com/office/officeart/2008/layout/NameandTitleOrganizationalChart"/>
    <dgm:cxn modelId="{E2480577-A171-4032-94C8-67A61C90DDBA}" type="presParOf" srcId="{D623D33D-57F4-49D0-82DC-03AED6A4F926}" destId="{64148FF5-953F-4BF7-8373-DFB6D7B7482B}" srcOrd="1" destOrd="0" presId="urn:microsoft.com/office/officeart/2008/layout/NameandTitleOrganizationalChart"/>
    <dgm:cxn modelId="{67292653-3654-499C-8812-DD804F97F661}" type="presParOf" srcId="{D623D33D-57F4-49D0-82DC-03AED6A4F926}" destId="{2B6A65F6-99AF-4601-BCA4-0FEA2B05874F}" srcOrd="2" destOrd="0" presId="urn:microsoft.com/office/officeart/2008/layout/NameandTitleOrganizationalChart"/>
    <dgm:cxn modelId="{EDECD158-BA54-4012-9DD8-22150800A7A6}" type="presParOf" srcId="{4E0A22E0-C741-40B0-8109-44DFD594B263}" destId="{8F53E1D2-6041-41D9-ABAD-33E2D9FCE59E}" srcOrd="8" destOrd="0" presId="urn:microsoft.com/office/officeart/2008/layout/NameandTitleOrganizationalChart"/>
    <dgm:cxn modelId="{5B281B6D-39B5-4AF2-85B0-47FEA2D4C4C6}" type="presParOf" srcId="{4E0A22E0-C741-40B0-8109-44DFD594B263}" destId="{ABA556B7-24D5-42DC-B69C-CD0935AEEB05}" srcOrd="9" destOrd="0" presId="urn:microsoft.com/office/officeart/2008/layout/NameandTitleOrganizationalChart"/>
    <dgm:cxn modelId="{B4386B58-42E9-40AC-915E-C59B93C948EE}" type="presParOf" srcId="{ABA556B7-24D5-42DC-B69C-CD0935AEEB05}" destId="{867D9D28-83A4-4E3B-A9C7-229C4B6A3BAD}" srcOrd="0" destOrd="0" presId="urn:microsoft.com/office/officeart/2008/layout/NameandTitleOrganizationalChart"/>
    <dgm:cxn modelId="{EF553838-A365-4EDC-9685-DC700F946A56}" type="presParOf" srcId="{867D9D28-83A4-4E3B-A9C7-229C4B6A3BAD}" destId="{F250DE5B-DF31-4136-9369-BD89ABF67981}" srcOrd="0" destOrd="0" presId="urn:microsoft.com/office/officeart/2008/layout/NameandTitleOrganizationalChart"/>
    <dgm:cxn modelId="{3A694AD9-CB4A-4D4C-8234-B43256F8F6B4}" type="presParOf" srcId="{867D9D28-83A4-4E3B-A9C7-229C4B6A3BAD}" destId="{C66BE1E5-7812-49E0-844E-4E747FF05D64}" srcOrd="1" destOrd="0" presId="urn:microsoft.com/office/officeart/2008/layout/NameandTitleOrganizationalChart"/>
    <dgm:cxn modelId="{28644FFE-C1AB-4233-A676-830962DC464E}" type="presParOf" srcId="{867D9D28-83A4-4E3B-A9C7-229C4B6A3BAD}" destId="{46569CC9-CDB1-4995-94E6-E4EC82B87462}" srcOrd="2" destOrd="0" presId="urn:microsoft.com/office/officeart/2008/layout/NameandTitleOrganizationalChart"/>
    <dgm:cxn modelId="{AD5811DC-75C4-4085-A941-6AFA99AE916D}" type="presParOf" srcId="{ABA556B7-24D5-42DC-B69C-CD0935AEEB05}" destId="{9BE9F3FA-8F72-42EF-885A-9FA90FECA8A6}" srcOrd="1" destOrd="0" presId="urn:microsoft.com/office/officeart/2008/layout/NameandTitleOrganizationalChart"/>
    <dgm:cxn modelId="{D044E6C3-7BB4-4B6A-8767-4BA7DAEEE5E8}" type="presParOf" srcId="{ABA556B7-24D5-42DC-B69C-CD0935AEEB05}" destId="{304903F8-C5E5-45F8-9EFD-B5B4577B2C4F}" srcOrd="2" destOrd="0" presId="urn:microsoft.com/office/officeart/2008/layout/NameandTitleOrganizationalChart"/>
    <dgm:cxn modelId="{FBDE5B78-B4F5-4761-9BF5-F6FCCFDF9419}" type="presParOf" srcId="{4E0A22E0-C741-40B0-8109-44DFD594B263}" destId="{26B1A3C4-A651-4E51-92F9-DDBD799F8BF5}" srcOrd="10" destOrd="0" presId="urn:microsoft.com/office/officeart/2008/layout/NameandTitleOrganizationalChart"/>
    <dgm:cxn modelId="{F8ADC67F-88C1-4E6A-A9BB-293CBA0C5685}" type="presParOf" srcId="{4E0A22E0-C741-40B0-8109-44DFD594B263}" destId="{4D6BAE29-A141-4042-BE0F-5A110C7D587B}" srcOrd="11" destOrd="0" presId="urn:microsoft.com/office/officeart/2008/layout/NameandTitleOrganizationalChart"/>
    <dgm:cxn modelId="{F2266680-2907-4FAE-9AD6-F4C96039BF5C}" type="presParOf" srcId="{4D6BAE29-A141-4042-BE0F-5A110C7D587B}" destId="{27B6E19B-79EA-46F8-9735-61FB3137E377}" srcOrd="0" destOrd="0" presId="urn:microsoft.com/office/officeart/2008/layout/NameandTitleOrganizationalChart"/>
    <dgm:cxn modelId="{4D935FD3-024F-4C57-A941-C6CAF39A61AB}" type="presParOf" srcId="{27B6E19B-79EA-46F8-9735-61FB3137E377}" destId="{205059C7-B2D1-4428-A64C-7F23935DA766}" srcOrd="0" destOrd="0" presId="urn:microsoft.com/office/officeart/2008/layout/NameandTitleOrganizationalChart"/>
    <dgm:cxn modelId="{59805911-544B-48AD-96DA-B41EC22A7374}" type="presParOf" srcId="{27B6E19B-79EA-46F8-9735-61FB3137E377}" destId="{EFBF9A51-266B-4D9D-B7B8-C5B7A8EA6540}" srcOrd="1" destOrd="0" presId="urn:microsoft.com/office/officeart/2008/layout/NameandTitleOrganizationalChart"/>
    <dgm:cxn modelId="{C80BFB96-20BF-498F-91E2-76E4AAB6F32A}" type="presParOf" srcId="{27B6E19B-79EA-46F8-9735-61FB3137E377}" destId="{AEE04B17-2102-4CEB-9E2F-8FF6AF216AD7}" srcOrd="2" destOrd="0" presId="urn:microsoft.com/office/officeart/2008/layout/NameandTitleOrganizationalChart"/>
    <dgm:cxn modelId="{80BDBBB4-5B81-4840-8D61-CEB3A45130D7}" type="presParOf" srcId="{4D6BAE29-A141-4042-BE0F-5A110C7D587B}" destId="{95BC684B-BD61-4806-A3CA-E2862385B5A5}" srcOrd="1" destOrd="0" presId="urn:microsoft.com/office/officeart/2008/layout/NameandTitleOrganizationalChart"/>
    <dgm:cxn modelId="{1E57648F-6BA7-45A0-87D2-C5CF7D3EAEDF}" type="presParOf" srcId="{4D6BAE29-A141-4042-BE0F-5A110C7D587B}" destId="{ADBD4708-9BBB-49D6-86B7-EEA8E802E80E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Employee</a:t>
          </a:r>
        </a:p>
      </dgm:t>
    </dgm:pt>
    <dgm:pt modelId="{6E45774D-55D2-4C26-B3FC-FF2315555F49}" type="parTrans" cxnId="{8DD566FB-C0D5-4E98-81EB-E89C4B738D4E}">
      <dgm:prSet/>
      <dgm:spPr/>
      <dgm:t>
        <a:bodyPr/>
        <a:lstStyle/>
        <a:p>
          <a:endParaRPr lang="en-US"/>
        </a:p>
      </dgm:t>
    </dgm:pt>
    <dgm:pt modelId="{E9A2561C-4BB4-4436-8EE3-CB08FC8FF3D9}" type="sibTrans" cxnId="{8DD566FB-C0D5-4E98-81EB-E89C4B738D4E}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Employee id</a:t>
          </a:r>
        </a:p>
      </dgm:t>
    </dgm:pt>
    <dgm:pt modelId="{C7808462-9895-4904-AA31-FA51D9ED060E}" type="parTrans" cxnId="{8FF3E67A-FD22-4C7B-B5AF-A3AA328154CB}">
      <dgm:prSet/>
      <dgm:spPr/>
      <dgm:t>
        <a:bodyPr/>
        <a:lstStyle/>
        <a:p>
          <a:endParaRPr lang="en-US"/>
        </a:p>
      </dgm:t>
    </dgm:pt>
    <dgm:pt modelId="{DF95714C-E027-4F65-821C-3FE64E566C28}" type="sibTrans" cxnId="{8FF3E67A-FD22-4C7B-B5AF-A3AA328154CB}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4720CE0D-BC65-4412-8CAD-E77835FC1ADB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6874904E-AFF9-4985-B212-309A4D08FE02}" type="parTrans" cxnId="{A5340A84-E625-47C7-B722-A74E631C4D20}">
      <dgm:prSet/>
      <dgm:spPr/>
      <dgm:t>
        <a:bodyPr/>
        <a:lstStyle/>
        <a:p>
          <a:endParaRPr lang="en-US"/>
        </a:p>
      </dgm:t>
    </dgm:pt>
    <dgm:pt modelId="{617CDCF7-49E9-4A67-A341-241E096FED9B}" type="sibTrans" cxnId="{A5340A84-E625-47C7-B722-A74E631C4D20}">
      <dgm:prSet/>
      <dgm:spPr/>
      <dgm:t>
        <a:bodyPr/>
        <a:lstStyle/>
        <a:p>
          <a:endParaRPr lang="en-US"/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Location Id</a:t>
          </a:r>
        </a:p>
      </dgm:t>
    </dgm:pt>
    <dgm:pt modelId="{B73F8B20-B98D-4BA1-9616-147CEFC66529}" type="parTrans" cxnId="{8BE3F4BC-DDDD-4D64-A6FA-0563925A8F33}">
      <dgm:prSet/>
      <dgm:spPr/>
      <dgm:t>
        <a:bodyPr/>
        <a:lstStyle/>
        <a:p>
          <a:endParaRPr lang="en-US"/>
        </a:p>
      </dgm:t>
    </dgm:pt>
    <dgm:pt modelId="{DE8EF893-7B4C-40F3-A0C0-B8C823BA03AD}" type="sibTrans" cxnId="{8BE3F4BC-DDDD-4D64-A6FA-0563925A8F33}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3891EFB2-F73A-4ED6-84F6-EC4BE8277EE8}">
      <dgm:prSet phldrT="[Text]"/>
      <dgm:spPr/>
      <dgm:t>
        <a:bodyPr/>
        <a:lstStyle/>
        <a:p>
          <a:r>
            <a:rPr lang="en-US" dirty="0"/>
            <a:t>Phone number</a:t>
          </a:r>
        </a:p>
      </dgm:t>
    </dgm:pt>
    <dgm:pt modelId="{E380677E-CFD6-4646-AB43-62AC7262B5D5}" type="parTrans" cxnId="{9985B6DE-DB72-4DAE-AB15-AC90BD371752}">
      <dgm:prSet/>
      <dgm:spPr/>
      <dgm:t>
        <a:bodyPr/>
        <a:lstStyle/>
        <a:p>
          <a:endParaRPr lang="en-US"/>
        </a:p>
      </dgm:t>
    </dgm:pt>
    <dgm:pt modelId="{567C85E8-38CB-4623-A04B-4BA53F36B749}" type="sibTrans" cxnId="{9985B6DE-DB72-4DAE-AB15-AC90BD371752}">
      <dgm:prSet/>
      <dgm:spPr/>
      <dgm:t>
        <a:bodyPr/>
        <a:lstStyle/>
        <a:p>
          <a:endParaRPr lang="en-US"/>
        </a:p>
      </dgm:t>
    </dgm:pt>
    <dgm:pt modelId="{839B546E-DD75-46E9-9129-43374ABFC60D}">
      <dgm:prSet phldrT="[Text]"/>
      <dgm:spPr/>
      <dgm:t>
        <a:bodyPr/>
        <a:lstStyle/>
        <a:p>
          <a:r>
            <a:rPr lang="en-US" dirty="0"/>
            <a:t>Department Id</a:t>
          </a:r>
        </a:p>
      </dgm:t>
    </dgm:pt>
    <dgm:pt modelId="{48B699E9-9C6F-4591-A342-6B4478CA7580}" type="parTrans" cxnId="{A1E6AC0F-7FFD-4B94-945B-1BC9002D01A4}">
      <dgm:prSet/>
      <dgm:spPr/>
      <dgm:t>
        <a:bodyPr/>
        <a:lstStyle/>
        <a:p>
          <a:endParaRPr lang="en-US"/>
        </a:p>
      </dgm:t>
    </dgm:pt>
    <dgm:pt modelId="{33E0B3BA-93FE-4AA4-9023-BD87B358B1D4}" type="sibTrans" cxnId="{A1E6AC0F-7FFD-4B94-945B-1BC9002D01A4}">
      <dgm:prSet/>
      <dgm:spPr/>
      <dgm:t>
        <a:bodyPr/>
        <a:lstStyle/>
        <a:p>
          <a:r>
            <a:rPr lang="en-US" dirty="0" smtClean="0"/>
            <a:t>Foreign Key</a:t>
          </a:r>
          <a:endParaRPr lang="en-US" dirty="0"/>
        </a:p>
      </dgm:t>
    </dgm:pt>
    <dgm:pt modelId="{55118E28-24D4-4BEE-86B0-406D13F782DC}">
      <dgm:prSet phldrT="[Text]"/>
      <dgm:spPr/>
      <dgm:t>
        <a:bodyPr/>
        <a:lstStyle/>
        <a:p>
          <a:r>
            <a:rPr lang="en-US" dirty="0"/>
            <a:t>Branch Id</a:t>
          </a:r>
        </a:p>
      </dgm:t>
    </dgm:pt>
    <dgm:pt modelId="{DC23E7DD-8301-463A-81A9-11F9F508836A}" type="parTrans" cxnId="{51EC2A10-4C8C-4809-86EA-E5B5E283C769}">
      <dgm:prSet/>
      <dgm:spPr/>
      <dgm:t>
        <a:bodyPr/>
        <a:lstStyle/>
        <a:p>
          <a:endParaRPr lang="en-US"/>
        </a:p>
      </dgm:t>
    </dgm:pt>
    <dgm:pt modelId="{784C214F-BC62-4DB1-BE2B-7DDEB09285EC}" type="sibTrans" cxnId="{51EC2A10-4C8C-4809-86EA-E5B5E283C769}">
      <dgm:prSet/>
      <dgm:spPr/>
      <dgm:t>
        <a:bodyPr/>
        <a:lstStyle/>
        <a:p>
          <a:r>
            <a:rPr lang="en-US" dirty="0" smtClean="0"/>
            <a:t>Foreign Key</a:t>
          </a:r>
          <a:endParaRPr lang="en-US" dirty="0"/>
        </a:p>
      </dgm:t>
    </dgm:pt>
    <dgm:pt modelId="{A40BC729-E28A-4B5C-8F3F-2FF6108C9482}">
      <dgm:prSet phldrT="[Text]"/>
      <dgm:spPr/>
      <dgm:t>
        <a:bodyPr/>
        <a:lstStyle/>
        <a:p>
          <a:r>
            <a:rPr lang="en-US" dirty="0"/>
            <a:t>Email Address</a:t>
          </a:r>
        </a:p>
      </dgm:t>
    </dgm:pt>
    <dgm:pt modelId="{8EEC36B3-D8B3-4FE0-877A-1349D8ED1F89}" type="parTrans" cxnId="{CDD3D8FF-8C44-4421-9C25-F96B51894E40}">
      <dgm:prSet/>
      <dgm:spPr/>
      <dgm:t>
        <a:bodyPr/>
        <a:lstStyle/>
        <a:p>
          <a:endParaRPr lang="en-US"/>
        </a:p>
      </dgm:t>
    </dgm:pt>
    <dgm:pt modelId="{54AE6CD0-1C8B-43B4-86C8-59BAA331E309}" type="sibTrans" cxnId="{CDD3D8FF-8C44-4421-9C25-F96B51894E40}">
      <dgm:prSet/>
      <dgm:spPr/>
      <dgm:t>
        <a:bodyPr/>
        <a:lstStyle/>
        <a:p>
          <a:endParaRPr lang="en-US"/>
        </a:p>
      </dgm:t>
    </dgm:pt>
    <dgm:pt modelId="{7893E1E7-40DC-4B6E-9866-8100189DEEDC}">
      <dgm:prSet phldrT="[Text]"/>
      <dgm:spPr/>
      <dgm:t>
        <a:bodyPr/>
        <a:lstStyle/>
        <a:p>
          <a:r>
            <a:rPr lang="en-US" dirty="0"/>
            <a:t>Hire date</a:t>
          </a:r>
        </a:p>
      </dgm:t>
    </dgm:pt>
    <dgm:pt modelId="{7DDFB988-1BB0-4988-8105-B9EBA989F6D7}" type="parTrans" cxnId="{E81FF7F6-8CAC-42B8-84EE-6F0E94D6D305}">
      <dgm:prSet/>
      <dgm:spPr/>
      <dgm:t>
        <a:bodyPr/>
        <a:lstStyle/>
        <a:p>
          <a:endParaRPr lang="en-US"/>
        </a:p>
      </dgm:t>
    </dgm:pt>
    <dgm:pt modelId="{A0D6CE44-7A80-4E6A-BBE0-1CF6FA7F1777}" type="sibTrans" cxnId="{E81FF7F6-8CAC-42B8-84EE-6F0E94D6D305}">
      <dgm:prSet/>
      <dgm:spPr/>
      <dgm:t>
        <a:bodyPr/>
        <a:lstStyle/>
        <a:p>
          <a:endParaRPr lang="en-US"/>
        </a:p>
      </dgm:t>
    </dgm:pt>
    <dgm:pt modelId="{1B3933E0-0E52-497B-9DC0-F3186A7B0454}">
      <dgm:prSet phldrT="[Text]"/>
      <dgm:spPr/>
      <dgm:t>
        <a:bodyPr/>
        <a:lstStyle/>
        <a:p>
          <a:r>
            <a:rPr lang="en-US" dirty="0"/>
            <a:t>Job Id</a:t>
          </a:r>
        </a:p>
      </dgm:t>
    </dgm:pt>
    <dgm:pt modelId="{E67806B2-AB04-4D37-940B-27D54047A8E4}" type="parTrans" cxnId="{0385F8E7-0621-46F8-BF1E-A442555EE598}">
      <dgm:prSet/>
      <dgm:spPr/>
      <dgm:t>
        <a:bodyPr/>
        <a:lstStyle/>
        <a:p>
          <a:endParaRPr lang="en-US"/>
        </a:p>
      </dgm:t>
    </dgm:pt>
    <dgm:pt modelId="{0981C74D-E905-4AA1-8AC4-0D7705702E64}" type="sibTrans" cxnId="{0385F8E7-0621-46F8-BF1E-A442555EE598}">
      <dgm:prSet/>
      <dgm:spPr/>
      <dgm:t>
        <a:bodyPr/>
        <a:lstStyle/>
        <a:p>
          <a:r>
            <a:rPr lang="en-US" dirty="0" smtClean="0"/>
            <a:t>Foreign Key</a:t>
          </a:r>
          <a:endParaRPr lang="en-US" dirty="0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F60197-574A-4B7B-B2B2-1E60F6579712}" type="pres">
      <dgm:prSet presAssocID="{CD0A892F-CEAE-44FE-BE8F-A7886D69D386}" presName="rootConnector1" presStyleLbl="node1" presStyleIdx="0" presStyleCnt="9"/>
      <dgm:spPr/>
      <dgm:t>
        <a:bodyPr/>
        <a:lstStyle/>
        <a:p>
          <a:endParaRPr lang="en-US"/>
        </a:p>
      </dgm:t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9"/>
      <dgm:spPr/>
      <dgm:t>
        <a:bodyPr/>
        <a:lstStyle/>
        <a:p>
          <a:endParaRPr lang="en-US"/>
        </a:p>
      </dgm:t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A0571E6-E202-41EB-9DA6-982E42422E5A}" type="pres">
      <dgm:prSet presAssocID="{EAFE13AF-3EAC-4B24-B6AD-EB288A60470C}" presName="titleText2" presStyleLbl="fgAcc1" presStyleIdx="0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71469CF-D3E6-45EF-859B-A238545A67B6}" type="pres">
      <dgm:prSet presAssocID="{EAFE13AF-3EAC-4B24-B6AD-EB288A60470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017DCD38-43C0-493E-880B-3FA88FD3E298}" type="pres">
      <dgm:prSet presAssocID="{6874904E-AFF9-4985-B212-309A4D08FE02}" presName="Name44" presStyleLbl="parChTrans1D2" presStyleIdx="1" presStyleCnt="9"/>
      <dgm:spPr/>
      <dgm:t>
        <a:bodyPr/>
        <a:lstStyle/>
        <a:p>
          <a:endParaRPr lang="en-US"/>
        </a:p>
      </dgm:t>
    </dgm:pt>
    <dgm:pt modelId="{EF6ACC1F-3BBC-49F9-8621-25C9100011CD}" type="pres">
      <dgm:prSet presAssocID="{4720CE0D-BC65-4412-8CAD-E77835FC1ADB}" presName="hierRoot2" presStyleCnt="0">
        <dgm:presLayoutVars>
          <dgm:hierBranch val="init"/>
        </dgm:presLayoutVars>
      </dgm:prSet>
      <dgm:spPr/>
    </dgm:pt>
    <dgm:pt modelId="{296AD477-A693-4A38-AF52-4B8EAD6519C2}" type="pres">
      <dgm:prSet presAssocID="{4720CE0D-BC65-4412-8CAD-E77835FC1ADB}" presName="rootComposite" presStyleCnt="0"/>
      <dgm:spPr/>
    </dgm:pt>
    <dgm:pt modelId="{210B8FC7-BEC4-4706-8605-3C2C99355B2B}" type="pres">
      <dgm:prSet presAssocID="{4720CE0D-BC65-4412-8CAD-E77835FC1ADB}" presName="rootText" presStyleLbl="node1" presStyleIdx="1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373E381-29C9-479F-A340-A7B578076401}" type="pres">
      <dgm:prSet presAssocID="{4720CE0D-BC65-4412-8CAD-E77835FC1ADB}" presName="titleText2" presStyleLbl="fgAcc1" presStyleIdx="1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005076F-CBA0-49F6-82F3-23C5949E0463}" type="pres">
      <dgm:prSet presAssocID="{4720CE0D-BC65-4412-8CAD-E77835FC1AD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206ABE9-FB92-496D-A81A-D5C7764B83D5}" type="pres">
      <dgm:prSet presAssocID="{4720CE0D-BC65-4412-8CAD-E77835FC1ADB}" presName="hierChild4" presStyleCnt="0"/>
      <dgm:spPr/>
    </dgm:pt>
    <dgm:pt modelId="{3579A8C5-571A-4491-A46B-7D3D5473A503}" type="pres">
      <dgm:prSet presAssocID="{4720CE0D-BC65-4412-8CAD-E77835FC1ADB}" presName="hierChild5" presStyleCnt="0"/>
      <dgm:spPr/>
    </dgm:pt>
    <dgm:pt modelId="{818E008E-33B2-489C-A1E9-98AC56BF0FFB}" type="pres">
      <dgm:prSet presAssocID="{E67806B2-AB04-4D37-940B-27D54047A8E4}" presName="Name44" presStyleLbl="parChTrans1D2" presStyleIdx="2" presStyleCnt="9"/>
      <dgm:spPr/>
      <dgm:t>
        <a:bodyPr/>
        <a:lstStyle/>
        <a:p>
          <a:endParaRPr lang="en-US"/>
        </a:p>
      </dgm:t>
    </dgm:pt>
    <dgm:pt modelId="{0DDC80CD-D1BD-4816-B47D-FD7AE2A49F2D}" type="pres">
      <dgm:prSet presAssocID="{1B3933E0-0E52-497B-9DC0-F3186A7B0454}" presName="hierRoot2" presStyleCnt="0">
        <dgm:presLayoutVars>
          <dgm:hierBranch val="init"/>
        </dgm:presLayoutVars>
      </dgm:prSet>
      <dgm:spPr/>
    </dgm:pt>
    <dgm:pt modelId="{7EFDF3FD-F73C-4502-82A9-2F52AF5CB990}" type="pres">
      <dgm:prSet presAssocID="{1B3933E0-0E52-497B-9DC0-F3186A7B0454}" presName="rootComposite" presStyleCnt="0"/>
      <dgm:spPr/>
    </dgm:pt>
    <dgm:pt modelId="{F7C9D673-5CDC-43DD-A981-C520D9FC01F3}" type="pres">
      <dgm:prSet presAssocID="{1B3933E0-0E52-497B-9DC0-F3186A7B0454}" presName="rootText" presStyleLbl="node1" presStyleIdx="2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004CBC7-BB4C-46AB-BDED-8F2DFAE47A68}" type="pres">
      <dgm:prSet presAssocID="{1B3933E0-0E52-497B-9DC0-F3186A7B0454}" presName="titleText2" presStyleLbl="fgAcc1" presStyleIdx="2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BF6FA79-93C9-4E98-8FE5-8E52FFD16DC0}" type="pres">
      <dgm:prSet presAssocID="{1B3933E0-0E52-497B-9DC0-F3186A7B0454}" presName="rootConnector" presStyleLbl="node2" presStyleIdx="0" presStyleCnt="0"/>
      <dgm:spPr/>
      <dgm:t>
        <a:bodyPr/>
        <a:lstStyle/>
        <a:p>
          <a:endParaRPr lang="en-US"/>
        </a:p>
      </dgm:t>
    </dgm:pt>
    <dgm:pt modelId="{925C0D55-82C3-4AFB-B786-853BB2906A36}" type="pres">
      <dgm:prSet presAssocID="{1B3933E0-0E52-497B-9DC0-F3186A7B0454}" presName="hierChild4" presStyleCnt="0"/>
      <dgm:spPr/>
    </dgm:pt>
    <dgm:pt modelId="{38AEAFF7-91C3-41D5-8E47-097734C2D7A3}" type="pres">
      <dgm:prSet presAssocID="{1B3933E0-0E52-497B-9DC0-F3186A7B0454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3" presStyleCnt="9"/>
      <dgm:spPr/>
      <dgm:t>
        <a:bodyPr/>
        <a:lstStyle/>
        <a:p>
          <a:endParaRPr lang="en-US"/>
        </a:p>
      </dgm:t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3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28933E3-0019-4F93-998D-C4FD0D6E59D8}" type="pres">
      <dgm:prSet presAssocID="{78720E7A-6715-4ECC-97B5-C1E8F90C6227}" presName="titleText2" presStyleLbl="fgAcc1" presStyleIdx="3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41B1CB3-1F85-4303-9C7C-70B90E5587EF}" type="pres">
      <dgm:prSet presAssocID="{78720E7A-6715-4ECC-97B5-C1E8F90C6227}" presName="rootConnector" presStyleLbl="node2" presStyleIdx="0" presStyleCnt="0"/>
      <dgm:spPr/>
      <dgm:t>
        <a:bodyPr/>
        <a:lstStyle/>
        <a:p>
          <a:endParaRPr lang="en-US"/>
        </a:p>
      </dgm:t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22413FDE-C378-421A-A11A-601105CF6BF7}" type="pres">
      <dgm:prSet presAssocID="{E380677E-CFD6-4646-AB43-62AC7262B5D5}" presName="Name44" presStyleLbl="parChTrans1D2" presStyleIdx="4" presStyleCnt="9"/>
      <dgm:spPr/>
      <dgm:t>
        <a:bodyPr/>
        <a:lstStyle/>
        <a:p>
          <a:endParaRPr lang="en-US"/>
        </a:p>
      </dgm:t>
    </dgm:pt>
    <dgm:pt modelId="{03D55D13-A7A3-4438-B23C-06999C297AD3}" type="pres">
      <dgm:prSet presAssocID="{3891EFB2-F73A-4ED6-84F6-EC4BE8277EE8}" presName="hierRoot2" presStyleCnt="0">
        <dgm:presLayoutVars>
          <dgm:hierBranch val="init"/>
        </dgm:presLayoutVars>
      </dgm:prSet>
      <dgm:spPr/>
    </dgm:pt>
    <dgm:pt modelId="{4843B126-2367-46FC-A7C8-811219AB13B8}" type="pres">
      <dgm:prSet presAssocID="{3891EFB2-F73A-4ED6-84F6-EC4BE8277EE8}" presName="rootComposite" presStyleCnt="0"/>
      <dgm:spPr/>
    </dgm:pt>
    <dgm:pt modelId="{94686354-2667-48C4-A671-7CFBF61C869C}" type="pres">
      <dgm:prSet presAssocID="{3891EFB2-F73A-4ED6-84F6-EC4BE8277EE8}" presName="rootText" presStyleLbl="node1" presStyleIdx="4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21DDE19-A07A-423B-8B68-A9BC4BFDC3E5}" type="pres">
      <dgm:prSet presAssocID="{3891EFB2-F73A-4ED6-84F6-EC4BE8277EE8}" presName="titleText2" presStyleLbl="fgAcc1" presStyleIdx="4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8F9D415-A6F1-4909-A12C-99A3B7E4305B}" type="pres">
      <dgm:prSet presAssocID="{3891EFB2-F73A-4ED6-84F6-EC4BE8277EE8}" presName="rootConnector" presStyleLbl="node2" presStyleIdx="0" presStyleCnt="0"/>
      <dgm:spPr/>
      <dgm:t>
        <a:bodyPr/>
        <a:lstStyle/>
        <a:p>
          <a:endParaRPr lang="en-US"/>
        </a:p>
      </dgm:t>
    </dgm:pt>
    <dgm:pt modelId="{9D8EC73E-4C85-48B4-8775-CEE6D6718AC2}" type="pres">
      <dgm:prSet presAssocID="{3891EFB2-F73A-4ED6-84F6-EC4BE8277EE8}" presName="hierChild4" presStyleCnt="0"/>
      <dgm:spPr/>
    </dgm:pt>
    <dgm:pt modelId="{81BFCDC2-B77E-4C1B-ACB3-EA5BAFF40B2D}" type="pres">
      <dgm:prSet presAssocID="{3891EFB2-F73A-4ED6-84F6-EC4BE8277EE8}" presName="hierChild5" presStyleCnt="0"/>
      <dgm:spPr/>
    </dgm:pt>
    <dgm:pt modelId="{1B2BBD95-B0D1-4B31-B79E-4882BECF93CA}" type="pres">
      <dgm:prSet presAssocID="{48B699E9-9C6F-4591-A342-6B4478CA7580}" presName="Name44" presStyleLbl="parChTrans1D2" presStyleIdx="5" presStyleCnt="9"/>
      <dgm:spPr/>
      <dgm:t>
        <a:bodyPr/>
        <a:lstStyle/>
        <a:p>
          <a:endParaRPr lang="en-US"/>
        </a:p>
      </dgm:t>
    </dgm:pt>
    <dgm:pt modelId="{022F2BE8-F694-4C80-8D9B-700BCFBB3375}" type="pres">
      <dgm:prSet presAssocID="{839B546E-DD75-46E9-9129-43374ABFC60D}" presName="hierRoot2" presStyleCnt="0">
        <dgm:presLayoutVars>
          <dgm:hierBranch val="init"/>
        </dgm:presLayoutVars>
      </dgm:prSet>
      <dgm:spPr/>
    </dgm:pt>
    <dgm:pt modelId="{2F2FAA25-7D28-4CA2-BB19-05E257B8E384}" type="pres">
      <dgm:prSet presAssocID="{839B546E-DD75-46E9-9129-43374ABFC60D}" presName="rootComposite" presStyleCnt="0"/>
      <dgm:spPr/>
    </dgm:pt>
    <dgm:pt modelId="{8405DFE4-A646-452E-9B87-72F91DFE51A4}" type="pres">
      <dgm:prSet presAssocID="{839B546E-DD75-46E9-9129-43374ABFC60D}" presName="rootText" presStyleLbl="node1" presStyleIdx="5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3639F3D-F44D-43BB-8599-F4B2F56F13D4}" type="pres">
      <dgm:prSet presAssocID="{839B546E-DD75-46E9-9129-43374ABFC60D}" presName="titleText2" presStyleLbl="fgAcc1" presStyleIdx="5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CB40FED-6385-400A-B8A5-E7728DC08128}" type="pres">
      <dgm:prSet presAssocID="{839B546E-DD75-46E9-9129-43374ABFC60D}" presName="rootConnector" presStyleLbl="node2" presStyleIdx="0" presStyleCnt="0"/>
      <dgm:spPr/>
      <dgm:t>
        <a:bodyPr/>
        <a:lstStyle/>
        <a:p>
          <a:endParaRPr lang="en-US"/>
        </a:p>
      </dgm:t>
    </dgm:pt>
    <dgm:pt modelId="{1418945F-00E2-47E8-9109-6F37CF496702}" type="pres">
      <dgm:prSet presAssocID="{839B546E-DD75-46E9-9129-43374ABFC60D}" presName="hierChild4" presStyleCnt="0"/>
      <dgm:spPr/>
    </dgm:pt>
    <dgm:pt modelId="{D38225A9-19C8-4EBD-844F-EB5C64DD3219}" type="pres">
      <dgm:prSet presAssocID="{839B546E-DD75-46E9-9129-43374ABFC60D}" presName="hierChild5" presStyleCnt="0"/>
      <dgm:spPr/>
    </dgm:pt>
    <dgm:pt modelId="{74BF23C1-4044-4B10-9E7B-50384B76BB00}" type="pres">
      <dgm:prSet presAssocID="{DC23E7DD-8301-463A-81A9-11F9F508836A}" presName="Name44" presStyleLbl="parChTrans1D2" presStyleIdx="6" presStyleCnt="9"/>
      <dgm:spPr/>
      <dgm:t>
        <a:bodyPr/>
        <a:lstStyle/>
        <a:p>
          <a:endParaRPr lang="en-US"/>
        </a:p>
      </dgm:t>
    </dgm:pt>
    <dgm:pt modelId="{037A7C19-EE8A-4A62-924C-09373DF2872A}" type="pres">
      <dgm:prSet presAssocID="{55118E28-24D4-4BEE-86B0-406D13F782DC}" presName="hierRoot2" presStyleCnt="0">
        <dgm:presLayoutVars>
          <dgm:hierBranch val="init"/>
        </dgm:presLayoutVars>
      </dgm:prSet>
      <dgm:spPr/>
    </dgm:pt>
    <dgm:pt modelId="{FB85EE85-A470-4770-B70E-59012CA41B01}" type="pres">
      <dgm:prSet presAssocID="{55118E28-24D4-4BEE-86B0-406D13F782DC}" presName="rootComposite" presStyleCnt="0"/>
      <dgm:spPr/>
    </dgm:pt>
    <dgm:pt modelId="{B94A1136-487B-438B-89A9-FA391E7693ED}" type="pres">
      <dgm:prSet presAssocID="{55118E28-24D4-4BEE-86B0-406D13F782DC}" presName="rootText" presStyleLbl="node1" presStyleIdx="6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BDBE4BB-397D-4704-865C-FE9E19EEF6EB}" type="pres">
      <dgm:prSet presAssocID="{55118E28-24D4-4BEE-86B0-406D13F782DC}" presName="titleText2" presStyleLbl="fgAcc1" presStyleIdx="6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32B7716-05A5-404B-BCCE-1DFAB93C3E03}" type="pres">
      <dgm:prSet presAssocID="{55118E28-24D4-4BEE-86B0-406D13F782D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2E86281-BFEF-4F95-A15F-6A2A5AB0F163}" type="pres">
      <dgm:prSet presAssocID="{55118E28-24D4-4BEE-86B0-406D13F782DC}" presName="hierChild4" presStyleCnt="0"/>
      <dgm:spPr/>
    </dgm:pt>
    <dgm:pt modelId="{75C782CB-0C9B-4B51-905E-8AADDD1F69B7}" type="pres">
      <dgm:prSet presAssocID="{55118E28-24D4-4BEE-86B0-406D13F782DC}" presName="hierChild5" presStyleCnt="0"/>
      <dgm:spPr/>
    </dgm:pt>
    <dgm:pt modelId="{4AE2C29C-6143-482C-B657-1C42EFB1440F}" type="pres">
      <dgm:prSet presAssocID="{8EEC36B3-D8B3-4FE0-877A-1349D8ED1F89}" presName="Name44" presStyleLbl="parChTrans1D2" presStyleIdx="7" presStyleCnt="9"/>
      <dgm:spPr/>
      <dgm:t>
        <a:bodyPr/>
        <a:lstStyle/>
        <a:p>
          <a:endParaRPr lang="en-US"/>
        </a:p>
      </dgm:t>
    </dgm:pt>
    <dgm:pt modelId="{4D600808-5D0C-4B8E-B143-C107D1AE1E7B}" type="pres">
      <dgm:prSet presAssocID="{A40BC729-E28A-4B5C-8F3F-2FF6108C9482}" presName="hierRoot2" presStyleCnt="0">
        <dgm:presLayoutVars>
          <dgm:hierBranch val="init"/>
        </dgm:presLayoutVars>
      </dgm:prSet>
      <dgm:spPr/>
    </dgm:pt>
    <dgm:pt modelId="{CD7080F4-E023-4D9B-A887-CF7B046606DA}" type="pres">
      <dgm:prSet presAssocID="{A40BC729-E28A-4B5C-8F3F-2FF6108C9482}" presName="rootComposite" presStyleCnt="0"/>
      <dgm:spPr/>
    </dgm:pt>
    <dgm:pt modelId="{0C16CB8E-CC9B-4D70-BA2E-D7805590AAD5}" type="pres">
      <dgm:prSet presAssocID="{A40BC729-E28A-4B5C-8F3F-2FF6108C9482}" presName="rootText" presStyleLbl="node1" presStyleIdx="7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05B195E-0A85-4AB0-8F39-E1EC297730AA}" type="pres">
      <dgm:prSet presAssocID="{A40BC729-E28A-4B5C-8F3F-2FF6108C9482}" presName="titleText2" presStyleLbl="fgAcc1" presStyleIdx="7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070CBEE-E6D7-4970-8C6E-4102C0DB97D4}" type="pres">
      <dgm:prSet presAssocID="{A40BC729-E28A-4B5C-8F3F-2FF6108C9482}" presName="rootConnector" presStyleLbl="node2" presStyleIdx="0" presStyleCnt="0"/>
      <dgm:spPr/>
      <dgm:t>
        <a:bodyPr/>
        <a:lstStyle/>
        <a:p>
          <a:endParaRPr lang="en-US"/>
        </a:p>
      </dgm:t>
    </dgm:pt>
    <dgm:pt modelId="{C35F07B5-A900-4279-96A6-CD773BCECA98}" type="pres">
      <dgm:prSet presAssocID="{A40BC729-E28A-4B5C-8F3F-2FF6108C9482}" presName="hierChild4" presStyleCnt="0"/>
      <dgm:spPr/>
    </dgm:pt>
    <dgm:pt modelId="{0CCD2E64-F0F8-40D2-9DA2-D474BF0F04AA}" type="pres">
      <dgm:prSet presAssocID="{A40BC729-E28A-4B5C-8F3F-2FF6108C9482}" presName="hierChild5" presStyleCnt="0"/>
      <dgm:spPr/>
    </dgm:pt>
    <dgm:pt modelId="{CDA29FE1-238C-4335-A6B4-22455E26DF61}" type="pres">
      <dgm:prSet presAssocID="{7DDFB988-1BB0-4988-8105-B9EBA989F6D7}" presName="Name44" presStyleLbl="parChTrans1D2" presStyleIdx="8" presStyleCnt="9"/>
      <dgm:spPr/>
      <dgm:t>
        <a:bodyPr/>
        <a:lstStyle/>
        <a:p>
          <a:endParaRPr lang="en-US"/>
        </a:p>
      </dgm:t>
    </dgm:pt>
    <dgm:pt modelId="{A4ECE2E3-F0BB-4C16-AB88-CCD5A12F9271}" type="pres">
      <dgm:prSet presAssocID="{7893E1E7-40DC-4B6E-9866-8100189DEEDC}" presName="hierRoot2" presStyleCnt="0">
        <dgm:presLayoutVars>
          <dgm:hierBranch val="l"/>
        </dgm:presLayoutVars>
      </dgm:prSet>
      <dgm:spPr/>
    </dgm:pt>
    <dgm:pt modelId="{36094F4D-249F-42CF-9447-F19111EAE6F4}" type="pres">
      <dgm:prSet presAssocID="{7893E1E7-40DC-4B6E-9866-8100189DEEDC}" presName="rootComposite" presStyleCnt="0"/>
      <dgm:spPr/>
    </dgm:pt>
    <dgm:pt modelId="{24E98D70-A10B-4897-875D-CB9AB375551A}" type="pres">
      <dgm:prSet presAssocID="{7893E1E7-40DC-4B6E-9866-8100189DEEDC}" presName="rootText" presStyleLbl="node1" presStyleIdx="8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BA846B3-882C-40CD-A7E5-9B436AFE296A}" type="pres">
      <dgm:prSet presAssocID="{7893E1E7-40DC-4B6E-9866-8100189DEEDC}" presName="titleText2" presStyleLbl="fgAcc1" presStyleIdx="8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64BD600-E414-4DA2-A0E6-0AC130FF0653}" type="pres">
      <dgm:prSet presAssocID="{7893E1E7-40DC-4B6E-9866-8100189DEEDC}" presName="rootConnector" presStyleLbl="node2" presStyleIdx="0" presStyleCnt="0"/>
      <dgm:spPr/>
      <dgm:t>
        <a:bodyPr/>
        <a:lstStyle/>
        <a:p>
          <a:endParaRPr lang="en-US"/>
        </a:p>
      </dgm:t>
    </dgm:pt>
    <dgm:pt modelId="{30CA91D7-83ED-4B52-A84C-1FD9DFDC9C47}" type="pres">
      <dgm:prSet presAssocID="{7893E1E7-40DC-4B6E-9866-8100189DEEDC}" presName="hierChild4" presStyleCnt="0"/>
      <dgm:spPr/>
    </dgm:pt>
    <dgm:pt modelId="{D12B34B2-1A5D-4638-8553-86080D193ECD}" type="pres">
      <dgm:prSet presAssocID="{7893E1E7-40DC-4B6E-9866-8100189DEEDC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A405F669-88C3-4A3D-A74D-D6BC07D081AC}" type="presOf" srcId="{8EEC36B3-D8B3-4FE0-877A-1349D8ED1F89}" destId="{4AE2C29C-6143-482C-B657-1C42EFB1440F}" srcOrd="0" destOrd="0" presId="urn:microsoft.com/office/officeart/2008/layout/NameandTitleOrganizationalChart"/>
    <dgm:cxn modelId="{2CED2E4D-5D76-4BFA-93F2-CDF60D1F77B5}" type="presOf" srcId="{567C85E8-38CB-4623-A04B-4BA53F36B749}" destId="{121DDE19-A07A-423B-8B68-A9BC4BFDC3E5}" srcOrd="0" destOrd="0" presId="urn:microsoft.com/office/officeart/2008/layout/NameandTitleOrganizationalChart"/>
    <dgm:cxn modelId="{34A20FEB-533C-4694-B40F-66E39FF8B0F9}" type="presOf" srcId="{E380677E-CFD6-4646-AB43-62AC7262B5D5}" destId="{22413FDE-C378-421A-A11A-601105CF6BF7}" srcOrd="0" destOrd="0" presId="urn:microsoft.com/office/officeart/2008/layout/NameandTitleOrganizationalChart"/>
    <dgm:cxn modelId="{4D9ADF7B-2870-41AF-A992-49B61A2300CB}" type="presOf" srcId="{A40BC729-E28A-4B5C-8F3F-2FF6108C9482}" destId="{0C16CB8E-CC9B-4D70-BA2E-D7805590AAD5}" srcOrd="0" destOrd="0" presId="urn:microsoft.com/office/officeart/2008/layout/NameandTitleOrganizationalChart"/>
    <dgm:cxn modelId="{BC30120A-C9EC-4B97-99FE-3D8A3C5403FA}" type="presOf" srcId="{A0D6CE44-7A80-4E6A-BBE0-1CF6FA7F1777}" destId="{6BA846B3-882C-40CD-A7E5-9B436AFE296A}" srcOrd="0" destOrd="0" presId="urn:microsoft.com/office/officeart/2008/layout/NameandTitleOrganizationalChart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515287DC-2F6D-419C-93CC-CAF0D32C9B2C}" type="presOf" srcId="{A40BC729-E28A-4B5C-8F3F-2FF6108C9482}" destId="{1070CBEE-E6D7-4970-8C6E-4102C0DB97D4}" srcOrd="1" destOrd="0" presId="urn:microsoft.com/office/officeart/2008/layout/NameandTitleOrganizationalChart"/>
    <dgm:cxn modelId="{0CDCA9A2-E644-4537-A7F7-1DDBB8F80EED}" type="presOf" srcId="{839B546E-DD75-46E9-9129-43374ABFC60D}" destId="{8405DFE4-A646-452E-9B87-72F91DFE51A4}" srcOrd="0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51EC2A10-4C8C-4809-86EA-E5B5E283C769}" srcId="{CD0A892F-CEAE-44FE-BE8F-A7886D69D386}" destId="{55118E28-24D4-4BEE-86B0-406D13F782DC}" srcOrd="6" destOrd="0" parTransId="{DC23E7DD-8301-463A-81A9-11F9F508836A}" sibTransId="{784C214F-BC62-4DB1-BE2B-7DDEB09285EC}"/>
    <dgm:cxn modelId="{6140F410-0560-4D22-831B-1B4CAD5386B7}" type="presOf" srcId="{55118E28-24D4-4BEE-86B0-406D13F782DC}" destId="{432B7716-05A5-404B-BCCE-1DFAB93C3E03}" srcOrd="1" destOrd="0" presId="urn:microsoft.com/office/officeart/2008/layout/NameandTitleOrganizationalChart"/>
    <dgm:cxn modelId="{E2A3B148-FC6C-4BBF-8FFF-ECC3D8A06B98}" type="presOf" srcId="{DC23E7DD-8301-463A-81A9-11F9F508836A}" destId="{74BF23C1-4044-4B10-9E7B-50384B76BB00}" srcOrd="0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4B02DF09-42CF-4EF5-9FC4-C4262D0E5E5B}" type="presOf" srcId="{48B699E9-9C6F-4591-A342-6B4478CA7580}" destId="{1B2BBD95-B0D1-4B31-B79E-4882BECF93CA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3" destOrd="0" parTransId="{B73F8B20-B98D-4BA1-9616-147CEFC66529}" sibTransId="{DE8EF893-7B4C-40F3-A0C0-B8C823BA03AD}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EC94F7BD-9201-4DE9-92BF-35CF0DFD0D3A}" type="presOf" srcId="{617CDCF7-49E9-4A67-A341-241E096FED9B}" destId="{C373E381-29C9-479F-A340-A7B578076401}" srcOrd="0" destOrd="0" presId="urn:microsoft.com/office/officeart/2008/layout/NameandTitleOrganizationalChart"/>
    <dgm:cxn modelId="{7C52CF9D-08FE-4C56-9078-889E3D3AD1C7}" type="presOf" srcId="{4720CE0D-BC65-4412-8CAD-E77835FC1ADB}" destId="{2005076F-CBA0-49F6-82F3-23C5949E0463}" srcOrd="1" destOrd="0" presId="urn:microsoft.com/office/officeart/2008/layout/NameandTitleOrganizationalChart"/>
    <dgm:cxn modelId="{B4C1985D-B7C6-448A-BC0D-66111751D6AB}" type="presOf" srcId="{6874904E-AFF9-4985-B212-309A4D08FE02}" destId="{017DCD38-43C0-493E-880B-3FA88FD3E298}" srcOrd="0" destOrd="0" presId="urn:microsoft.com/office/officeart/2008/layout/NameandTitleOrganizationalChart"/>
    <dgm:cxn modelId="{4CE720DF-85B5-4197-934C-7F7523ADBD5F}" type="presOf" srcId="{1B3933E0-0E52-497B-9DC0-F3186A7B0454}" destId="{F7C9D673-5CDC-43DD-A981-C520D9FC01F3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8758E993-6A7F-48FE-87F0-CB1DDDE6581B}" type="presOf" srcId="{7DDFB988-1BB0-4988-8105-B9EBA989F6D7}" destId="{CDA29FE1-238C-4335-A6B4-22455E26DF61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0385F8E7-0621-46F8-BF1E-A442555EE598}" srcId="{CD0A892F-CEAE-44FE-BE8F-A7886D69D386}" destId="{1B3933E0-0E52-497B-9DC0-F3186A7B0454}" srcOrd="2" destOrd="0" parTransId="{E67806B2-AB04-4D37-940B-27D54047A8E4}" sibTransId="{0981C74D-E905-4AA1-8AC4-0D7705702E64}"/>
    <dgm:cxn modelId="{6757AE75-F829-4F3F-B600-653E679D4767}" type="presOf" srcId="{E67806B2-AB04-4D37-940B-27D54047A8E4}" destId="{818E008E-33B2-489C-A1E9-98AC56BF0FFB}" srcOrd="0" destOrd="0" presId="urn:microsoft.com/office/officeart/2008/layout/NameandTitleOrganizationalChart"/>
    <dgm:cxn modelId="{E81FF7F6-8CAC-42B8-84EE-6F0E94D6D305}" srcId="{CD0A892F-CEAE-44FE-BE8F-A7886D69D386}" destId="{7893E1E7-40DC-4B6E-9866-8100189DEEDC}" srcOrd="8" destOrd="0" parTransId="{7DDFB988-1BB0-4988-8105-B9EBA989F6D7}" sibTransId="{A0D6CE44-7A80-4E6A-BBE0-1CF6FA7F1777}"/>
    <dgm:cxn modelId="{C4E18371-19D8-4FE2-8E25-F5A68FB8B3D6}" type="presOf" srcId="{55118E28-24D4-4BEE-86B0-406D13F782DC}" destId="{B94A1136-487B-438B-89A9-FA391E7693ED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3977B06F-59A9-4366-ADAA-3E3F6DF77F5B}" type="presOf" srcId="{839B546E-DD75-46E9-9129-43374ABFC60D}" destId="{BCB40FED-6385-400A-B8A5-E7728DC08128}" srcOrd="1" destOrd="0" presId="urn:microsoft.com/office/officeart/2008/layout/NameandTitleOrganizationalChart"/>
    <dgm:cxn modelId="{5B60B1C4-D80B-4CB4-99AC-06AAD89A75F5}" type="presOf" srcId="{4720CE0D-BC65-4412-8CAD-E77835FC1ADB}" destId="{210B8FC7-BEC4-4706-8605-3C2C99355B2B}" srcOrd="0" destOrd="0" presId="urn:microsoft.com/office/officeart/2008/layout/NameandTitleOrganizationalChart"/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CDD3D8FF-8C44-4421-9C25-F96B51894E40}" srcId="{CD0A892F-CEAE-44FE-BE8F-A7886D69D386}" destId="{A40BC729-E28A-4B5C-8F3F-2FF6108C9482}" srcOrd="7" destOrd="0" parTransId="{8EEC36B3-D8B3-4FE0-877A-1349D8ED1F89}" sibTransId="{54AE6CD0-1C8B-43B4-86C8-59BAA331E309}"/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0E80F3AB-9FE9-487A-9FB1-EA33C235C383}" type="presOf" srcId="{784C214F-BC62-4DB1-BE2B-7DDEB09285EC}" destId="{EBDBE4BB-397D-4704-865C-FE9E19EEF6EB}" srcOrd="0" destOrd="0" presId="urn:microsoft.com/office/officeart/2008/layout/NameandTitleOrganizationalChart"/>
    <dgm:cxn modelId="{A90EC64C-2066-43E2-BC2A-CD97A41A9BA5}" type="presOf" srcId="{7893E1E7-40DC-4B6E-9866-8100189DEEDC}" destId="{24E98D70-A10B-4897-875D-CB9AB375551A}" srcOrd="0" destOrd="0" presId="urn:microsoft.com/office/officeart/2008/layout/NameandTitleOrganizationalChart"/>
    <dgm:cxn modelId="{A1E6AC0F-7FFD-4B94-945B-1BC9002D01A4}" srcId="{CD0A892F-CEAE-44FE-BE8F-A7886D69D386}" destId="{839B546E-DD75-46E9-9129-43374ABFC60D}" srcOrd="5" destOrd="0" parTransId="{48B699E9-9C6F-4591-A342-6B4478CA7580}" sibTransId="{33E0B3BA-93FE-4AA4-9023-BD87B358B1D4}"/>
    <dgm:cxn modelId="{4300B012-4ED9-43EB-A1A1-B1C3D5FDDB55}" type="presOf" srcId="{3891EFB2-F73A-4ED6-84F6-EC4BE8277EE8}" destId="{08F9D415-A6F1-4909-A12C-99A3B7E4305B}" srcOrd="1" destOrd="0" presId="urn:microsoft.com/office/officeart/2008/layout/NameandTitleOrganizationalChart"/>
    <dgm:cxn modelId="{43D10432-59A8-44DB-846C-E6055AE660C1}" type="presOf" srcId="{0981C74D-E905-4AA1-8AC4-0D7705702E64}" destId="{4004CBC7-BB4C-46AB-BDED-8F2DFAE47A68}" srcOrd="0" destOrd="0" presId="urn:microsoft.com/office/officeart/2008/layout/NameandTitleOrganizationalChart"/>
    <dgm:cxn modelId="{9985B6DE-DB72-4DAE-AB15-AC90BD371752}" srcId="{CD0A892F-CEAE-44FE-BE8F-A7886D69D386}" destId="{3891EFB2-F73A-4ED6-84F6-EC4BE8277EE8}" srcOrd="4" destOrd="0" parTransId="{E380677E-CFD6-4646-AB43-62AC7262B5D5}" sibTransId="{567C85E8-38CB-4623-A04B-4BA53F36B749}"/>
    <dgm:cxn modelId="{9AA49C3C-0C89-404C-A55C-2A556A0AAB88}" type="presOf" srcId="{1B3933E0-0E52-497B-9DC0-F3186A7B0454}" destId="{4BF6FA79-93C9-4E98-8FE5-8E52FFD16DC0}" srcOrd="1" destOrd="0" presId="urn:microsoft.com/office/officeart/2008/layout/NameandTitleOrganizationalChart"/>
    <dgm:cxn modelId="{02BAEE3C-55DE-4F58-B60D-BAE747659DCC}" type="presOf" srcId="{33E0B3BA-93FE-4AA4-9023-BD87B358B1D4}" destId="{23639F3D-F44D-43BB-8599-F4B2F56F13D4}" srcOrd="0" destOrd="0" presId="urn:microsoft.com/office/officeart/2008/layout/NameandTitleOrganizationalChart"/>
    <dgm:cxn modelId="{73DA241E-2B12-42DA-918E-01F9BFF145E4}" type="presOf" srcId="{3891EFB2-F73A-4ED6-84F6-EC4BE8277EE8}" destId="{94686354-2667-48C4-A671-7CFBF61C869C}" srcOrd="0" destOrd="0" presId="urn:microsoft.com/office/officeart/2008/layout/NameandTitleOrganizationalChart"/>
    <dgm:cxn modelId="{A5340A84-E625-47C7-B722-A74E631C4D20}" srcId="{CD0A892F-CEAE-44FE-BE8F-A7886D69D386}" destId="{4720CE0D-BC65-4412-8CAD-E77835FC1ADB}" srcOrd="1" destOrd="0" parTransId="{6874904E-AFF9-4985-B212-309A4D08FE02}" sibTransId="{617CDCF7-49E9-4A67-A341-241E096FED9B}"/>
    <dgm:cxn modelId="{92C5F75D-BA99-4880-A128-1DE2AAF33138}" type="presOf" srcId="{54AE6CD0-1C8B-43B4-86C8-59BAA331E309}" destId="{A05B195E-0A85-4AB0-8F39-E1EC297730AA}" srcOrd="0" destOrd="0" presId="urn:microsoft.com/office/officeart/2008/layout/NameandTitleOrganizationalChart"/>
    <dgm:cxn modelId="{FDA48087-FCD9-4FF7-AF67-030C359B3BF7}" type="presOf" srcId="{7893E1E7-40DC-4B6E-9866-8100189DEEDC}" destId="{264BD600-E414-4DA2-A0E6-0AC130FF0653}" srcOrd="1" destOrd="0" presId="urn:microsoft.com/office/officeart/2008/layout/NameandTitleOrganizationalChart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9A765D39-30A8-49D4-AD9F-EEB056619F7D}" type="presParOf" srcId="{4E0A22E0-C741-40B0-8109-44DFD594B263}" destId="{017DCD38-43C0-493E-880B-3FA88FD3E298}" srcOrd="2" destOrd="0" presId="urn:microsoft.com/office/officeart/2008/layout/NameandTitleOrganizationalChart"/>
    <dgm:cxn modelId="{7394A08C-3BD9-462C-B9DB-6C29BF0A4952}" type="presParOf" srcId="{4E0A22E0-C741-40B0-8109-44DFD594B263}" destId="{EF6ACC1F-3BBC-49F9-8621-25C9100011CD}" srcOrd="3" destOrd="0" presId="urn:microsoft.com/office/officeart/2008/layout/NameandTitleOrganizationalChart"/>
    <dgm:cxn modelId="{DC4DA36B-095E-44AE-A968-161C77E748E0}" type="presParOf" srcId="{EF6ACC1F-3BBC-49F9-8621-25C9100011CD}" destId="{296AD477-A693-4A38-AF52-4B8EAD6519C2}" srcOrd="0" destOrd="0" presId="urn:microsoft.com/office/officeart/2008/layout/NameandTitleOrganizationalChart"/>
    <dgm:cxn modelId="{6770FF81-C057-495A-B98C-8BAF66A3A529}" type="presParOf" srcId="{296AD477-A693-4A38-AF52-4B8EAD6519C2}" destId="{210B8FC7-BEC4-4706-8605-3C2C99355B2B}" srcOrd="0" destOrd="0" presId="urn:microsoft.com/office/officeart/2008/layout/NameandTitleOrganizationalChart"/>
    <dgm:cxn modelId="{B019AB48-D104-4E8E-933B-8533890979B0}" type="presParOf" srcId="{296AD477-A693-4A38-AF52-4B8EAD6519C2}" destId="{C373E381-29C9-479F-A340-A7B578076401}" srcOrd="1" destOrd="0" presId="urn:microsoft.com/office/officeart/2008/layout/NameandTitleOrganizationalChart"/>
    <dgm:cxn modelId="{3334536B-D760-4B6E-A878-CFC7B4B91741}" type="presParOf" srcId="{296AD477-A693-4A38-AF52-4B8EAD6519C2}" destId="{2005076F-CBA0-49F6-82F3-23C5949E0463}" srcOrd="2" destOrd="0" presId="urn:microsoft.com/office/officeart/2008/layout/NameandTitleOrganizationalChart"/>
    <dgm:cxn modelId="{9AA4A682-17A7-458B-A55D-8E35D8AFC94F}" type="presParOf" srcId="{EF6ACC1F-3BBC-49F9-8621-25C9100011CD}" destId="{D206ABE9-FB92-496D-A81A-D5C7764B83D5}" srcOrd="1" destOrd="0" presId="urn:microsoft.com/office/officeart/2008/layout/NameandTitleOrganizationalChart"/>
    <dgm:cxn modelId="{2CD373E4-FCE7-4F95-8615-F6BB7A4FE1B5}" type="presParOf" srcId="{EF6ACC1F-3BBC-49F9-8621-25C9100011CD}" destId="{3579A8C5-571A-4491-A46B-7D3D5473A503}" srcOrd="2" destOrd="0" presId="urn:microsoft.com/office/officeart/2008/layout/NameandTitleOrganizationalChart"/>
    <dgm:cxn modelId="{039C4DF3-9CA2-423A-B891-B46569B6B929}" type="presParOf" srcId="{4E0A22E0-C741-40B0-8109-44DFD594B263}" destId="{818E008E-33B2-489C-A1E9-98AC56BF0FFB}" srcOrd="4" destOrd="0" presId="urn:microsoft.com/office/officeart/2008/layout/NameandTitleOrganizationalChart"/>
    <dgm:cxn modelId="{CE99592D-952B-47D7-B152-CED3508CB9A7}" type="presParOf" srcId="{4E0A22E0-C741-40B0-8109-44DFD594B263}" destId="{0DDC80CD-D1BD-4816-B47D-FD7AE2A49F2D}" srcOrd="5" destOrd="0" presId="urn:microsoft.com/office/officeart/2008/layout/NameandTitleOrganizationalChart"/>
    <dgm:cxn modelId="{99FB43A9-24EE-4A7E-89F5-049B21AF1B8C}" type="presParOf" srcId="{0DDC80CD-D1BD-4816-B47D-FD7AE2A49F2D}" destId="{7EFDF3FD-F73C-4502-82A9-2F52AF5CB990}" srcOrd="0" destOrd="0" presId="urn:microsoft.com/office/officeart/2008/layout/NameandTitleOrganizationalChart"/>
    <dgm:cxn modelId="{41DD626B-1DAE-4239-8465-5EA1139B6095}" type="presParOf" srcId="{7EFDF3FD-F73C-4502-82A9-2F52AF5CB990}" destId="{F7C9D673-5CDC-43DD-A981-C520D9FC01F3}" srcOrd="0" destOrd="0" presId="urn:microsoft.com/office/officeart/2008/layout/NameandTitleOrganizationalChart"/>
    <dgm:cxn modelId="{7DF93F4D-BC1C-491C-8B2A-064B1EEC9D5A}" type="presParOf" srcId="{7EFDF3FD-F73C-4502-82A9-2F52AF5CB990}" destId="{4004CBC7-BB4C-46AB-BDED-8F2DFAE47A68}" srcOrd="1" destOrd="0" presId="urn:microsoft.com/office/officeart/2008/layout/NameandTitleOrganizationalChart"/>
    <dgm:cxn modelId="{EAC56681-684F-49F1-B9C7-4BBCC628C73C}" type="presParOf" srcId="{7EFDF3FD-F73C-4502-82A9-2F52AF5CB990}" destId="{4BF6FA79-93C9-4E98-8FE5-8E52FFD16DC0}" srcOrd="2" destOrd="0" presId="urn:microsoft.com/office/officeart/2008/layout/NameandTitleOrganizationalChart"/>
    <dgm:cxn modelId="{55B93754-F06F-45F5-ACD9-268A50C6B5A3}" type="presParOf" srcId="{0DDC80CD-D1BD-4816-B47D-FD7AE2A49F2D}" destId="{925C0D55-82C3-4AFB-B786-853BB2906A36}" srcOrd="1" destOrd="0" presId="urn:microsoft.com/office/officeart/2008/layout/NameandTitleOrganizationalChart"/>
    <dgm:cxn modelId="{95097C5E-1A13-480C-967B-8CD8B6AB5A75}" type="presParOf" srcId="{0DDC80CD-D1BD-4816-B47D-FD7AE2A49F2D}" destId="{38AEAFF7-91C3-41D5-8E47-097734C2D7A3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6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7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281A0E8F-A185-46E7-BF4B-83E1837038F4}" type="presParOf" srcId="{4E0A22E0-C741-40B0-8109-44DFD594B263}" destId="{22413FDE-C378-421A-A11A-601105CF6BF7}" srcOrd="8" destOrd="0" presId="urn:microsoft.com/office/officeart/2008/layout/NameandTitleOrganizationalChart"/>
    <dgm:cxn modelId="{CBEE769F-990A-433C-9F2E-852854019C68}" type="presParOf" srcId="{4E0A22E0-C741-40B0-8109-44DFD594B263}" destId="{03D55D13-A7A3-4438-B23C-06999C297AD3}" srcOrd="9" destOrd="0" presId="urn:microsoft.com/office/officeart/2008/layout/NameandTitleOrganizationalChart"/>
    <dgm:cxn modelId="{948AD026-1F7C-4DAA-96A9-4D0EAE2A21A0}" type="presParOf" srcId="{03D55D13-A7A3-4438-B23C-06999C297AD3}" destId="{4843B126-2367-46FC-A7C8-811219AB13B8}" srcOrd="0" destOrd="0" presId="urn:microsoft.com/office/officeart/2008/layout/NameandTitleOrganizationalChart"/>
    <dgm:cxn modelId="{DD925975-133A-4506-9F08-581F4AE7F990}" type="presParOf" srcId="{4843B126-2367-46FC-A7C8-811219AB13B8}" destId="{94686354-2667-48C4-A671-7CFBF61C869C}" srcOrd="0" destOrd="0" presId="urn:microsoft.com/office/officeart/2008/layout/NameandTitleOrganizationalChart"/>
    <dgm:cxn modelId="{4AAA105D-F4B4-4061-A5FF-1A46D66E40AB}" type="presParOf" srcId="{4843B126-2367-46FC-A7C8-811219AB13B8}" destId="{121DDE19-A07A-423B-8B68-A9BC4BFDC3E5}" srcOrd="1" destOrd="0" presId="urn:microsoft.com/office/officeart/2008/layout/NameandTitleOrganizationalChart"/>
    <dgm:cxn modelId="{3C2E7C81-9B51-4F28-AE11-A899696552FF}" type="presParOf" srcId="{4843B126-2367-46FC-A7C8-811219AB13B8}" destId="{08F9D415-A6F1-4909-A12C-99A3B7E4305B}" srcOrd="2" destOrd="0" presId="urn:microsoft.com/office/officeart/2008/layout/NameandTitleOrganizationalChart"/>
    <dgm:cxn modelId="{A0C31FD4-0066-4F3A-A7E5-FD5DCFC821BE}" type="presParOf" srcId="{03D55D13-A7A3-4438-B23C-06999C297AD3}" destId="{9D8EC73E-4C85-48B4-8775-CEE6D6718AC2}" srcOrd="1" destOrd="0" presId="urn:microsoft.com/office/officeart/2008/layout/NameandTitleOrganizationalChart"/>
    <dgm:cxn modelId="{D82A8B9F-319F-4B6D-993D-05909A5BEAD9}" type="presParOf" srcId="{03D55D13-A7A3-4438-B23C-06999C297AD3}" destId="{81BFCDC2-B77E-4C1B-ACB3-EA5BAFF40B2D}" srcOrd="2" destOrd="0" presId="urn:microsoft.com/office/officeart/2008/layout/NameandTitleOrganizationalChart"/>
    <dgm:cxn modelId="{53763E00-53AB-4507-BABB-F64C1837299C}" type="presParOf" srcId="{4E0A22E0-C741-40B0-8109-44DFD594B263}" destId="{1B2BBD95-B0D1-4B31-B79E-4882BECF93CA}" srcOrd="10" destOrd="0" presId="urn:microsoft.com/office/officeart/2008/layout/NameandTitleOrganizationalChart"/>
    <dgm:cxn modelId="{5C2F48A1-5370-4463-B01E-9D1FEC540CFF}" type="presParOf" srcId="{4E0A22E0-C741-40B0-8109-44DFD594B263}" destId="{022F2BE8-F694-4C80-8D9B-700BCFBB3375}" srcOrd="11" destOrd="0" presId="urn:microsoft.com/office/officeart/2008/layout/NameandTitleOrganizationalChart"/>
    <dgm:cxn modelId="{E508E3F7-DB7F-4ACE-BDC9-240C1E2372EB}" type="presParOf" srcId="{022F2BE8-F694-4C80-8D9B-700BCFBB3375}" destId="{2F2FAA25-7D28-4CA2-BB19-05E257B8E384}" srcOrd="0" destOrd="0" presId="urn:microsoft.com/office/officeart/2008/layout/NameandTitleOrganizationalChart"/>
    <dgm:cxn modelId="{7882E7D5-8C4C-4277-B78D-9B731C4CAE15}" type="presParOf" srcId="{2F2FAA25-7D28-4CA2-BB19-05E257B8E384}" destId="{8405DFE4-A646-452E-9B87-72F91DFE51A4}" srcOrd="0" destOrd="0" presId="urn:microsoft.com/office/officeart/2008/layout/NameandTitleOrganizationalChart"/>
    <dgm:cxn modelId="{B508F8D9-3C4A-420F-B8CB-0EA555AFCF7F}" type="presParOf" srcId="{2F2FAA25-7D28-4CA2-BB19-05E257B8E384}" destId="{23639F3D-F44D-43BB-8599-F4B2F56F13D4}" srcOrd="1" destOrd="0" presId="urn:microsoft.com/office/officeart/2008/layout/NameandTitleOrganizationalChart"/>
    <dgm:cxn modelId="{DAE8034C-54F4-459E-8F71-46E83694C06A}" type="presParOf" srcId="{2F2FAA25-7D28-4CA2-BB19-05E257B8E384}" destId="{BCB40FED-6385-400A-B8A5-E7728DC08128}" srcOrd="2" destOrd="0" presId="urn:microsoft.com/office/officeart/2008/layout/NameandTitleOrganizationalChart"/>
    <dgm:cxn modelId="{0B6B5710-57BF-4FE4-AA78-B329C0508103}" type="presParOf" srcId="{022F2BE8-F694-4C80-8D9B-700BCFBB3375}" destId="{1418945F-00E2-47E8-9109-6F37CF496702}" srcOrd="1" destOrd="0" presId="urn:microsoft.com/office/officeart/2008/layout/NameandTitleOrganizationalChart"/>
    <dgm:cxn modelId="{53C3F24C-AB9A-4ADF-903E-2FF3205300EC}" type="presParOf" srcId="{022F2BE8-F694-4C80-8D9B-700BCFBB3375}" destId="{D38225A9-19C8-4EBD-844F-EB5C64DD3219}" srcOrd="2" destOrd="0" presId="urn:microsoft.com/office/officeart/2008/layout/NameandTitleOrganizationalChart"/>
    <dgm:cxn modelId="{6FE0590E-D56B-475F-96E7-2857CDFB07A6}" type="presParOf" srcId="{4E0A22E0-C741-40B0-8109-44DFD594B263}" destId="{74BF23C1-4044-4B10-9E7B-50384B76BB00}" srcOrd="12" destOrd="0" presId="urn:microsoft.com/office/officeart/2008/layout/NameandTitleOrganizationalChart"/>
    <dgm:cxn modelId="{BC6CEE6B-3CB0-4547-8057-E2BCEE1D6C3E}" type="presParOf" srcId="{4E0A22E0-C741-40B0-8109-44DFD594B263}" destId="{037A7C19-EE8A-4A62-924C-09373DF2872A}" srcOrd="13" destOrd="0" presId="urn:microsoft.com/office/officeart/2008/layout/NameandTitleOrganizationalChart"/>
    <dgm:cxn modelId="{AFD9E7C6-2EE5-43E7-8E01-C037CF510CEB}" type="presParOf" srcId="{037A7C19-EE8A-4A62-924C-09373DF2872A}" destId="{FB85EE85-A470-4770-B70E-59012CA41B01}" srcOrd="0" destOrd="0" presId="urn:microsoft.com/office/officeart/2008/layout/NameandTitleOrganizationalChart"/>
    <dgm:cxn modelId="{CE82872C-1B48-4D64-9FED-80B5A49B6DDA}" type="presParOf" srcId="{FB85EE85-A470-4770-B70E-59012CA41B01}" destId="{B94A1136-487B-438B-89A9-FA391E7693ED}" srcOrd="0" destOrd="0" presId="urn:microsoft.com/office/officeart/2008/layout/NameandTitleOrganizationalChart"/>
    <dgm:cxn modelId="{2B695B0B-80D5-4DF5-B2E3-4225E35109AD}" type="presParOf" srcId="{FB85EE85-A470-4770-B70E-59012CA41B01}" destId="{EBDBE4BB-397D-4704-865C-FE9E19EEF6EB}" srcOrd="1" destOrd="0" presId="urn:microsoft.com/office/officeart/2008/layout/NameandTitleOrganizationalChart"/>
    <dgm:cxn modelId="{5F8E0BCA-3B00-41E5-B454-F4E21B1419D8}" type="presParOf" srcId="{FB85EE85-A470-4770-B70E-59012CA41B01}" destId="{432B7716-05A5-404B-BCCE-1DFAB93C3E03}" srcOrd="2" destOrd="0" presId="urn:microsoft.com/office/officeart/2008/layout/NameandTitleOrganizationalChart"/>
    <dgm:cxn modelId="{B56CB852-4470-43FC-B2C6-FFDB4D3E2EFE}" type="presParOf" srcId="{037A7C19-EE8A-4A62-924C-09373DF2872A}" destId="{12E86281-BFEF-4F95-A15F-6A2A5AB0F163}" srcOrd="1" destOrd="0" presId="urn:microsoft.com/office/officeart/2008/layout/NameandTitleOrganizationalChart"/>
    <dgm:cxn modelId="{3DCE6FA9-F04A-47AC-9B2F-72DA09E11C0C}" type="presParOf" srcId="{037A7C19-EE8A-4A62-924C-09373DF2872A}" destId="{75C782CB-0C9B-4B51-905E-8AADDD1F69B7}" srcOrd="2" destOrd="0" presId="urn:microsoft.com/office/officeart/2008/layout/NameandTitleOrganizationalChart"/>
    <dgm:cxn modelId="{0EAC6D5D-A585-44E7-BAC0-A28143CA1643}" type="presParOf" srcId="{4E0A22E0-C741-40B0-8109-44DFD594B263}" destId="{4AE2C29C-6143-482C-B657-1C42EFB1440F}" srcOrd="14" destOrd="0" presId="urn:microsoft.com/office/officeart/2008/layout/NameandTitleOrganizationalChart"/>
    <dgm:cxn modelId="{41E0218D-9901-42C3-A025-EEF9F59FBCBE}" type="presParOf" srcId="{4E0A22E0-C741-40B0-8109-44DFD594B263}" destId="{4D600808-5D0C-4B8E-B143-C107D1AE1E7B}" srcOrd="15" destOrd="0" presId="urn:microsoft.com/office/officeart/2008/layout/NameandTitleOrganizationalChart"/>
    <dgm:cxn modelId="{CEFA0E14-34B5-42DA-8498-45B8937552C0}" type="presParOf" srcId="{4D600808-5D0C-4B8E-B143-C107D1AE1E7B}" destId="{CD7080F4-E023-4D9B-A887-CF7B046606DA}" srcOrd="0" destOrd="0" presId="urn:microsoft.com/office/officeart/2008/layout/NameandTitleOrganizationalChart"/>
    <dgm:cxn modelId="{528C792C-6B3B-42FD-88BD-AF7F56475E99}" type="presParOf" srcId="{CD7080F4-E023-4D9B-A887-CF7B046606DA}" destId="{0C16CB8E-CC9B-4D70-BA2E-D7805590AAD5}" srcOrd="0" destOrd="0" presId="urn:microsoft.com/office/officeart/2008/layout/NameandTitleOrganizationalChart"/>
    <dgm:cxn modelId="{E56617F4-0D53-4582-BD59-1CFC913E341C}" type="presParOf" srcId="{CD7080F4-E023-4D9B-A887-CF7B046606DA}" destId="{A05B195E-0A85-4AB0-8F39-E1EC297730AA}" srcOrd="1" destOrd="0" presId="urn:microsoft.com/office/officeart/2008/layout/NameandTitleOrganizationalChart"/>
    <dgm:cxn modelId="{516CDE68-4A77-423C-B424-CB34BC79653E}" type="presParOf" srcId="{CD7080F4-E023-4D9B-A887-CF7B046606DA}" destId="{1070CBEE-E6D7-4970-8C6E-4102C0DB97D4}" srcOrd="2" destOrd="0" presId="urn:microsoft.com/office/officeart/2008/layout/NameandTitleOrganizationalChart"/>
    <dgm:cxn modelId="{2E371371-13E1-4B35-8EAA-7219FD79E70A}" type="presParOf" srcId="{4D600808-5D0C-4B8E-B143-C107D1AE1E7B}" destId="{C35F07B5-A900-4279-96A6-CD773BCECA98}" srcOrd="1" destOrd="0" presId="urn:microsoft.com/office/officeart/2008/layout/NameandTitleOrganizationalChart"/>
    <dgm:cxn modelId="{947AA673-0B88-49AF-B13C-4C721D1C71DD}" type="presParOf" srcId="{4D600808-5D0C-4B8E-B143-C107D1AE1E7B}" destId="{0CCD2E64-F0F8-40D2-9DA2-D474BF0F04AA}" srcOrd="2" destOrd="0" presId="urn:microsoft.com/office/officeart/2008/layout/NameandTitleOrganizationalChart"/>
    <dgm:cxn modelId="{3EB89441-86F2-4C2D-A00F-196F2BA8DD3F}" type="presParOf" srcId="{4E0A22E0-C741-40B0-8109-44DFD594B263}" destId="{CDA29FE1-238C-4335-A6B4-22455E26DF61}" srcOrd="16" destOrd="0" presId="urn:microsoft.com/office/officeart/2008/layout/NameandTitleOrganizationalChart"/>
    <dgm:cxn modelId="{9F3836B9-0475-42DB-BE01-1228F81A401E}" type="presParOf" srcId="{4E0A22E0-C741-40B0-8109-44DFD594B263}" destId="{A4ECE2E3-F0BB-4C16-AB88-CCD5A12F9271}" srcOrd="17" destOrd="0" presId="urn:microsoft.com/office/officeart/2008/layout/NameandTitleOrganizationalChart"/>
    <dgm:cxn modelId="{309D1D84-3642-4ED3-8738-A6D076AAF75B}" type="presParOf" srcId="{A4ECE2E3-F0BB-4C16-AB88-CCD5A12F9271}" destId="{36094F4D-249F-42CF-9447-F19111EAE6F4}" srcOrd="0" destOrd="0" presId="urn:microsoft.com/office/officeart/2008/layout/NameandTitleOrganizationalChart"/>
    <dgm:cxn modelId="{090A8B48-CABE-481D-B4D1-83713192EF62}" type="presParOf" srcId="{36094F4D-249F-42CF-9447-F19111EAE6F4}" destId="{24E98D70-A10B-4897-875D-CB9AB375551A}" srcOrd="0" destOrd="0" presId="urn:microsoft.com/office/officeart/2008/layout/NameandTitleOrganizationalChart"/>
    <dgm:cxn modelId="{59AC0BC2-40E0-4775-BD36-C02BD463ACCA}" type="presParOf" srcId="{36094F4D-249F-42CF-9447-F19111EAE6F4}" destId="{6BA846B3-882C-40CD-A7E5-9B436AFE296A}" srcOrd="1" destOrd="0" presId="urn:microsoft.com/office/officeart/2008/layout/NameandTitleOrganizationalChart"/>
    <dgm:cxn modelId="{F8CD9D21-ADEA-4C10-9B59-85A812F27826}" type="presParOf" srcId="{36094F4D-249F-42CF-9447-F19111EAE6F4}" destId="{264BD600-E414-4DA2-A0E6-0AC130FF0653}" srcOrd="2" destOrd="0" presId="urn:microsoft.com/office/officeart/2008/layout/NameandTitleOrganizationalChart"/>
    <dgm:cxn modelId="{22985FE0-FE37-42C5-83F1-356F8A18FDD1}" type="presParOf" srcId="{A4ECE2E3-F0BB-4C16-AB88-CCD5A12F9271}" destId="{30CA91D7-83ED-4B52-A84C-1FD9DFDC9C47}" srcOrd="1" destOrd="0" presId="urn:microsoft.com/office/officeart/2008/layout/NameandTitleOrganizationalChart"/>
    <dgm:cxn modelId="{0AF4E32F-9CD8-4803-B20B-D01CD01668A6}" type="presParOf" srcId="{A4ECE2E3-F0BB-4C16-AB88-CCD5A12F9271}" destId="{D12B34B2-1A5D-4638-8553-86080D193ECD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Job</a:t>
          </a:r>
        </a:p>
      </dgm:t>
    </dgm:pt>
    <dgm:pt modelId="{6E45774D-55D2-4C26-B3FC-FF2315555F49}" type="parTrans" cxnId="{8DD566FB-C0D5-4E98-81EB-E89C4B738D4E}">
      <dgm:prSet/>
      <dgm:spPr/>
      <dgm:t>
        <a:bodyPr/>
        <a:lstStyle/>
        <a:p>
          <a:endParaRPr lang="en-US"/>
        </a:p>
      </dgm:t>
    </dgm:pt>
    <dgm:pt modelId="{E9A2561C-4BB4-4436-8EE3-CB08FC8FF3D9}" type="sibTrans" cxnId="{8DD566FB-C0D5-4E98-81EB-E89C4B738D4E}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Job id</a:t>
          </a:r>
        </a:p>
      </dgm:t>
    </dgm:pt>
    <dgm:pt modelId="{C7808462-9895-4904-AA31-FA51D9ED060E}" type="parTrans" cxnId="{8FF3E67A-FD22-4C7B-B5AF-A3AA328154CB}">
      <dgm:prSet/>
      <dgm:spPr/>
      <dgm:t>
        <a:bodyPr/>
        <a:lstStyle/>
        <a:p>
          <a:endParaRPr lang="en-US"/>
        </a:p>
      </dgm:t>
    </dgm:pt>
    <dgm:pt modelId="{DF95714C-E027-4F65-821C-3FE64E566C28}" type="sibTrans" cxnId="{8FF3E67A-FD22-4C7B-B5AF-A3AA328154CB}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4720CE0D-BC65-4412-8CAD-E77835FC1ADB}">
      <dgm:prSet phldrT="[Text]"/>
      <dgm:spPr/>
      <dgm:t>
        <a:bodyPr/>
        <a:lstStyle/>
        <a:p>
          <a:r>
            <a:rPr lang="en-US" dirty="0"/>
            <a:t>Job Name</a:t>
          </a:r>
        </a:p>
      </dgm:t>
    </dgm:pt>
    <dgm:pt modelId="{6874904E-AFF9-4985-B212-309A4D08FE02}" type="parTrans" cxnId="{A5340A84-E625-47C7-B722-A74E631C4D20}">
      <dgm:prSet/>
      <dgm:spPr/>
      <dgm:t>
        <a:bodyPr/>
        <a:lstStyle/>
        <a:p>
          <a:endParaRPr lang="en-US"/>
        </a:p>
      </dgm:t>
    </dgm:pt>
    <dgm:pt modelId="{617CDCF7-49E9-4A67-A341-241E096FED9B}" type="sibTrans" cxnId="{A5340A84-E625-47C7-B722-A74E631C4D20}">
      <dgm:prSet/>
      <dgm:spPr/>
      <dgm:t>
        <a:bodyPr/>
        <a:lstStyle/>
        <a:p>
          <a:endParaRPr lang="en-US"/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Department Id</a:t>
          </a:r>
        </a:p>
      </dgm:t>
    </dgm:pt>
    <dgm:pt modelId="{B73F8B20-B98D-4BA1-9616-147CEFC66529}" type="parTrans" cxnId="{8BE3F4BC-DDDD-4D64-A6FA-0563925A8F33}">
      <dgm:prSet/>
      <dgm:spPr/>
      <dgm:t>
        <a:bodyPr/>
        <a:lstStyle/>
        <a:p>
          <a:endParaRPr lang="en-US"/>
        </a:p>
      </dgm:t>
    </dgm:pt>
    <dgm:pt modelId="{DE8EF893-7B4C-40F3-A0C0-B8C823BA03AD}" type="sibTrans" cxnId="{8BE3F4BC-DDDD-4D64-A6FA-0563925A8F33}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3891EFB2-F73A-4ED6-84F6-EC4BE8277EE8}">
      <dgm:prSet phldrT="[Text]"/>
      <dgm:spPr/>
      <dgm:t>
        <a:bodyPr/>
        <a:lstStyle/>
        <a:p>
          <a:r>
            <a:rPr lang="en-US" dirty="0"/>
            <a:t>salary</a:t>
          </a:r>
        </a:p>
      </dgm:t>
    </dgm:pt>
    <dgm:pt modelId="{E380677E-CFD6-4646-AB43-62AC7262B5D5}" type="parTrans" cxnId="{9985B6DE-DB72-4DAE-AB15-AC90BD371752}">
      <dgm:prSet/>
      <dgm:spPr/>
      <dgm:t>
        <a:bodyPr/>
        <a:lstStyle/>
        <a:p>
          <a:endParaRPr lang="en-US"/>
        </a:p>
      </dgm:t>
    </dgm:pt>
    <dgm:pt modelId="{567C85E8-38CB-4623-A04B-4BA53F36B749}" type="sibTrans" cxnId="{9985B6DE-DB72-4DAE-AB15-AC90BD371752}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F60197-574A-4B7B-B2B2-1E60F6579712}" type="pres">
      <dgm:prSet presAssocID="{CD0A892F-CEAE-44FE-BE8F-A7886D69D386}" presName="rootConnector1" presStyleLbl="node1" presStyleIdx="0" presStyleCnt="4"/>
      <dgm:spPr/>
      <dgm:t>
        <a:bodyPr/>
        <a:lstStyle/>
        <a:p>
          <a:endParaRPr lang="en-US"/>
        </a:p>
      </dgm:t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4"/>
      <dgm:spPr/>
      <dgm:t>
        <a:bodyPr/>
        <a:lstStyle/>
        <a:p>
          <a:endParaRPr lang="en-US"/>
        </a:p>
      </dgm:t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A0571E6-E202-41EB-9DA6-982E42422E5A}" type="pres">
      <dgm:prSet presAssocID="{EAFE13AF-3EAC-4B24-B6AD-EB288A60470C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71469CF-D3E6-45EF-859B-A238545A67B6}" type="pres">
      <dgm:prSet presAssocID="{EAFE13AF-3EAC-4B24-B6AD-EB288A60470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017DCD38-43C0-493E-880B-3FA88FD3E298}" type="pres">
      <dgm:prSet presAssocID="{6874904E-AFF9-4985-B212-309A4D08FE02}" presName="Name44" presStyleLbl="parChTrans1D2" presStyleIdx="1" presStyleCnt="4"/>
      <dgm:spPr/>
      <dgm:t>
        <a:bodyPr/>
        <a:lstStyle/>
        <a:p>
          <a:endParaRPr lang="en-US"/>
        </a:p>
      </dgm:t>
    </dgm:pt>
    <dgm:pt modelId="{EF6ACC1F-3BBC-49F9-8621-25C9100011CD}" type="pres">
      <dgm:prSet presAssocID="{4720CE0D-BC65-4412-8CAD-E77835FC1ADB}" presName="hierRoot2" presStyleCnt="0">
        <dgm:presLayoutVars>
          <dgm:hierBranch val="init"/>
        </dgm:presLayoutVars>
      </dgm:prSet>
      <dgm:spPr/>
    </dgm:pt>
    <dgm:pt modelId="{296AD477-A693-4A38-AF52-4B8EAD6519C2}" type="pres">
      <dgm:prSet presAssocID="{4720CE0D-BC65-4412-8CAD-E77835FC1ADB}" presName="rootComposite" presStyleCnt="0"/>
      <dgm:spPr/>
    </dgm:pt>
    <dgm:pt modelId="{210B8FC7-BEC4-4706-8605-3C2C99355B2B}" type="pres">
      <dgm:prSet presAssocID="{4720CE0D-BC65-4412-8CAD-E77835FC1ADB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373E381-29C9-479F-A340-A7B578076401}" type="pres">
      <dgm:prSet presAssocID="{4720CE0D-BC65-4412-8CAD-E77835FC1ADB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005076F-CBA0-49F6-82F3-23C5949E0463}" type="pres">
      <dgm:prSet presAssocID="{4720CE0D-BC65-4412-8CAD-E77835FC1AD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206ABE9-FB92-496D-A81A-D5C7764B83D5}" type="pres">
      <dgm:prSet presAssocID="{4720CE0D-BC65-4412-8CAD-E77835FC1ADB}" presName="hierChild4" presStyleCnt="0"/>
      <dgm:spPr/>
    </dgm:pt>
    <dgm:pt modelId="{3579A8C5-571A-4491-A46B-7D3D5473A503}" type="pres">
      <dgm:prSet presAssocID="{4720CE0D-BC65-4412-8CAD-E77835FC1ADB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2" presStyleCnt="4"/>
      <dgm:spPr/>
      <dgm:t>
        <a:bodyPr/>
        <a:lstStyle/>
        <a:p>
          <a:endParaRPr lang="en-US"/>
        </a:p>
      </dgm:t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28933E3-0019-4F93-998D-C4FD0D6E59D8}" type="pres">
      <dgm:prSet presAssocID="{78720E7A-6715-4ECC-97B5-C1E8F90C6227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41B1CB3-1F85-4303-9C7C-70B90E5587EF}" type="pres">
      <dgm:prSet presAssocID="{78720E7A-6715-4ECC-97B5-C1E8F90C6227}" presName="rootConnector" presStyleLbl="node2" presStyleIdx="0" presStyleCnt="0"/>
      <dgm:spPr/>
      <dgm:t>
        <a:bodyPr/>
        <a:lstStyle/>
        <a:p>
          <a:endParaRPr lang="en-US"/>
        </a:p>
      </dgm:t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22413FDE-C378-421A-A11A-601105CF6BF7}" type="pres">
      <dgm:prSet presAssocID="{E380677E-CFD6-4646-AB43-62AC7262B5D5}" presName="Name44" presStyleLbl="parChTrans1D2" presStyleIdx="3" presStyleCnt="4"/>
      <dgm:spPr/>
      <dgm:t>
        <a:bodyPr/>
        <a:lstStyle/>
        <a:p>
          <a:endParaRPr lang="en-US"/>
        </a:p>
      </dgm:t>
    </dgm:pt>
    <dgm:pt modelId="{03D55D13-A7A3-4438-B23C-06999C297AD3}" type="pres">
      <dgm:prSet presAssocID="{3891EFB2-F73A-4ED6-84F6-EC4BE8277EE8}" presName="hierRoot2" presStyleCnt="0">
        <dgm:presLayoutVars>
          <dgm:hierBranch val="init"/>
        </dgm:presLayoutVars>
      </dgm:prSet>
      <dgm:spPr/>
    </dgm:pt>
    <dgm:pt modelId="{4843B126-2367-46FC-A7C8-811219AB13B8}" type="pres">
      <dgm:prSet presAssocID="{3891EFB2-F73A-4ED6-84F6-EC4BE8277EE8}" presName="rootComposite" presStyleCnt="0"/>
      <dgm:spPr/>
    </dgm:pt>
    <dgm:pt modelId="{94686354-2667-48C4-A671-7CFBF61C869C}" type="pres">
      <dgm:prSet presAssocID="{3891EFB2-F73A-4ED6-84F6-EC4BE8277EE8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21DDE19-A07A-423B-8B68-A9BC4BFDC3E5}" type="pres">
      <dgm:prSet presAssocID="{3891EFB2-F73A-4ED6-84F6-EC4BE8277EE8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8F9D415-A6F1-4909-A12C-99A3B7E4305B}" type="pres">
      <dgm:prSet presAssocID="{3891EFB2-F73A-4ED6-84F6-EC4BE8277EE8}" presName="rootConnector" presStyleLbl="node2" presStyleIdx="0" presStyleCnt="0"/>
      <dgm:spPr/>
      <dgm:t>
        <a:bodyPr/>
        <a:lstStyle/>
        <a:p>
          <a:endParaRPr lang="en-US"/>
        </a:p>
      </dgm:t>
    </dgm:pt>
    <dgm:pt modelId="{9D8EC73E-4C85-48B4-8775-CEE6D6718AC2}" type="pres">
      <dgm:prSet presAssocID="{3891EFB2-F73A-4ED6-84F6-EC4BE8277EE8}" presName="hierChild4" presStyleCnt="0"/>
      <dgm:spPr/>
    </dgm:pt>
    <dgm:pt modelId="{81BFCDC2-B77E-4C1B-ACB3-EA5BAFF40B2D}" type="pres">
      <dgm:prSet presAssocID="{3891EFB2-F73A-4ED6-84F6-EC4BE8277EE8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9985B6DE-DB72-4DAE-AB15-AC90BD371752}" srcId="{CD0A892F-CEAE-44FE-BE8F-A7886D69D386}" destId="{3891EFB2-F73A-4ED6-84F6-EC4BE8277EE8}" srcOrd="3" destOrd="0" parTransId="{E380677E-CFD6-4646-AB43-62AC7262B5D5}" sibTransId="{567C85E8-38CB-4623-A04B-4BA53F36B749}"/>
    <dgm:cxn modelId="{2CED2E4D-5D76-4BFA-93F2-CDF60D1F77B5}" type="presOf" srcId="{567C85E8-38CB-4623-A04B-4BA53F36B749}" destId="{121DDE19-A07A-423B-8B68-A9BC4BFDC3E5}" srcOrd="0" destOrd="0" presId="urn:microsoft.com/office/officeart/2008/layout/NameandTitleOrganizationalChart"/>
    <dgm:cxn modelId="{EC94F7BD-9201-4DE9-92BF-35CF0DFD0D3A}" type="presOf" srcId="{617CDCF7-49E9-4A67-A341-241E096FED9B}" destId="{C373E381-29C9-479F-A340-A7B578076401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A5340A84-E625-47C7-B722-A74E631C4D20}" srcId="{CD0A892F-CEAE-44FE-BE8F-A7886D69D386}" destId="{4720CE0D-BC65-4412-8CAD-E77835FC1ADB}" srcOrd="1" destOrd="0" parTransId="{6874904E-AFF9-4985-B212-309A4D08FE02}" sibTransId="{617CDCF7-49E9-4A67-A341-241E096FED9B}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7C52CF9D-08FE-4C56-9078-889E3D3AD1C7}" type="presOf" srcId="{4720CE0D-BC65-4412-8CAD-E77835FC1ADB}" destId="{2005076F-CBA0-49F6-82F3-23C5949E0463}" srcOrd="1" destOrd="0" presId="urn:microsoft.com/office/officeart/2008/layout/NameandTitleOrganizationalChart"/>
    <dgm:cxn modelId="{5B60B1C4-D80B-4CB4-99AC-06AAD89A75F5}" type="presOf" srcId="{4720CE0D-BC65-4412-8CAD-E77835FC1ADB}" destId="{210B8FC7-BEC4-4706-8605-3C2C99355B2B}" srcOrd="0" destOrd="0" presId="urn:microsoft.com/office/officeart/2008/layout/NameandTitleOrganizationalChart"/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34A20FEB-533C-4694-B40F-66E39FF8B0F9}" type="presOf" srcId="{E380677E-CFD6-4646-AB43-62AC7262B5D5}" destId="{22413FDE-C378-421A-A11A-601105CF6BF7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4300B012-4ED9-43EB-A1A1-B1C3D5FDDB55}" type="presOf" srcId="{3891EFB2-F73A-4ED6-84F6-EC4BE8277EE8}" destId="{08F9D415-A6F1-4909-A12C-99A3B7E4305B}" srcOrd="1" destOrd="0" presId="urn:microsoft.com/office/officeart/2008/layout/NameandTitleOrganizationalChart"/>
    <dgm:cxn modelId="{8BE3F4BC-DDDD-4D64-A6FA-0563925A8F33}" srcId="{CD0A892F-CEAE-44FE-BE8F-A7886D69D386}" destId="{78720E7A-6715-4ECC-97B5-C1E8F90C6227}" srcOrd="2" destOrd="0" parTransId="{B73F8B20-B98D-4BA1-9616-147CEFC66529}" sibTransId="{DE8EF893-7B4C-40F3-A0C0-B8C823BA03AD}"/>
    <dgm:cxn modelId="{B4C1985D-B7C6-448A-BC0D-66111751D6AB}" type="presOf" srcId="{6874904E-AFF9-4985-B212-309A4D08FE02}" destId="{017DCD38-43C0-493E-880B-3FA88FD3E298}" srcOrd="0" destOrd="0" presId="urn:microsoft.com/office/officeart/2008/layout/NameandTitleOrganizationalChart"/>
    <dgm:cxn modelId="{73DA241E-2B12-42DA-918E-01F9BFF145E4}" type="presOf" srcId="{3891EFB2-F73A-4ED6-84F6-EC4BE8277EE8}" destId="{94686354-2667-48C4-A671-7CFBF61C869C}" srcOrd="0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9A765D39-30A8-49D4-AD9F-EEB056619F7D}" type="presParOf" srcId="{4E0A22E0-C741-40B0-8109-44DFD594B263}" destId="{017DCD38-43C0-493E-880B-3FA88FD3E298}" srcOrd="2" destOrd="0" presId="urn:microsoft.com/office/officeart/2008/layout/NameandTitleOrganizationalChart"/>
    <dgm:cxn modelId="{7394A08C-3BD9-462C-B9DB-6C29BF0A4952}" type="presParOf" srcId="{4E0A22E0-C741-40B0-8109-44DFD594B263}" destId="{EF6ACC1F-3BBC-49F9-8621-25C9100011CD}" srcOrd="3" destOrd="0" presId="urn:microsoft.com/office/officeart/2008/layout/NameandTitleOrganizationalChart"/>
    <dgm:cxn modelId="{DC4DA36B-095E-44AE-A968-161C77E748E0}" type="presParOf" srcId="{EF6ACC1F-3BBC-49F9-8621-25C9100011CD}" destId="{296AD477-A693-4A38-AF52-4B8EAD6519C2}" srcOrd="0" destOrd="0" presId="urn:microsoft.com/office/officeart/2008/layout/NameandTitleOrganizationalChart"/>
    <dgm:cxn modelId="{6770FF81-C057-495A-B98C-8BAF66A3A529}" type="presParOf" srcId="{296AD477-A693-4A38-AF52-4B8EAD6519C2}" destId="{210B8FC7-BEC4-4706-8605-3C2C99355B2B}" srcOrd="0" destOrd="0" presId="urn:microsoft.com/office/officeart/2008/layout/NameandTitleOrganizationalChart"/>
    <dgm:cxn modelId="{B019AB48-D104-4E8E-933B-8533890979B0}" type="presParOf" srcId="{296AD477-A693-4A38-AF52-4B8EAD6519C2}" destId="{C373E381-29C9-479F-A340-A7B578076401}" srcOrd="1" destOrd="0" presId="urn:microsoft.com/office/officeart/2008/layout/NameandTitleOrganizationalChart"/>
    <dgm:cxn modelId="{3334536B-D760-4B6E-A878-CFC7B4B91741}" type="presParOf" srcId="{296AD477-A693-4A38-AF52-4B8EAD6519C2}" destId="{2005076F-CBA0-49F6-82F3-23C5949E0463}" srcOrd="2" destOrd="0" presId="urn:microsoft.com/office/officeart/2008/layout/NameandTitleOrganizationalChart"/>
    <dgm:cxn modelId="{9AA4A682-17A7-458B-A55D-8E35D8AFC94F}" type="presParOf" srcId="{EF6ACC1F-3BBC-49F9-8621-25C9100011CD}" destId="{D206ABE9-FB92-496D-A81A-D5C7764B83D5}" srcOrd="1" destOrd="0" presId="urn:microsoft.com/office/officeart/2008/layout/NameandTitleOrganizationalChart"/>
    <dgm:cxn modelId="{2CD373E4-FCE7-4F95-8615-F6BB7A4FE1B5}" type="presParOf" srcId="{EF6ACC1F-3BBC-49F9-8621-25C9100011CD}" destId="{3579A8C5-571A-4491-A46B-7D3D5473A503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4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5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281A0E8F-A185-46E7-BF4B-83E1837038F4}" type="presParOf" srcId="{4E0A22E0-C741-40B0-8109-44DFD594B263}" destId="{22413FDE-C378-421A-A11A-601105CF6BF7}" srcOrd="6" destOrd="0" presId="urn:microsoft.com/office/officeart/2008/layout/NameandTitleOrganizationalChart"/>
    <dgm:cxn modelId="{CBEE769F-990A-433C-9F2E-852854019C68}" type="presParOf" srcId="{4E0A22E0-C741-40B0-8109-44DFD594B263}" destId="{03D55D13-A7A3-4438-B23C-06999C297AD3}" srcOrd="7" destOrd="0" presId="urn:microsoft.com/office/officeart/2008/layout/NameandTitleOrganizationalChart"/>
    <dgm:cxn modelId="{948AD026-1F7C-4DAA-96A9-4D0EAE2A21A0}" type="presParOf" srcId="{03D55D13-A7A3-4438-B23C-06999C297AD3}" destId="{4843B126-2367-46FC-A7C8-811219AB13B8}" srcOrd="0" destOrd="0" presId="urn:microsoft.com/office/officeart/2008/layout/NameandTitleOrganizationalChart"/>
    <dgm:cxn modelId="{DD925975-133A-4506-9F08-581F4AE7F990}" type="presParOf" srcId="{4843B126-2367-46FC-A7C8-811219AB13B8}" destId="{94686354-2667-48C4-A671-7CFBF61C869C}" srcOrd="0" destOrd="0" presId="urn:microsoft.com/office/officeart/2008/layout/NameandTitleOrganizationalChart"/>
    <dgm:cxn modelId="{4AAA105D-F4B4-4061-A5FF-1A46D66E40AB}" type="presParOf" srcId="{4843B126-2367-46FC-A7C8-811219AB13B8}" destId="{121DDE19-A07A-423B-8B68-A9BC4BFDC3E5}" srcOrd="1" destOrd="0" presId="urn:microsoft.com/office/officeart/2008/layout/NameandTitleOrganizationalChart"/>
    <dgm:cxn modelId="{3C2E7C81-9B51-4F28-AE11-A899696552FF}" type="presParOf" srcId="{4843B126-2367-46FC-A7C8-811219AB13B8}" destId="{08F9D415-A6F1-4909-A12C-99A3B7E4305B}" srcOrd="2" destOrd="0" presId="urn:microsoft.com/office/officeart/2008/layout/NameandTitleOrganizationalChart"/>
    <dgm:cxn modelId="{A0C31FD4-0066-4F3A-A7E5-FD5DCFC821BE}" type="presParOf" srcId="{03D55D13-A7A3-4438-B23C-06999C297AD3}" destId="{9D8EC73E-4C85-48B4-8775-CEE6D6718AC2}" srcOrd="1" destOrd="0" presId="urn:microsoft.com/office/officeart/2008/layout/NameandTitleOrganizationalChart"/>
    <dgm:cxn modelId="{D82A8B9F-319F-4B6D-993D-05909A5BEAD9}" type="presParOf" srcId="{03D55D13-A7A3-4438-B23C-06999C297AD3}" destId="{81BFCDC2-B77E-4C1B-ACB3-EA5BAFF40B2D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Department</a:t>
          </a:r>
        </a:p>
      </dgm:t>
    </dgm:pt>
    <dgm:pt modelId="{6E45774D-55D2-4C26-B3FC-FF2315555F49}" type="parTrans" cxnId="{8DD566FB-C0D5-4E98-81EB-E89C4B738D4E}">
      <dgm:prSet/>
      <dgm:spPr/>
      <dgm:t>
        <a:bodyPr/>
        <a:lstStyle/>
        <a:p>
          <a:endParaRPr lang="en-US"/>
        </a:p>
      </dgm:t>
    </dgm:pt>
    <dgm:pt modelId="{E9A2561C-4BB4-4436-8EE3-CB08FC8FF3D9}" type="sibTrans" cxnId="{8DD566FB-C0D5-4E98-81EB-E89C4B738D4E}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Department id</a:t>
          </a:r>
        </a:p>
      </dgm:t>
    </dgm:pt>
    <dgm:pt modelId="{C7808462-9895-4904-AA31-FA51D9ED060E}" type="parTrans" cxnId="{8FF3E67A-FD22-4C7B-B5AF-A3AA328154CB}">
      <dgm:prSet/>
      <dgm:spPr/>
      <dgm:t>
        <a:bodyPr/>
        <a:lstStyle/>
        <a:p>
          <a:endParaRPr lang="en-US"/>
        </a:p>
      </dgm:t>
    </dgm:pt>
    <dgm:pt modelId="{DF95714C-E027-4F65-821C-3FE64E566C28}" type="sibTrans" cxnId="{8FF3E67A-FD22-4C7B-B5AF-A3AA328154CB}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Department name</a:t>
          </a:r>
        </a:p>
      </dgm:t>
    </dgm:pt>
    <dgm:pt modelId="{B73F8B20-B98D-4BA1-9616-147CEFC66529}" type="parTrans" cxnId="{8BE3F4BC-DDDD-4D64-A6FA-0563925A8F33}">
      <dgm:prSet/>
      <dgm:spPr/>
      <dgm:t>
        <a:bodyPr/>
        <a:lstStyle/>
        <a:p>
          <a:endParaRPr lang="en-US"/>
        </a:p>
      </dgm:t>
    </dgm:pt>
    <dgm:pt modelId="{DE8EF893-7B4C-40F3-A0C0-B8C823BA03AD}" type="sibTrans" cxnId="{8BE3F4BC-DDDD-4D64-A6FA-0563925A8F33}">
      <dgm:prSet/>
      <dgm:spPr/>
      <dgm:t>
        <a:bodyPr/>
        <a:lstStyle/>
        <a:p>
          <a:endParaRPr lang="en-US" dirty="0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LinFactNeighborY="974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F60197-574A-4B7B-B2B2-1E60F6579712}" type="pres">
      <dgm:prSet presAssocID="{CD0A892F-CEAE-44FE-BE8F-A7886D69D386}" presName="rootConnector1" presStyleLbl="node1" presStyleIdx="0" presStyleCnt="2"/>
      <dgm:spPr/>
      <dgm:t>
        <a:bodyPr/>
        <a:lstStyle/>
        <a:p>
          <a:endParaRPr lang="en-US"/>
        </a:p>
      </dgm:t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2"/>
      <dgm:spPr/>
      <dgm:t>
        <a:bodyPr/>
        <a:lstStyle/>
        <a:p>
          <a:endParaRPr lang="en-US"/>
        </a:p>
      </dgm:t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A0571E6-E202-41EB-9DA6-982E42422E5A}" type="pres">
      <dgm:prSet presAssocID="{EAFE13AF-3EAC-4B24-B6AD-EB288A60470C}" presName="titleText2" presStyleLbl="fgAcc1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71469CF-D3E6-45EF-859B-A238545A67B6}" type="pres">
      <dgm:prSet presAssocID="{EAFE13AF-3EAC-4B24-B6AD-EB288A60470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1" presStyleCnt="2"/>
      <dgm:spPr/>
      <dgm:t>
        <a:bodyPr/>
        <a:lstStyle/>
        <a:p>
          <a:endParaRPr lang="en-US"/>
        </a:p>
      </dgm:t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1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28933E3-0019-4F93-998D-C4FD0D6E59D8}" type="pres">
      <dgm:prSet presAssocID="{78720E7A-6715-4ECC-97B5-C1E8F90C6227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41B1CB3-1F85-4303-9C7C-70B90E5587EF}" type="pres">
      <dgm:prSet presAssocID="{78720E7A-6715-4ECC-97B5-C1E8F90C6227}" presName="rootConnector" presStyleLbl="node2" presStyleIdx="0" presStyleCnt="0"/>
      <dgm:spPr/>
      <dgm:t>
        <a:bodyPr/>
        <a:lstStyle/>
        <a:p>
          <a:endParaRPr lang="en-US"/>
        </a:p>
      </dgm:t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8BE3F4BC-DDDD-4D64-A6FA-0563925A8F33}" srcId="{CD0A892F-CEAE-44FE-BE8F-A7886D69D386}" destId="{78720E7A-6715-4ECC-97B5-C1E8F90C6227}" srcOrd="1" destOrd="0" parTransId="{B73F8B20-B98D-4BA1-9616-147CEFC66529}" sibTransId="{DE8EF893-7B4C-40F3-A0C0-B8C823BA03AD}"/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2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3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Job History</a:t>
          </a:r>
        </a:p>
      </dgm:t>
    </dgm:pt>
    <dgm:pt modelId="{6E45774D-55D2-4C26-B3FC-FF2315555F49}" type="parTrans" cxnId="{8DD566FB-C0D5-4E98-81EB-E89C4B738D4E}">
      <dgm:prSet/>
      <dgm:spPr/>
      <dgm:t>
        <a:bodyPr/>
        <a:lstStyle/>
        <a:p>
          <a:endParaRPr lang="en-US"/>
        </a:p>
      </dgm:t>
    </dgm:pt>
    <dgm:pt modelId="{E9A2561C-4BB4-4436-8EE3-CB08FC8FF3D9}" type="sibTrans" cxnId="{8DD566FB-C0D5-4E98-81EB-E89C4B738D4E}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Job Id</a:t>
          </a:r>
        </a:p>
      </dgm:t>
    </dgm:pt>
    <dgm:pt modelId="{C7808462-9895-4904-AA31-FA51D9ED060E}" type="parTrans" cxnId="{8FF3E67A-FD22-4C7B-B5AF-A3AA328154CB}">
      <dgm:prSet/>
      <dgm:spPr/>
      <dgm:t>
        <a:bodyPr/>
        <a:lstStyle/>
        <a:p>
          <a:endParaRPr lang="en-US"/>
        </a:p>
      </dgm:t>
    </dgm:pt>
    <dgm:pt modelId="{DF95714C-E027-4F65-821C-3FE64E566C28}" type="sibTrans" cxnId="{8FF3E67A-FD22-4C7B-B5AF-A3AA328154CB}">
      <dgm:prSet/>
      <dgm:spPr/>
      <dgm:t>
        <a:bodyPr/>
        <a:lstStyle/>
        <a:p>
          <a:r>
            <a:rPr lang="en-US" dirty="0" smtClean="0"/>
            <a:t>Foreign Key</a:t>
          </a:r>
          <a:endParaRPr lang="en-US" dirty="0"/>
        </a:p>
      </dgm:t>
    </dgm:pt>
    <dgm:pt modelId="{4720CE0D-BC65-4412-8CAD-E77835FC1ADB}">
      <dgm:prSet phldrT="[Text]"/>
      <dgm:spPr/>
      <dgm:t>
        <a:bodyPr/>
        <a:lstStyle/>
        <a:p>
          <a:r>
            <a:rPr lang="en-US" dirty="0"/>
            <a:t>Employee id</a:t>
          </a:r>
        </a:p>
      </dgm:t>
    </dgm:pt>
    <dgm:pt modelId="{6874904E-AFF9-4985-B212-309A4D08FE02}" type="parTrans" cxnId="{A5340A84-E625-47C7-B722-A74E631C4D20}">
      <dgm:prSet/>
      <dgm:spPr/>
      <dgm:t>
        <a:bodyPr/>
        <a:lstStyle/>
        <a:p>
          <a:endParaRPr lang="en-US"/>
        </a:p>
      </dgm:t>
    </dgm:pt>
    <dgm:pt modelId="{617CDCF7-49E9-4A67-A341-241E096FED9B}" type="sibTrans" cxnId="{A5340A84-E625-47C7-B722-A74E631C4D20}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3891EFB2-F73A-4ED6-84F6-EC4BE8277EE8}">
      <dgm:prSet phldrT="[Text]"/>
      <dgm:spPr/>
      <dgm:t>
        <a:bodyPr/>
        <a:lstStyle/>
        <a:p>
          <a:r>
            <a:rPr lang="en-US" dirty="0"/>
            <a:t>Start Date</a:t>
          </a:r>
        </a:p>
      </dgm:t>
    </dgm:pt>
    <dgm:pt modelId="{E380677E-CFD6-4646-AB43-62AC7262B5D5}" type="parTrans" cxnId="{9985B6DE-DB72-4DAE-AB15-AC90BD371752}">
      <dgm:prSet/>
      <dgm:spPr/>
      <dgm:t>
        <a:bodyPr/>
        <a:lstStyle/>
        <a:p>
          <a:endParaRPr lang="en-US"/>
        </a:p>
      </dgm:t>
    </dgm:pt>
    <dgm:pt modelId="{567C85E8-38CB-4623-A04B-4BA53F36B749}" type="sibTrans" cxnId="{9985B6DE-DB72-4DAE-AB15-AC90BD371752}">
      <dgm:prSet/>
      <dgm:spPr/>
      <dgm:t>
        <a:bodyPr/>
        <a:lstStyle/>
        <a:p>
          <a:endParaRPr lang="en-US"/>
        </a:p>
      </dgm:t>
    </dgm:pt>
    <dgm:pt modelId="{55118E28-24D4-4BEE-86B0-406D13F782DC}">
      <dgm:prSet phldrT="[Text]"/>
      <dgm:spPr/>
      <dgm:t>
        <a:bodyPr/>
        <a:lstStyle/>
        <a:p>
          <a:r>
            <a:rPr lang="en-US" dirty="0"/>
            <a:t>End date</a:t>
          </a:r>
        </a:p>
      </dgm:t>
    </dgm:pt>
    <dgm:pt modelId="{DC23E7DD-8301-463A-81A9-11F9F508836A}" type="parTrans" cxnId="{51EC2A10-4C8C-4809-86EA-E5B5E283C769}">
      <dgm:prSet/>
      <dgm:spPr/>
      <dgm:t>
        <a:bodyPr/>
        <a:lstStyle/>
        <a:p>
          <a:endParaRPr lang="en-US"/>
        </a:p>
      </dgm:t>
    </dgm:pt>
    <dgm:pt modelId="{784C214F-BC62-4DB1-BE2B-7DDEB09285EC}" type="sibTrans" cxnId="{51EC2A10-4C8C-4809-86EA-E5B5E283C769}">
      <dgm:prSet/>
      <dgm:spPr/>
      <dgm:t>
        <a:bodyPr/>
        <a:lstStyle/>
        <a:p>
          <a:endParaRPr lang="en-US"/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Department Id</a:t>
          </a:r>
        </a:p>
      </dgm:t>
    </dgm:pt>
    <dgm:pt modelId="{DE8EF893-7B4C-40F3-A0C0-B8C823BA03AD}" type="sibTrans" cxnId="{8BE3F4BC-DDDD-4D64-A6FA-0563925A8F33}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B73F8B20-B98D-4BA1-9616-147CEFC66529}" type="parTrans" cxnId="{8BE3F4BC-DDDD-4D64-A6FA-0563925A8F33}">
      <dgm:prSet/>
      <dgm:spPr/>
      <dgm:t>
        <a:bodyPr/>
        <a:lstStyle/>
        <a:p>
          <a:endParaRPr lang="en-US"/>
        </a:p>
      </dgm:t>
    </dgm:pt>
    <dgm:pt modelId="{86B9EE6E-1E06-4C86-ABBC-46AB82848FF3}">
      <dgm:prSet phldrT="[Text]"/>
      <dgm:spPr/>
      <dgm:t>
        <a:bodyPr/>
        <a:lstStyle/>
        <a:p>
          <a:r>
            <a:rPr lang="en-US" dirty="0"/>
            <a:t>Branch Id</a:t>
          </a:r>
        </a:p>
      </dgm:t>
    </dgm:pt>
    <dgm:pt modelId="{7C744EB4-CBFE-48C0-9F55-F2EB0B425163}" type="parTrans" cxnId="{AF5A95FC-70A4-48E4-9326-75BD61B86C86}">
      <dgm:prSet/>
      <dgm:spPr/>
      <dgm:t>
        <a:bodyPr/>
        <a:lstStyle/>
        <a:p>
          <a:endParaRPr lang="en-US"/>
        </a:p>
      </dgm:t>
    </dgm:pt>
    <dgm:pt modelId="{44565B84-826E-4519-AF9F-C8F538DC82DE}" type="sibTrans" cxnId="{AF5A95FC-70A4-48E4-9326-75BD61B86C86}">
      <dgm:prSet/>
      <dgm:spPr/>
      <dgm:t>
        <a:bodyPr/>
        <a:lstStyle/>
        <a:p>
          <a:r>
            <a:rPr lang="en-US" dirty="0" smtClean="0"/>
            <a:t>Foreign Key</a:t>
          </a:r>
          <a:endParaRPr lang="en-US" dirty="0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F60197-574A-4B7B-B2B2-1E60F6579712}" type="pres">
      <dgm:prSet presAssocID="{CD0A892F-CEAE-44FE-BE8F-A7886D69D386}" presName="rootConnector1" presStyleLbl="node1" presStyleIdx="0" presStyleCnt="6"/>
      <dgm:spPr/>
      <dgm:t>
        <a:bodyPr/>
        <a:lstStyle/>
        <a:p>
          <a:endParaRPr lang="en-US"/>
        </a:p>
      </dgm:t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6"/>
      <dgm:spPr/>
      <dgm:t>
        <a:bodyPr/>
        <a:lstStyle/>
        <a:p>
          <a:endParaRPr lang="en-US"/>
        </a:p>
      </dgm:t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A0571E6-E202-41EB-9DA6-982E42422E5A}" type="pres">
      <dgm:prSet presAssocID="{EAFE13AF-3EAC-4B24-B6AD-EB288A60470C}" presName="titleText2" presStyleLbl="fgAcc1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71469CF-D3E6-45EF-859B-A238545A67B6}" type="pres">
      <dgm:prSet presAssocID="{EAFE13AF-3EAC-4B24-B6AD-EB288A60470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017DCD38-43C0-493E-880B-3FA88FD3E298}" type="pres">
      <dgm:prSet presAssocID="{6874904E-AFF9-4985-B212-309A4D08FE02}" presName="Name44" presStyleLbl="parChTrans1D2" presStyleIdx="1" presStyleCnt="6"/>
      <dgm:spPr/>
      <dgm:t>
        <a:bodyPr/>
        <a:lstStyle/>
        <a:p>
          <a:endParaRPr lang="en-US"/>
        </a:p>
      </dgm:t>
    </dgm:pt>
    <dgm:pt modelId="{EF6ACC1F-3BBC-49F9-8621-25C9100011CD}" type="pres">
      <dgm:prSet presAssocID="{4720CE0D-BC65-4412-8CAD-E77835FC1ADB}" presName="hierRoot2" presStyleCnt="0">
        <dgm:presLayoutVars>
          <dgm:hierBranch val="init"/>
        </dgm:presLayoutVars>
      </dgm:prSet>
      <dgm:spPr/>
    </dgm:pt>
    <dgm:pt modelId="{296AD477-A693-4A38-AF52-4B8EAD6519C2}" type="pres">
      <dgm:prSet presAssocID="{4720CE0D-BC65-4412-8CAD-E77835FC1ADB}" presName="rootComposite" presStyleCnt="0"/>
      <dgm:spPr/>
    </dgm:pt>
    <dgm:pt modelId="{210B8FC7-BEC4-4706-8605-3C2C99355B2B}" type="pres">
      <dgm:prSet presAssocID="{4720CE0D-BC65-4412-8CAD-E77835FC1ADB}" presName="rootText" presStyleLbl="node1" presStyleIdx="1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373E381-29C9-479F-A340-A7B578076401}" type="pres">
      <dgm:prSet presAssocID="{4720CE0D-BC65-4412-8CAD-E77835FC1ADB}" presName="titleText2" presStyleLbl="fgAcc1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005076F-CBA0-49F6-82F3-23C5949E0463}" type="pres">
      <dgm:prSet presAssocID="{4720CE0D-BC65-4412-8CAD-E77835FC1AD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206ABE9-FB92-496D-A81A-D5C7764B83D5}" type="pres">
      <dgm:prSet presAssocID="{4720CE0D-BC65-4412-8CAD-E77835FC1ADB}" presName="hierChild4" presStyleCnt="0"/>
      <dgm:spPr/>
    </dgm:pt>
    <dgm:pt modelId="{3579A8C5-571A-4491-A46B-7D3D5473A503}" type="pres">
      <dgm:prSet presAssocID="{4720CE0D-BC65-4412-8CAD-E77835FC1ADB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2" presStyleCnt="6"/>
      <dgm:spPr/>
      <dgm:t>
        <a:bodyPr/>
        <a:lstStyle/>
        <a:p>
          <a:endParaRPr lang="en-US"/>
        </a:p>
      </dgm:t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2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28933E3-0019-4F93-998D-C4FD0D6E59D8}" type="pres">
      <dgm:prSet presAssocID="{78720E7A-6715-4ECC-97B5-C1E8F90C6227}" presName="titleText2" presStyleLbl="fgAcc1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41B1CB3-1F85-4303-9C7C-70B90E5587EF}" type="pres">
      <dgm:prSet presAssocID="{78720E7A-6715-4ECC-97B5-C1E8F90C6227}" presName="rootConnector" presStyleLbl="node2" presStyleIdx="0" presStyleCnt="0"/>
      <dgm:spPr/>
      <dgm:t>
        <a:bodyPr/>
        <a:lstStyle/>
        <a:p>
          <a:endParaRPr lang="en-US"/>
        </a:p>
      </dgm:t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22413FDE-C378-421A-A11A-601105CF6BF7}" type="pres">
      <dgm:prSet presAssocID="{E380677E-CFD6-4646-AB43-62AC7262B5D5}" presName="Name44" presStyleLbl="parChTrans1D2" presStyleIdx="3" presStyleCnt="6"/>
      <dgm:spPr/>
      <dgm:t>
        <a:bodyPr/>
        <a:lstStyle/>
        <a:p>
          <a:endParaRPr lang="en-US"/>
        </a:p>
      </dgm:t>
    </dgm:pt>
    <dgm:pt modelId="{03D55D13-A7A3-4438-B23C-06999C297AD3}" type="pres">
      <dgm:prSet presAssocID="{3891EFB2-F73A-4ED6-84F6-EC4BE8277EE8}" presName="hierRoot2" presStyleCnt="0">
        <dgm:presLayoutVars>
          <dgm:hierBranch val="init"/>
        </dgm:presLayoutVars>
      </dgm:prSet>
      <dgm:spPr/>
    </dgm:pt>
    <dgm:pt modelId="{4843B126-2367-46FC-A7C8-811219AB13B8}" type="pres">
      <dgm:prSet presAssocID="{3891EFB2-F73A-4ED6-84F6-EC4BE8277EE8}" presName="rootComposite" presStyleCnt="0"/>
      <dgm:spPr/>
    </dgm:pt>
    <dgm:pt modelId="{94686354-2667-48C4-A671-7CFBF61C869C}" type="pres">
      <dgm:prSet presAssocID="{3891EFB2-F73A-4ED6-84F6-EC4BE8277EE8}" presName="rootText" presStyleLbl="node1" presStyleIdx="3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21DDE19-A07A-423B-8B68-A9BC4BFDC3E5}" type="pres">
      <dgm:prSet presAssocID="{3891EFB2-F73A-4ED6-84F6-EC4BE8277EE8}" presName="titleText2" presStyleLbl="fgAcc1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8F9D415-A6F1-4909-A12C-99A3B7E4305B}" type="pres">
      <dgm:prSet presAssocID="{3891EFB2-F73A-4ED6-84F6-EC4BE8277EE8}" presName="rootConnector" presStyleLbl="node2" presStyleIdx="0" presStyleCnt="0"/>
      <dgm:spPr/>
      <dgm:t>
        <a:bodyPr/>
        <a:lstStyle/>
        <a:p>
          <a:endParaRPr lang="en-US"/>
        </a:p>
      </dgm:t>
    </dgm:pt>
    <dgm:pt modelId="{9D8EC73E-4C85-48B4-8775-CEE6D6718AC2}" type="pres">
      <dgm:prSet presAssocID="{3891EFB2-F73A-4ED6-84F6-EC4BE8277EE8}" presName="hierChild4" presStyleCnt="0"/>
      <dgm:spPr/>
    </dgm:pt>
    <dgm:pt modelId="{81BFCDC2-B77E-4C1B-ACB3-EA5BAFF40B2D}" type="pres">
      <dgm:prSet presAssocID="{3891EFB2-F73A-4ED6-84F6-EC4BE8277EE8}" presName="hierChild5" presStyleCnt="0"/>
      <dgm:spPr/>
    </dgm:pt>
    <dgm:pt modelId="{74BF23C1-4044-4B10-9E7B-50384B76BB00}" type="pres">
      <dgm:prSet presAssocID="{DC23E7DD-8301-463A-81A9-11F9F508836A}" presName="Name44" presStyleLbl="parChTrans1D2" presStyleIdx="4" presStyleCnt="6"/>
      <dgm:spPr/>
      <dgm:t>
        <a:bodyPr/>
        <a:lstStyle/>
        <a:p>
          <a:endParaRPr lang="en-US"/>
        </a:p>
      </dgm:t>
    </dgm:pt>
    <dgm:pt modelId="{037A7C19-EE8A-4A62-924C-09373DF2872A}" type="pres">
      <dgm:prSet presAssocID="{55118E28-24D4-4BEE-86B0-406D13F782DC}" presName="hierRoot2" presStyleCnt="0">
        <dgm:presLayoutVars>
          <dgm:hierBranch val="init"/>
        </dgm:presLayoutVars>
      </dgm:prSet>
      <dgm:spPr/>
    </dgm:pt>
    <dgm:pt modelId="{FB85EE85-A470-4770-B70E-59012CA41B01}" type="pres">
      <dgm:prSet presAssocID="{55118E28-24D4-4BEE-86B0-406D13F782DC}" presName="rootComposite" presStyleCnt="0"/>
      <dgm:spPr/>
    </dgm:pt>
    <dgm:pt modelId="{B94A1136-487B-438B-89A9-FA391E7693ED}" type="pres">
      <dgm:prSet presAssocID="{55118E28-24D4-4BEE-86B0-406D13F782DC}" presName="rootText" presStyleLbl="node1" presStyleIdx="4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BDBE4BB-397D-4704-865C-FE9E19EEF6EB}" type="pres">
      <dgm:prSet presAssocID="{55118E28-24D4-4BEE-86B0-406D13F782DC}" presName="titleText2" presStyleLbl="fgAcc1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32B7716-05A5-404B-BCCE-1DFAB93C3E03}" type="pres">
      <dgm:prSet presAssocID="{55118E28-24D4-4BEE-86B0-406D13F782D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2E86281-BFEF-4F95-A15F-6A2A5AB0F163}" type="pres">
      <dgm:prSet presAssocID="{55118E28-24D4-4BEE-86B0-406D13F782DC}" presName="hierChild4" presStyleCnt="0"/>
      <dgm:spPr/>
    </dgm:pt>
    <dgm:pt modelId="{75C782CB-0C9B-4B51-905E-8AADDD1F69B7}" type="pres">
      <dgm:prSet presAssocID="{55118E28-24D4-4BEE-86B0-406D13F782DC}" presName="hierChild5" presStyleCnt="0"/>
      <dgm:spPr/>
    </dgm:pt>
    <dgm:pt modelId="{B43F471B-2D63-4212-9DA2-6CF3A28A6BC2}" type="pres">
      <dgm:prSet presAssocID="{7C744EB4-CBFE-48C0-9F55-F2EB0B425163}" presName="Name44" presStyleLbl="parChTrans1D2" presStyleIdx="5" presStyleCnt="6"/>
      <dgm:spPr/>
      <dgm:t>
        <a:bodyPr/>
        <a:lstStyle/>
        <a:p>
          <a:endParaRPr lang="en-US"/>
        </a:p>
      </dgm:t>
    </dgm:pt>
    <dgm:pt modelId="{3D0793E9-54FA-4F35-8E3C-477A24016E43}" type="pres">
      <dgm:prSet presAssocID="{86B9EE6E-1E06-4C86-ABBC-46AB82848FF3}" presName="hierRoot2" presStyleCnt="0">
        <dgm:presLayoutVars>
          <dgm:hierBranch val="init"/>
        </dgm:presLayoutVars>
      </dgm:prSet>
      <dgm:spPr/>
    </dgm:pt>
    <dgm:pt modelId="{EC26AB87-1FC4-4753-B14F-D94C543883B7}" type="pres">
      <dgm:prSet presAssocID="{86B9EE6E-1E06-4C86-ABBC-46AB82848FF3}" presName="rootComposite" presStyleCnt="0"/>
      <dgm:spPr/>
    </dgm:pt>
    <dgm:pt modelId="{1049FCA5-5096-4140-BE15-3A1F5D2A927C}" type="pres">
      <dgm:prSet presAssocID="{86B9EE6E-1E06-4C86-ABBC-46AB82848FF3}" presName="rootText" presStyleLbl="node1" presStyleIdx="5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B094515-CB29-46EC-8D5F-482D3456BD1B}" type="pres">
      <dgm:prSet presAssocID="{86B9EE6E-1E06-4C86-ABBC-46AB82848FF3}" presName="titleText2" presStyleLbl="fgAcc1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7670A08-007C-45C6-83C3-B6042AA95F37}" type="pres">
      <dgm:prSet presAssocID="{86B9EE6E-1E06-4C86-ABBC-46AB82848FF3}" presName="rootConnector" presStyleLbl="node2" presStyleIdx="0" presStyleCnt="0"/>
      <dgm:spPr/>
      <dgm:t>
        <a:bodyPr/>
        <a:lstStyle/>
        <a:p>
          <a:endParaRPr lang="en-US"/>
        </a:p>
      </dgm:t>
    </dgm:pt>
    <dgm:pt modelId="{476E8011-CC8C-4A26-971D-1743F30EE02F}" type="pres">
      <dgm:prSet presAssocID="{86B9EE6E-1E06-4C86-ABBC-46AB82848FF3}" presName="hierChild4" presStyleCnt="0"/>
      <dgm:spPr/>
    </dgm:pt>
    <dgm:pt modelId="{E68CD7C5-DCC2-4601-9AC9-96407B27B947}" type="pres">
      <dgm:prSet presAssocID="{86B9EE6E-1E06-4C86-ABBC-46AB82848FF3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2A3B148-FC6C-4BBF-8FFF-ECC3D8A06B98}" type="presOf" srcId="{DC23E7DD-8301-463A-81A9-11F9F508836A}" destId="{74BF23C1-4044-4B10-9E7B-50384B76BB00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7C52CF9D-08FE-4C56-9078-889E3D3AD1C7}" type="presOf" srcId="{4720CE0D-BC65-4412-8CAD-E77835FC1ADB}" destId="{2005076F-CBA0-49F6-82F3-23C5949E0463}" srcOrd="1" destOrd="0" presId="urn:microsoft.com/office/officeart/2008/layout/NameandTitleOrganizationalChart"/>
    <dgm:cxn modelId="{8BE3F4BC-DDDD-4D64-A6FA-0563925A8F33}" srcId="{CD0A892F-CEAE-44FE-BE8F-A7886D69D386}" destId="{78720E7A-6715-4ECC-97B5-C1E8F90C6227}" srcOrd="2" destOrd="0" parTransId="{B73F8B20-B98D-4BA1-9616-147CEFC66529}" sibTransId="{DE8EF893-7B4C-40F3-A0C0-B8C823BA03AD}"/>
    <dgm:cxn modelId="{73DA241E-2B12-42DA-918E-01F9BFF145E4}" type="presOf" srcId="{3891EFB2-F73A-4ED6-84F6-EC4BE8277EE8}" destId="{94686354-2667-48C4-A671-7CFBF61C869C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34A20FEB-533C-4694-B40F-66E39FF8B0F9}" type="presOf" srcId="{E380677E-CFD6-4646-AB43-62AC7262B5D5}" destId="{22413FDE-C378-421A-A11A-601105CF6BF7}" srcOrd="0" destOrd="0" presId="urn:microsoft.com/office/officeart/2008/layout/NameandTitleOrganizationalChart"/>
    <dgm:cxn modelId="{6140F410-0560-4D22-831B-1B4CAD5386B7}" type="presOf" srcId="{55118E28-24D4-4BEE-86B0-406D13F782DC}" destId="{432B7716-05A5-404B-BCCE-1DFAB93C3E03}" srcOrd="1" destOrd="0" presId="urn:microsoft.com/office/officeart/2008/layout/NameandTitleOrganizationalChart"/>
    <dgm:cxn modelId="{C4E18371-19D8-4FE2-8E25-F5A68FB8B3D6}" type="presOf" srcId="{55118E28-24D4-4BEE-86B0-406D13F782DC}" destId="{B94A1136-487B-438B-89A9-FA391E7693ED}" srcOrd="0" destOrd="0" presId="urn:microsoft.com/office/officeart/2008/layout/NameandTitleOrganizationalChart"/>
    <dgm:cxn modelId="{8FC47F2A-193B-479E-96F0-68801C246D8E}" type="presOf" srcId="{86B9EE6E-1E06-4C86-ABBC-46AB82848FF3}" destId="{D7670A08-007C-45C6-83C3-B6042AA95F37}" srcOrd="1" destOrd="0" presId="urn:microsoft.com/office/officeart/2008/layout/NameandTitleOrganizationalChart"/>
    <dgm:cxn modelId="{0E80F3AB-9FE9-487A-9FB1-EA33C235C383}" type="presOf" srcId="{784C214F-BC62-4DB1-BE2B-7DDEB09285EC}" destId="{EBDBE4BB-397D-4704-865C-FE9E19EEF6EB}" srcOrd="0" destOrd="0" presId="urn:microsoft.com/office/officeart/2008/layout/NameandTitleOrganizationalChart"/>
    <dgm:cxn modelId="{EC94F7BD-9201-4DE9-92BF-35CF0DFD0D3A}" type="presOf" srcId="{617CDCF7-49E9-4A67-A341-241E096FED9B}" destId="{C373E381-29C9-479F-A340-A7B578076401}" srcOrd="0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51EC2A10-4C8C-4809-86EA-E5B5E283C769}" srcId="{CD0A892F-CEAE-44FE-BE8F-A7886D69D386}" destId="{55118E28-24D4-4BEE-86B0-406D13F782DC}" srcOrd="4" destOrd="0" parTransId="{DC23E7DD-8301-463A-81A9-11F9F508836A}" sibTransId="{784C214F-BC62-4DB1-BE2B-7DDEB09285EC}"/>
    <dgm:cxn modelId="{5B60B1C4-D80B-4CB4-99AC-06AAD89A75F5}" type="presOf" srcId="{4720CE0D-BC65-4412-8CAD-E77835FC1ADB}" destId="{210B8FC7-BEC4-4706-8605-3C2C99355B2B}" srcOrd="0" destOrd="0" presId="urn:microsoft.com/office/officeart/2008/layout/NameandTitleOrganizationalChart"/>
    <dgm:cxn modelId="{0A289949-DCFC-49FD-A9FB-896E2AA05B8D}" type="presOf" srcId="{86B9EE6E-1E06-4C86-ABBC-46AB82848FF3}" destId="{1049FCA5-5096-4140-BE15-3A1F5D2A927C}" srcOrd="0" destOrd="0" presId="urn:microsoft.com/office/officeart/2008/layout/NameandTitleOrganizationalChart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AF5A95FC-70A4-48E4-9326-75BD61B86C86}" srcId="{CD0A892F-CEAE-44FE-BE8F-A7886D69D386}" destId="{86B9EE6E-1E06-4C86-ABBC-46AB82848FF3}" srcOrd="5" destOrd="0" parTransId="{7C744EB4-CBFE-48C0-9F55-F2EB0B425163}" sibTransId="{44565B84-826E-4519-AF9F-C8F538DC82DE}"/>
    <dgm:cxn modelId="{B4C1985D-B7C6-448A-BC0D-66111751D6AB}" type="presOf" srcId="{6874904E-AFF9-4985-B212-309A4D08FE02}" destId="{017DCD38-43C0-493E-880B-3FA88FD3E298}" srcOrd="0" destOrd="0" presId="urn:microsoft.com/office/officeart/2008/layout/NameandTitleOrganizationalChart"/>
    <dgm:cxn modelId="{7D94ED24-C297-4E7C-955B-AEBBF170F815}" type="presOf" srcId="{44565B84-826E-4519-AF9F-C8F538DC82DE}" destId="{0B094515-CB29-46EC-8D5F-482D3456BD1B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9985B6DE-DB72-4DAE-AB15-AC90BD371752}" srcId="{CD0A892F-CEAE-44FE-BE8F-A7886D69D386}" destId="{3891EFB2-F73A-4ED6-84F6-EC4BE8277EE8}" srcOrd="3" destOrd="0" parTransId="{E380677E-CFD6-4646-AB43-62AC7262B5D5}" sibTransId="{567C85E8-38CB-4623-A04B-4BA53F36B749}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A5340A84-E625-47C7-B722-A74E631C4D20}" srcId="{CD0A892F-CEAE-44FE-BE8F-A7886D69D386}" destId="{4720CE0D-BC65-4412-8CAD-E77835FC1ADB}" srcOrd="1" destOrd="0" parTransId="{6874904E-AFF9-4985-B212-309A4D08FE02}" sibTransId="{617CDCF7-49E9-4A67-A341-241E096FED9B}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2CED2E4D-5D76-4BFA-93F2-CDF60D1F77B5}" type="presOf" srcId="{567C85E8-38CB-4623-A04B-4BA53F36B749}" destId="{121DDE19-A07A-423B-8B68-A9BC4BFDC3E5}" srcOrd="0" destOrd="0" presId="urn:microsoft.com/office/officeart/2008/layout/NameandTitleOrganizationalChart"/>
    <dgm:cxn modelId="{22F1896B-27B8-455D-99B3-4A0592E6619F}" type="presOf" srcId="{7C744EB4-CBFE-48C0-9F55-F2EB0B425163}" destId="{B43F471B-2D63-4212-9DA2-6CF3A28A6BC2}" srcOrd="0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4300B012-4ED9-43EB-A1A1-B1C3D5FDDB55}" type="presOf" srcId="{3891EFB2-F73A-4ED6-84F6-EC4BE8277EE8}" destId="{08F9D415-A6F1-4909-A12C-99A3B7E4305B}" srcOrd="1" destOrd="0" presId="urn:microsoft.com/office/officeart/2008/layout/NameandTitleOrganizationalChart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9A765D39-30A8-49D4-AD9F-EEB056619F7D}" type="presParOf" srcId="{4E0A22E0-C741-40B0-8109-44DFD594B263}" destId="{017DCD38-43C0-493E-880B-3FA88FD3E298}" srcOrd="2" destOrd="0" presId="urn:microsoft.com/office/officeart/2008/layout/NameandTitleOrganizationalChart"/>
    <dgm:cxn modelId="{7394A08C-3BD9-462C-B9DB-6C29BF0A4952}" type="presParOf" srcId="{4E0A22E0-C741-40B0-8109-44DFD594B263}" destId="{EF6ACC1F-3BBC-49F9-8621-25C9100011CD}" srcOrd="3" destOrd="0" presId="urn:microsoft.com/office/officeart/2008/layout/NameandTitleOrganizationalChart"/>
    <dgm:cxn modelId="{DC4DA36B-095E-44AE-A968-161C77E748E0}" type="presParOf" srcId="{EF6ACC1F-3BBC-49F9-8621-25C9100011CD}" destId="{296AD477-A693-4A38-AF52-4B8EAD6519C2}" srcOrd="0" destOrd="0" presId="urn:microsoft.com/office/officeart/2008/layout/NameandTitleOrganizationalChart"/>
    <dgm:cxn modelId="{6770FF81-C057-495A-B98C-8BAF66A3A529}" type="presParOf" srcId="{296AD477-A693-4A38-AF52-4B8EAD6519C2}" destId="{210B8FC7-BEC4-4706-8605-3C2C99355B2B}" srcOrd="0" destOrd="0" presId="urn:microsoft.com/office/officeart/2008/layout/NameandTitleOrganizationalChart"/>
    <dgm:cxn modelId="{B019AB48-D104-4E8E-933B-8533890979B0}" type="presParOf" srcId="{296AD477-A693-4A38-AF52-4B8EAD6519C2}" destId="{C373E381-29C9-479F-A340-A7B578076401}" srcOrd="1" destOrd="0" presId="urn:microsoft.com/office/officeart/2008/layout/NameandTitleOrganizationalChart"/>
    <dgm:cxn modelId="{3334536B-D760-4B6E-A878-CFC7B4B91741}" type="presParOf" srcId="{296AD477-A693-4A38-AF52-4B8EAD6519C2}" destId="{2005076F-CBA0-49F6-82F3-23C5949E0463}" srcOrd="2" destOrd="0" presId="urn:microsoft.com/office/officeart/2008/layout/NameandTitleOrganizationalChart"/>
    <dgm:cxn modelId="{9AA4A682-17A7-458B-A55D-8E35D8AFC94F}" type="presParOf" srcId="{EF6ACC1F-3BBC-49F9-8621-25C9100011CD}" destId="{D206ABE9-FB92-496D-A81A-D5C7764B83D5}" srcOrd="1" destOrd="0" presId="urn:microsoft.com/office/officeart/2008/layout/NameandTitleOrganizationalChart"/>
    <dgm:cxn modelId="{2CD373E4-FCE7-4F95-8615-F6BB7A4FE1B5}" type="presParOf" srcId="{EF6ACC1F-3BBC-49F9-8621-25C9100011CD}" destId="{3579A8C5-571A-4491-A46B-7D3D5473A503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4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5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281A0E8F-A185-46E7-BF4B-83E1837038F4}" type="presParOf" srcId="{4E0A22E0-C741-40B0-8109-44DFD594B263}" destId="{22413FDE-C378-421A-A11A-601105CF6BF7}" srcOrd="6" destOrd="0" presId="urn:microsoft.com/office/officeart/2008/layout/NameandTitleOrganizationalChart"/>
    <dgm:cxn modelId="{CBEE769F-990A-433C-9F2E-852854019C68}" type="presParOf" srcId="{4E0A22E0-C741-40B0-8109-44DFD594B263}" destId="{03D55D13-A7A3-4438-B23C-06999C297AD3}" srcOrd="7" destOrd="0" presId="urn:microsoft.com/office/officeart/2008/layout/NameandTitleOrganizationalChart"/>
    <dgm:cxn modelId="{948AD026-1F7C-4DAA-96A9-4D0EAE2A21A0}" type="presParOf" srcId="{03D55D13-A7A3-4438-B23C-06999C297AD3}" destId="{4843B126-2367-46FC-A7C8-811219AB13B8}" srcOrd="0" destOrd="0" presId="urn:microsoft.com/office/officeart/2008/layout/NameandTitleOrganizationalChart"/>
    <dgm:cxn modelId="{DD925975-133A-4506-9F08-581F4AE7F990}" type="presParOf" srcId="{4843B126-2367-46FC-A7C8-811219AB13B8}" destId="{94686354-2667-48C4-A671-7CFBF61C869C}" srcOrd="0" destOrd="0" presId="urn:microsoft.com/office/officeart/2008/layout/NameandTitleOrganizationalChart"/>
    <dgm:cxn modelId="{4AAA105D-F4B4-4061-A5FF-1A46D66E40AB}" type="presParOf" srcId="{4843B126-2367-46FC-A7C8-811219AB13B8}" destId="{121DDE19-A07A-423B-8B68-A9BC4BFDC3E5}" srcOrd="1" destOrd="0" presId="urn:microsoft.com/office/officeart/2008/layout/NameandTitleOrganizationalChart"/>
    <dgm:cxn modelId="{3C2E7C81-9B51-4F28-AE11-A899696552FF}" type="presParOf" srcId="{4843B126-2367-46FC-A7C8-811219AB13B8}" destId="{08F9D415-A6F1-4909-A12C-99A3B7E4305B}" srcOrd="2" destOrd="0" presId="urn:microsoft.com/office/officeart/2008/layout/NameandTitleOrganizationalChart"/>
    <dgm:cxn modelId="{A0C31FD4-0066-4F3A-A7E5-FD5DCFC821BE}" type="presParOf" srcId="{03D55D13-A7A3-4438-B23C-06999C297AD3}" destId="{9D8EC73E-4C85-48B4-8775-CEE6D6718AC2}" srcOrd="1" destOrd="0" presId="urn:microsoft.com/office/officeart/2008/layout/NameandTitleOrganizationalChart"/>
    <dgm:cxn modelId="{D82A8B9F-319F-4B6D-993D-05909A5BEAD9}" type="presParOf" srcId="{03D55D13-A7A3-4438-B23C-06999C297AD3}" destId="{81BFCDC2-B77E-4C1B-ACB3-EA5BAFF40B2D}" srcOrd="2" destOrd="0" presId="urn:microsoft.com/office/officeart/2008/layout/NameandTitleOrganizationalChart"/>
    <dgm:cxn modelId="{6FE0590E-D56B-475F-96E7-2857CDFB07A6}" type="presParOf" srcId="{4E0A22E0-C741-40B0-8109-44DFD594B263}" destId="{74BF23C1-4044-4B10-9E7B-50384B76BB00}" srcOrd="8" destOrd="0" presId="urn:microsoft.com/office/officeart/2008/layout/NameandTitleOrganizationalChart"/>
    <dgm:cxn modelId="{BC6CEE6B-3CB0-4547-8057-E2BCEE1D6C3E}" type="presParOf" srcId="{4E0A22E0-C741-40B0-8109-44DFD594B263}" destId="{037A7C19-EE8A-4A62-924C-09373DF2872A}" srcOrd="9" destOrd="0" presId="urn:microsoft.com/office/officeart/2008/layout/NameandTitleOrganizationalChart"/>
    <dgm:cxn modelId="{AFD9E7C6-2EE5-43E7-8E01-C037CF510CEB}" type="presParOf" srcId="{037A7C19-EE8A-4A62-924C-09373DF2872A}" destId="{FB85EE85-A470-4770-B70E-59012CA41B01}" srcOrd="0" destOrd="0" presId="urn:microsoft.com/office/officeart/2008/layout/NameandTitleOrganizationalChart"/>
    <dgm:cxn modelId="{CE82872C-1B48-4D64-9FED-80B5A49B6DDA}" type="presParOf" srcId="{FB85EE85-A470-4770-B70E-59012CA41B01}" destId="{B94A1136-487B-438B-89A9-FA391E7693ED}" srcOrd="0" destOrd="0" presId="urn:microsoft.com/office/officeart/2008/layout/NameandTitleOrganizationalChart"/>
    <dgm:cxn modelId="{2B695B0B-80D5-4DF5-B2E3-4225E35109AD}" type="presParOf" srcId="{FB85EE85-A470-4770-B70E-59012CA41B01}" destId="{EBDBE4BB-397D-4704-865C-FE9E19EEF6EB}" srcOrd="1" destOrd="0" presId="urn:microsoft.com/office/officeart/2008/layout/NameandTitleOrganizationalChart"/>
    <dgm:cxn modelId="{5F8E0BCA-3B00-41E5-B454-F4E21B1419D8}" type="presParOf" srcId="{FB85EE85-A470-4770-B70E-59012CA41B01}" destId="{432B7716-05A5-404B-BCCE-1DFAB93C3E03}" srcOrd="2" destOrd="0" presId="urn:microsoft.com/office/officeart/2008/layout/NameandTitleOrganizationalChart"/>
    <dgm:cxn modelId="{B56CB852-4470-43FC-B2C6-FFDB4D3E2EFE}" type="presParOf" srcId="{037A7C19-EE8A-4A62-924C-09373DF2872A}" destId="{12E86281-BFEF-4F95-A15F-6A2A5AB0F163}" srcOrd="1" destOrd="0" presId="urn:microsoft.com/office/officeart/2008/layout/NameandTitleOrganizationalChart"/>
    <dgm:cxn modelId="{3DCE6FA9-F04A-47AC-9B2F-72DA09E11C0C}" type="presParOf" srcId="{037A7C19-EE8A-4A62-924C-09373DF2872A}" destId="{75C782CB-0C9B-4B51-905E-8AADDD1F69B7}" srcOrd="2" destOrd="0" presId="urn:microsoft.com/office/officeart/2008/layout/NameandTitleOrganizationalChart"/>
    <dgm:cxn modelId="{3813BEBF-74C9-4EAF-8514-D69866EFED56}" type="presParOf" srcId="{4E0A22E0-C741-40B0-8109-44DFD594B263}" destId="{B43F471B-2D63-4212-9DA2-6CF3A28A6BC2}" srcOrd="10" destOrd="0" presId="urn:microsoft.com/office/officeart/2008/layout/NameandTitleOrganizationalChart"/>
    <dgm:cxn modelId="{3C163781-00BF-434A-B77E-93A23297FBEA}" type="presParOf" srcId="{4E0A22E0-C741-40B0-8109-44DFD594B263}" destId="{3D0793E9-54FA-4F35-8E3C-477A24016E43}" srcOrd="11" destOrd="0" presId="urn:microsoft.com/office/officeart/2008/layout/NameandTitleOrganizationalChart"/>
    <dgm:cxn modelId="{FCBAE2CD-AFCC-4845-A8BF-F91181347A32}" type="presParOf" srcId="{3D0793E9-54FA-4F35-8E3C-477A24016E43}" destId="{EC26AB87-1FC4-4753-B14F-D94C543883B7}" srcOrd="0" destOrd="0" presId="urn:microsoft.com/office/officeart/2008/layout/NameandTitleOrganizationalChart"/>
    <dgm:cxn modelId="{2CD98683-0E51-46BD-AC00-6BD8111A57B4}" type="presParOf" srcId="{EC26AB87-1FC4-4753-B14F-D94C543883B7}" destId="{1049FCA5-5096-4140-BE15-3A1F5D2A927C}" srcOrd="0" destOrd="0" presId="urn:microsoft.com/office/officeart/2008/layout/NameandTitleOrganizationalChart"/>
    <dgm:cxn modelId="{507BBFC9-A9B6-4B2B-90FD-1903E04CC249}" type="presParOf" srcId="{EC26AB87-1FC4-4753-B14F-D94C543883B7}" destId="{0B094515-CB29-46EC-8D5F-482D3456BD1B}" srcOrd="1" destOrd="0" presId="urn:microsoft.com/office/officeart/2008/layout/NameandTitleOrganizationalChart"/>
    <dgm:cxn modelId="{8786BE39-88AD-45DB-9FA7-3D13A0485B1E}" type="presParOf" srcId="{EC26AB87-1FC4-4753-B14F-D94C543883B7}" destId="{D7670A08-007C-45C6-83C3-B6042AA95F37}" srcOrd="2" destOrd="0" presId="urn:microsoft.com/office/officeart/2008/layout/NameandTitleOrganizationalChart"/>
    <dgm:cxn modelId="{FF6BE012-08FC-46B3-A5C1-C0FD481DD00F}" type="presParOf" srcId="{3D0793E9-54FA-4F35-8E3C-477A24016E43}" destId="{476E8011-CC8C-4A26-971D-1743F30EE02F}" srcOrd="1" destOrd="0" presId="urn:microsoft.com/office/officeart/2008/layout/NameandTitleOrganizationalChart"/>
    <dgm:cxn modelId="{6AC2E71C-B388-48BF-8114-5758C333492B}" type="presParOf" srcId="{3D0793E9-54FA-4F35-8E3C-477A24016E43}" destId="{E68CD7C5-DCC2-4601-9AC9-96407B27B947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A459D4-377D-4E4B-8DFF-5EA0FF7847AC}">
      <dsp:nvSpPr>
        <dsp:cNvPr id="0" name=""/>
        <dsp:cNvSpPr/>
      </dsp:nvSpPr>
      <dsp:spPr>
        <a:xfrm>
          <a:off x="4182003" y="658954"/>
          <a:ext cx="407769" cy="1704236"/>
        </a:xfrm>
        <a:custGeom>
          <a:avLst/>
          <a:gdLst/>
          <a:ahLst/>
          <a:cxnLst/>
          <a:rect l="0" t="0" r="0" b="0"/>
          <a:pathLst>
            <a:path>
              <a:moveTo>
                <a:pt x="407769" y="0"/>
              </a:moveTo>
              <a:lnTo>
                <a:pt x="407769" y="1704236"/>
              </a:lnTo>
              <a:lnTo>
                <a:pt x="0" y="170423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325E4-3881-4D43-A2C2-DE305296CE0F}">
      <dsp:nvSpPr>
        <dsp:cNvPr id="0" name=""/>
        <dsp:cNvSpPr/>
      </dsp:nvSpPr>
      <dsp:spPr>
        <a:xfrm>
          <a:off x="4589773" y="658954"/>
          <a:ext cx="304026" cy="684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4282"/>
              </a:lnTo>
              <a:lnTo>
                <a:pt x="304026" y="6842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F4D43-0287-4B23-AE82-6EB54DC24CDA}">
      <dsp:nvSpPr>
        <dsp:cNvPr id="0" name=""/>
        <dsp:cNvSpPr/>
      </dsp:nvSpPr>
      <dsp:spPr>
        <a:xfrm>
          <a:off x="4110560" y="658954"/>
          <a:ext cx="479212" cy="684276"/>
        </a:xfrm>
        <a:custGeom>
          <a:avLst/>
          <a:gdLst/>
          <a:ahLst/>
          <a:cxnLst/>
          <a:rect l="0" t="0" r="0" b="0"/>
          <a:pathLst>
            <a:path>
              <a:moveTo>
                <a:pt x="479212" y="0"/>
              </a:moveTo>
              <a:lnTo>
                <a:pt x="479212" y="684276"/>
              </a:lnTo>
              <a:lnTo>
                <a:pt x="0" y="68427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DD6A1-D3B8-4E05-A782-B29B5D7368AC}">
      <dsp:nvSpPr>
        <dsp:cNvPr id="0" name=""/>
        <dsp:cNvSpPr/>
      </dsp:nvSpPr>
      <dsp:spPr>
        <a:xfrm>
          <a:off x="4589773" y="658954"/>
          <a:ext cx="2318153" cy="2400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0130"/>
              </a:lnTo>
              <a:lnTo>
                <a:pt x="2318153" y="2250130"/>
              </a:lnTo>
              <a:lnTo>
                <a:pt x="2318153" y="24009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8FC67-E6F2-44DD-B1CF-B23785DD9068}">
      <dsp:nvSpPr>
        <dsp:cNvPr id="0" name=""/>
        <dsp:cNvSpPr/>
      </dsp:nvSpPr>
      <dsp:spPr>
        <a:xfrm>
          <a:off x="4589773" y="658954"/>
          <a:ext cx="643049" cy="2400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0130"/>
              </a:lnTo>
              <a:lnTo>
                <a:pt x="643049" y="2250130"/>
              </a:lnTo>
              <a:lnTo>
                <a:pt x="643049" y="24009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BDC18-A070-4DD9-9AB3-9ACE537FADA9}">
      <dsp:nvSpPr>
        <dsp:cNvPr id="0" name=""/>
        <dsp:cNvSpPr/>
      </dsp:nvSpPr>
      <dsp:spPr>
        <a:xfrm>
          <a:off x="3557719" y="658954"/>
          <a:ext cx="1032054" cy="2400969"/>
        </a:xfrm>
        <a:custGeom>
          <a:avLst/>
          <a:gdLst/>
          <a:ahLst/>
          <a:cxnLst/>
          <a:rect l="0" t="0" r="0" b="0"/>
          <a:pathLst>
            <a:path>
              <a:moveTo>
                <a:pt x="1032054" y="0"/>
              </a:moveTo>
              <a:lnTo>
                <a:pt x="1032054" y="2250130"/>
              </a:lnTo>
              <a:lnTo>
                <a:pt x="0" y="2250130"/>
              </a:lnTo>
              <a:lnTo>
                <a:pt x="0" y="24009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AEEAA-8EDF-44AF-85EC-97B445B7F7A7}">
      <dsp:nvSpPr>
        <dsp:cNvPr id="0" name=""/>
        <dsp:cNvSpPr/>
      </dsp:nvSpPr>
      <dsp:spPr>
        <a:xfrm>
          <a:off x="1882615" y="658954"/>
          <a:ext cx="2707157" cy="2400969"/>
        </a:xfrm>
        <a:custGeom>
          <a:avLst/>
          <a:gdLst/>
          <a:ahLst/>
          <a:cxnLst/>
          <a:rect l="0" t="0" r="0" b="0"/>
          <a:pathLst>
            <a:path>
              <a:moveTo>
                <a:pt x="2707157" y="0"/>
              </a:moveTo>
              <a:lnTo>
                <a:pt x="2707157" y="2250130"/>
              </a:lnTo>
              <a:lnTo>
                <a:pt x="0" y="2250130"/>
              </a:lnTo>
              <a:lnTo>
                <a:pt x="0" y="24009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B2B9D-FA1E-4118-B973-4532F25AE0D6}">
      <dsp:nvSpPr>
        <dsp:cNvPr id="0" name=""/>
        <dsp:cNvSpPr/>
      </dsp:nvSpPr>
      <dsp:spPr>
        <a:xfrm>
          <a:off x="3965489" y="12501"/>
          <a:ext cx="1248568" cy="6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222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Branch</a:t>
          </a:r>
        </a:p>
      </dsp:txBody>
      <dsp:txXfrm>
        <a:off x="3965489" y="12501"/>
        <a:ext cx="1248568" cy="646453"/>
      </dsp:txXfrm>
    </dsp:sp>
    <dsp:sp modelId="{0E095817-1922-461F-B8B6-5A509D54C125}">
      <dsp:nvSpPr>
        <dsp:cNvPr id="0" name=""/>
        <dsp:cNvSpPr/>
      </dsp:nvSpPr>
      <dsp:spPr>
        <a:xfrm>
          <a:off x="4020700" y="502841"/>
          <a:ext cx="1123711" cy="215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Branch Id</a:t>
          </a:r>
        </a:p>
      </dsp:txBody>
      <dsp:txXfrm>
        <a:off x="4020700" y="502841"/>
        <a:ext cx="1123711" cy="215484"/>
      </dsp:txXfrm>
    </dsp:sp>
    <dsp:sp modelId="{CB239AF8-7155-4AB7-9305-0BBA82159318}">
      <dsp:nvSpPr>
        <dsp:cNvPr id="0" name=""/>
        <dsp:cNvSpPr/>
      </dsp:nvSpPr>
      <dsp:spPr>
        <a:xfrm>
          <a:off x="1258331" y="3059924"/>
          <a:ext cx="1248568" cy="6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222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Book storage</a:t>
          </a:r>
        </a:p>
      </dsp:txBody>
      <dsp:txXfrm>
        <a:off x="1258331" y="3059924"/>
        <a:ext cx="1248568" cy="646453"/>
      </dsp:txXfrm>
    </dsp:sp>
    <dsp:sp modelId="{B32A69B4-9816-43DA-82BA-CD14AB840CFC}">
      <dsp:nvSpPr>
        <dsp:cNvPr id="0" name=""/>
        <dsp:cNvSpPr/>
      </dsp:nvSpPr>
      <dsp:spPr>
        <a:xfrm>
          <a:off x="1508045" y="3562721"/>
          <a:ext cx="1123711" cy="215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Storage id</a:t>
          </a:r>
        </a:p>
      </dsp:txBody>
      <dsp:txXfrm>
        <a:off x="1508045" y="3562721"/>
        <a:ext cx="1123711" cy="215484"/>
      </dsp:txXfrm>
    </dsp:sp>
    <dsp:sp modelId="{C4F1C531-6B8E-406B-915D-7A8231CA4F7C}">
      <dsp:nvSpPr>
        <dsp:cNvPr id="0" name=""/>
        <dsp:cNvSpPr/>
      </dsp:nvSpPr>
      <dsp:spPr>
        <a:xfrm>
          <a:off x="2933435" y="3059924"/>
          <a:ext cx="1248568" cy="6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222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Transports</a:t>
          </a:r>
        </a:p>
      </dsp:txBody>
      <dsp:txXfrm>
        <a:off x="2933435" y="3059924"/>
        <a:ext cx="1248568" cy="646453"/>
      </dsp:txXfrm>
    </dsp:sp>
    <dsp:sp modelId="{6998DA19-FFFB-4247-BFE6-326FAEFA205C}">
      <dsp:nvSpPr>
        <dsp:cNvPr id="0" name=""/>
        <dsp:cNvSpPr/>
      </dsp:nvSpPr>
      <dsp:spPr>
        <a:xfrm>
          <a:off x="3183148" y="3562721"/>
          <a:ext cx="1123711" cy="215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Transport id</a:t>
          </a:r>
        </a:p>
      </dsp:txBody>
      <dsp:txXfrm>
        <a:off x="3183148" y="3562721"/>
        <a:ext cx="1123711" cy="215484"/>
      </dsp:txXfrm>
    </dsp:sp>
    <dsp:sp modelId="{F7E22B71-F1E8-4006-A56F-844EDC557142}">
      <dsp:nvSpPr>
        <dsp:cNvPr id="0" name=""/>
        <dsp:cNvSpPr/>
      </dsp:nvSpPr>
      <dsp:spPr>
        <a:xfrm>
          <a:off x="4608539" y="3059924"/>
          <a:ext cx="1248568" cy="6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222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Materials</a:t>
          </a:r>
        </a:p>
      </dsp:txBody>
      <dsp:txXfrm>
        <a:off x="4608539" y="3059924"/>
        <a:ext cx="1248568" cy="646453"/>
      </dsp:txXfrm>
    </dsp:sp>
    <dsp:sp modelId="{71D001DA-4093-4B17-BEDE-FF5203A7C5CA}">
      <dsp:nvSpPr>
        <dsp:cNvPr id="0" name=""/>
        <dsp:cNvSpPr/>
      </dsp:nvSpPr>
      <dsp:spPr>
        <a:xfrm>
          <a:off x="4858252" y="3562721"/>
          <a:ext cx="1123711" cy="215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Materials id</a:t>
          </a:r>
        </a:p>
      </dsp:txBody>
      <dsp:txXfrm>
        <a:off x="4858252" y="3562721"/>
        <a:ext cx="1123711" cy="215484"/>
      </dsp:txXfrm>
    </dsp:sp>
    <dsp:sp modelId="{53250925-5988-44D7-821A-5DDC2D911962}">
      <dsp:nvSpPr>
        <dsp:cNvPr id="0" name=""/>
        <dsp:cNvSpPr/>
      </dsp:nvSpPr>
      <dsp:spPr>
        <a:xfrm>
          <a:off x="6283643" y="3059924"/>
          <a:ext cx="1248568" cy="6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222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Location</a:t>
          </a:r>
        </a:p>
      </dsp:txBody>
      <dsp:txXfrm>
        <a:off x="6283643" y="3059924"/>
        <a:ext cx="1248568" cy="646453"/>
      </dsp:txXfrm>
    </dsp:sp>
    <dsp:sp modelId="{B5ADB7CD-ECB6-4BA7-AAB9-9BEA38D88749}">
      <dsp:nvSpPr>
        <dsp:cNvPr id="0" name=""/>
        <dsp:cNvSpPr/>
      </dsp:nvSpPr>
      <dsp:spPr>
        <a:xfrm>
          <a:off x="6533356" y="3562721"/>
          <a:ext cx="1123711" cy="215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Location id</a:t>
          </a:r>
        </a:p>
      </dsp:txBody>
      <dsp:txXfrm>
        <a:off x="6533356" y="3562721"/>
        <a:ext cx="1123711" cy="215484"/>
      </dsp:txXfrm>
    </dsp:sp>
    <dsp:sp modelId="{96CD1883-9340-4B42-9244-C34273EC2669}">
      <dsp:nvSpPr>
        <dsp:cNvPr id="0" name=""/>
        <dsp:cNvSpPr/>
      </dsp:nvSpPr>
      <dsp:spPr>
        <a:xfrm>
          <a:off x="2861992" y="1020004"/>
          <a:ext cx="1248568" cy="6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222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Employee</a:t>
          </a:r>
        </a:p>
      </dsp:txBody>
      <dsp:txXfrm>
        <a:off x="2861992" y="1020004"/>
        <a:ext cx="1248568" cy="646453"/>
      </dsp:txXfrm>
    </dsp:sp>
    <dsp:sp modelId="{B43ADBE3-F9C5-49B6-A3B1-D0740F0278C0}">
      <dsp:nvSpPr>
        <dsp:cNvPr id="0" name=""/>
        <dsp:cNvSpPr/>
      </dsp:nvSpPr>
      <dsp:spPr>
        <a:xfrm>
          <a:off x="3183148" y="1522801"/>
          <a:ext cx="1123711" cy="215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Employee id</a:t>
          </a:r>
        </a:p>
      </dsp:txBody>
      <dsp:txXfrm>
        <a:off x="3183148" y="1522801"/>
        <a:ext cx="1123711" cy="215484"/>
      </dsp:txXfrm>
    </dsp:sp>
    <dsp:sp modelId="{6BE7997B-9169-4714-8C51-5DE3142A733F}">
      <dsp:nvSpPr>
        <dsp:cNvPr id="0" name=""/>
        <dsp:cNvSpPr/>
      </dsp:nvSpPr>
      <dsp:spPr>
        <a:xfrm>
          <a:off x="4893799" y="1020010"/>
          <a:ext cx="1248568" cy="6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222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User</a:t>
          </a:r>
        </a:p>
      </dsp:txBody>
      <dsp:txXfrm>
        <a:off x="4893799" y="1020010"/>
        <a:ext cx="1248568" cy="646453"/>
      </dsp:txXfrm>
    </dsp:sp>
    <dsp:sp modelId="{09213F63-FA88-426F-A83A-B27A56F5A7DB}">
      <dsp:nvSpPr>
        <dsp:cNvPr id="0" name=""/>
        <dsp:cNvSpPr/>
      </dsp:nvSpPr>
      <dsp:spPr>
        <a:xfrm>
          <a:off x="4858252" y="1522801"/>
          <a:ext cx="1123711" cy="215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User id</a:t>
          </a:r>
        </a:p>
      </dsp:txBody>
      <dsp:txXfrm>
        <a:off x="4858252" y="1522801"/>
        <a:ext cx="1123711" cy="215484"/>
      </dsp:txXfrm>
    </dsp:sp>
    <dsp:sp modelId="{7957B55A-BC2E-4E0A-B858-56049134BC4D}">
      <dsp:nvSpPr>
        <dsp:cNvPr id="0" name=""/>
        <dsp:cNvSpPr/>
      </dsp:nvSpPr>
      <dsp:spPr>
        <a:xfrm>
          <a:off x="2933435" y="2039964"/>
          <a:ext cx="1248568" cy="6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222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Publisher</a:t>
          </a:r>
        </a:p>
      </dsp:txBody>
      <dsp:txXfrm>
        <a:off x="2933435" y="2039964"/>
        <a:ext cx="1248568" cy="646453"/>
      </dsp:txXfrm>
    </dsp:sp>
    <dsp:sp modelId="{E1BAA47F-4A85-41A9-A9F7-7B40BABBD293}">
      <dsp:nvSpPr>
        <dsp:cNvPr id="0" name=""/>
        <dsp:cNvSpPr/>
      </dsp:nvSpPr>
      <dsp:spPr>
        <a:xfrm>
          <a:off x="3183148" y="2542761"/>
          <a:ext cx="1123711" cy="215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Publisher id</a:t>
          </a:r>
        </a:p>
      </dsp:txBody>
      <dsp:txXfrm>
        <a:off x="3183148" y="2542761"/>
        <a:ext cx="1123711" cy="215484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BF23C1-4044-4B10-9E7B-50384B76BB00}">
      <dsp:nvSpPr>
        <dsp:cNvPr id="0" name=""/>
        <dsp:cNvSpPr/>
      </dsp:nvSpPr>
      <dsp:spPr>
        <a:xfrm>
          <a:off x="752788" y="468822"/>
          <a:ext cx="158339" cy="346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1428"/>
              </a:lnTo>
              <a:lnTo>
                <a:pt x="158339" y="346142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13FDE-C378-421A-A11A-601105CF6BF7}">
      <dsp:nvSpPr>
        <dsp:cNvPr id="0" name=""/>
        <dsp:cNvSpPr/>
      </dsp:nvSpPr>
      <dsp:spPr>
        <a:xfrm>
          <a:off x="752788" y="468822"/>
          <a:ext cx="158339" cy="272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2296"/>
              </a:lnTo>
              <a:lnTo>
                <a:pt x="158339" y="272229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752788" y="468822"/>
          <a:ext cx="158339" cy="1983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64"/>
              </a:lnTo>
              <a:lnTo>
                <a:pt x="158339" y="198316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DCD38-43C0-493E-880B-3FA88FD3E298}">
      <dsp:nvSpPr>
        <dsp:cNvPr id="0" name=""/>
        <dsp:cNvSpPr/>
      </dsp:nvSpPr>
      <dsp:spPr>
        <a:xfrm>
          <a:off x="752788" y="468822"/>
          <a:ext cx="158339" cy="1244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032"/>
              </a:lnTo>
              <a:lnTo>
                <a:pt x="158339" y="12440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752788" y="468822"/>
          <a:ext cx="158339" cy="504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900"/>
              </a:lnTo>
              <a:lnTo>
                <a:pt x="158339" y="5049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662308" y="358"/>
          <a:ext cx="904797" cy="46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610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User</a:t>
          </a:r>
        </a:p>
      </dsp:txBody>
      <dsp:txXfrm>
        <a:off x="662308" y="358"/>
        <a:ext cx="904797" cy="468464"/>
      </dsp:txXfrm>
    </dsp:sp>
    <dsp:sp modelId="{0F78D548-0263-4A30-8DCC-0EF4285231D9}">
      <dsp:nvSpPr>
        <dsp:cNvPr id="0" name=""/>
        <dsp:cNvSpPr/>
      </dsp:nvSpPr>
      <dsp:spPr>
        <a:xfrm>
          <a:off x="843267" y="364719"/>
          <a:ext cx="814317" cy="156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843267" y="364719"/>
        <a:ext cx="814317" cy="156154"/>
      </dsp:txXfrm>
    </dsp:sp>
    <dsp:sp modelId="{8D58517B-9F20-4A7D-AB32-AFF8FBB9DF87}">
      <dsp:nvSpPr>
        <dsp:cNvPr id="0" name=""/>
        <dsp:cNvSpPr/>
      </dsp:nvSpPr>
      <dsp:spPr>
        <a:xfrm>
          <a:off x="911127" y="739491"/>
          <a:ext cx="904797" cy="46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610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User id</a:t>
          </a:r>
        </a:p>
      </dsp:txBody>
      <dsp:txXfrm>
        <a:off x="911127" y="739491"/>
        <a:ext cx="904797" cy="468464"/>
      </dsp:txXfrm>
    </dsp:sp>
    <dsp:sp modelId="{3A0571E6-E202-41EB-9DA6-982E42422E5A}">
      <dsp:nvSpPr>
        <dsp:cNvPr id="0" name=""/>
        <dsp:cNvSpPr/>
      </dsp:nvSpPr>
      <dsp:spPr>
        <a:xfrm>
          <a:off x="1092087" y="1103851"/>
          <a:ext cx="814317" cy="156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Primary Key</a:t>
          </a:r>
        </a:p>
      </dsp:txBody>
      <dsp:txXfrm>
        <a:off x="1092087" y="1103851"/>
        <a:ext cx="814317" cy="156154"/>
      </dsp:txXfrm>
    </dsp:sp>
    <dsp:sp modelId="{210B8FC7-BEC4-4706-8605-3C2C99355B2B}">
      <dsp:nvSpPr>
        <dsp:cNvPr id="0" name=""/>
        <dsp:cNvSpPr/>
      </dsp:nvSpPr>
      <dsp:spPr>
        <a:xfrm>
          <a:off x="911127" y="1478623"/>
          <a:ext cx="904797" cy="46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610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Name</a:t>
          </a:r>
        </a:p>
      </dsp:txBody>
      <dsp:txXfrm>
        <a:off x="911127" y="1478623"/>
        <a:ext cx="904797" cy="468464"/>
      </dsp:txXfrm>
    </dsp:sp>
    <dsp:sp modelId="{C373E381-29C9-479F-A340-A7B578076401}">
      <dsp:nvSpPr>
        <dsp:cNvPr id="0" name=""/>
        <dsp:cNvSpPr/>
      </dsp:nvSpPr>
      <dsp:spPr>
        <a:xfrm>
          <a:off x="1092087" y="1842984"/>
          <a:ext cx="814317" cy="156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92087" y="1842984"/>
        <a:ext cx="814317" cy="156154"/>
      </dsp:txXfrm>
    </dsp:sp>
    <dsp:sp modelId="{49397FC5-85B8-4473-98ED-2BD9C26551D5}">
      <dsp:nvSpPr>
        <dsp:cNvPr id="0" name=""/>
        <dsp:cNvSpPr/>
      </dsp:nvSpPr>
      <dsp:spPr>
        <a:xfrm>
          <a:off x="911127" y="2217755"/>
          <a:ext cx="904797" cy="46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610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Location Id</a:t>
          </a:r>
        </a:p>
      </dsp:txBody>
      <dsp:txXfrm>
        <a:off x="911127" y="2217755"/>
        <a:ext cx="904797" cy="468464"/>
      </dsp:txXfrm>
    </dsp:sp>
    <dsp:sp modelId="{628933E3-0019-4F93-998D-C4FD0D6E59D8}">
      <dsp:nvSpPr>
        <dsp:cNvPr id="0" name=""/>
        <dsp:cNvSpPr/>
      </dsp:nvSpPr>
      <dsp:spPr>
        <a:xfrm>
          <a:off x="1092087" y="2582116"/>
          <a:ext cx="814317" cy="156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Foreign key</a:t>
          </a:r>
        </a:p>
      </dsp:txBody>
      <dsp:txXfrm>
        <a:off x="1092087" y="2582116"/>
        <a:ext cx="814317" cy="156154"/>
      </dsp:txXfrm>
    </dsp:sp>
    <dsp:sp modelId="{94686354-2667-48C4-A671-7CFBF61C869C}">
      <dsp:nvSpPr>
        <dsp:cNvPr id="0" name=""/>
        <dsp:cNvSpPr/>
      </dsp:nvSpPr>
      <dsp:spPr>
        <a:xfrm>
          <a:off x="911127" y="2956887"/>
          <a:ext cx="904797" cy="46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610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Phone number</a:t>
          </a:r>
        </a:p>
      </dsp:txBody>
      <dsp:txXfrm>
        <a:off x="911127" y="2956887"/>
        <a:ext cx="904797" cy="468464"/>
      </dsp:txXfrm>
    </dsp:sp>
    <dsp:sp modelId="{121DDE19-A07A-423B-8B68-A9BC4BFDC3E5}">
      <dsp:nvSpPr>
        <dsp:cNvPr id="0" name=""/>
        <dsp:cNvSpPr/>
      </dsp:nvSpPr>
      <dsp:spPr>
        <a:xfrm>
          <a:off x="1092087" y="3321248"/>
          <a:ext cx="814317" cy="156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92087" y="3321248"/>
        <a:ext cx="814317" cy="156154"/>
      </dsp:txXfrm>
    </dsp:sp>
    <dsp:sp modelId="{B94A1136-487B-438B-89A9-FA391E7693ED}">
      <dsp:nvSpPr>
        <dsp:cNvPr id="0" name=""/>
        <dsp:cNvSpPr/>
      </dsp:nvSpPr>
      <dsp:spPr>
        <a:xfrm>
          <a:off x="911127" y="3696019"/>
          <a:ext cx="904797" cy="46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610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Branch Id</a:t>
          </a:r>
        </a:p>
      </dsp:txBody>
      <dsp:txXfrm>
        <a:off x="911127" y="3696019"/>
        <a:ext cx="904797" cy="468464"/>
      </dsp:txXfrm>
    </dsp:sp>
    <dsp:sp modelId="{EBDBE4BB-397D-4704-865C-FE9E19EEF6EB}">
      <dsp:nvSpPr>
        <dsp:cNvPr id="0" name=""/>
        <dsp:cNvSpPr/>
      </dsp:nvSpPr>
      <dsp:spPr>
        <a:xfrm>
          <a:off x="1092087" y="4060380"/>
          <a:ext cx="814317" cy="156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Foreign Key</a:t>
          </a:r>
          <a:endParaRPr lang="en-US" sz="1000" kern="1200" dirty="0"/>
        </a:p>
      </dsp:txBody>
      <dsp:txXfrm>
        <a:off x="1092087" y="4060380"/>
        <a:ext cx="814317" cy="156154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413FDE-C378-421A-A11A-601105CF6BF7}">
      <dsp:nvSpPr>
        <dsp:cNvPr id="0" name=""/>
        <dsp:cNvSpPr/>
      </dsp:nvSpPr>
      <dsp:spPr>
        <a:xfrm>
          <a:off x="1069265" y="402282"/>
          <a:ext cx="132753" cy="2338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968"/>
              </a:lnTo>
              <a:lnTo>
                <a:pt x="132753" y="233896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1069265" y="402282"/>
          <a:ext cx="132753" cy="1704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256"/>
              </a:lnTo>
              <a:lnTo>
                <a:pt x="132753" y="170425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DCD38-43C0-493E-880B-3FA88FD3E298}">
      <dsp:nvSpPr>
        <dsp:cNvPr id="0" name=""/>
        <dsp:cNvSpPr/>
      </dsp:nvSpPr>
      <dsp:spPr>
        <a:xfrm>
          <a:off x="1069265" y="402282"/>
          <a:ext cx="132753" cy="1069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544"/>
              </a:lnTo>
              <a:lnTo>
                <a:pt x="132753" y="106954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1069265" y="402282"/>
          <a:ext cx="132753" cy="434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832"/>
              </a:lnTo>
              <a:lnTo>
                <a:pt x="132753" y="4348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991568" y="0"/>
          <a:ext cx="776972" cy="402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676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Review</a:t>
          </a:r>
        </a:p>
      </dsp:txBody>
      <dsp:txXfrm>
        <a:off x="991568" y="0"/>
        <a:ext cx="776972" cy="402282"/>
      </dsp:txXfrm>
    </dsp:sp>
    <dsp:sp modelId="{0F78D548-0263-4A30-8DCC-0EF4285231D9}">
      <dsp:nvSpPr>
        <dsp:cNvPr id="0" name=""/>
        <dsp:cNvSpPr/>
      </dsp:nvSpPr>
      <dsp:spPr>
        <a:xfrm>
          <a:off x="1143746" y="314148"/>
          <a:ext cx="699275" cy="1340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143746" y="314148"/>
        <a:ext cx="699275" cy="134094"/>
      </dsp:txXfrm>
    </dsp:sp>
    <dsp:sp modelId="{8D58517B-9F20-4A7D-AB32-AFF8FBB9DF87}">
      <dsp:nvSpPr>
        <dsp:cNvPr id="0" name=""/>
        <dsp:cNvSpPr/>
      </dsp:nvSpPr>
      <dsp:spPr>
        <a:xfrm>
          <a:off x="1202019" y="635974"/>
          <a:ext cx="776972" cy="402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676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Review id</a:t>
          </a:r>
        </a:p>
      </dsp:txBody>
      <dsp:txXfrm>
        <a:off x="1202019" y="635974"/>
        <a:ext cx="776972" cy="402282"/>
      </dsp:txXfrm>
    </dsp:sp>
    <dsp:sp modelId="{3A0571E6-E202-41EB-9DA6-982E42422E5A}">
      <dsp:nvSpPr>
        <dsp:cNvPr id="0" name=""/>
        <dsp:cNvSpPr/>
      </dsp:nvSpPr>
      <dsp:spPr>
        <a:xfrm>
          <a:off x="1357413" y="948860"/>
          <a:ext cx="699275" cy="1340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Primary Key</a:t>
          </a:r>
        </a:p>
      </dsp:txBody>
      <dsp:txXfrm>
        <a:off x="1357413" y="948860"/>
        <a:ext cx="699275" cy="134094"/>
      </dsp:txXfrm>
    </dsp:sp>
    <dsp:sp modelId="{210B8FC7-BEC4-4706-8605-3C2C99355B2B}">
      <dsp:nvSpPr>
        <dsp:cNvPr id="0" name=""/>
        <dsp:cNvSpPr/>
      </dsp:nvSpPr>
      <dsp:spPr>
        <a:xfrm>
          <a:off x="1202019" y="1270685"/>
          <a:ext cx="776972" cy="402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676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Date</a:t>
          </a:r>
        </a:p>
      </dsp:txBody>
      <dsp:txXfrm>
        <a:off x="1202019" y="1270685"/>
        <a:ext cx="776972" cy="402282"/>
      </dsp:txXfrm>
    </dsp:sp>
    <dsp:sp modelId="{C373E381-29C9-479F-A340-A7B578076401}">
      <dsp:nvSpPr>
        <dsp:cNvPr id="0" name=""/>
        <dsp:cNvSpPr/>
      </dsp:nvSpPr>
      <dsp:spPr>
        <a:xfrm>
          <a:off x="1357413" y="1583572"/>
          <a:ext cx="699275" cy="1340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357413" y="1583572"/>
        <a:ext cx="699275" cy="134094"/>
      </dsp:txXfrm>
    </dsp:sp>
    <dsp:sp modelId="{49397FC5-85B8-4473-98ED-2BD9C26551D5}">
      <dsp:nvSpPr>
        <dsp:cNvPr id="0" name=""/>
        <dsp:cNvSpPr/>
      </dsp:nvSpPr>
      <dsp:spPr>
        <a:xfrm>
          <a:off x="1202019" y="1905397"/>
          <a:ext cx="776972" cy="402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676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Book Id</a:t>
          </a:r>
        </a:p>
      </dsp:txBody>
      <dsp:txXfrm>
        <a:off x="1202019" y="1905397"/>
        <a:ext cx="776972" cy="402282"/>
      </dsp:txXfrm>
    </dsp:sp>
    <dsp:sp modelId="{628933E3-0019-4F93-998D-C4FD0D6E59D8}">
      <dsp:nvSpPr>
        <dsp:cNvPr id="0" name=""/>
        <dsp:cNvSpPr/>
      </dsp:nvSpPr>
      <dsp:spPr>
        <a:xfrm>
          <a:off x="1357413" y="2218283"/>
          <a:ext cx="699275" cy="1340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Foreign key</a:t>
          </a:r>
        </a:p>
      </dsp:txBody>
      <dsp:txXfrm>
        <a:off x="1357413" y="2218283"/>
        <a:ext cx="699275" cy="134094"/>
      </dsp:txXfrm>
    </dsp:sp>
    <dsp:sp modelId="{94686354-2667-48C4-A671-7CFBF61C869C}">
      <dsp:nvSpPr>
        <dsp:cNvPr id="0" name=""/>
        <dsp:cNvSpPr/>
      </dsp:nvSpPr>
      <dsp:spPr>
        <a:xfrm>
          <a:off x="1202019" y="2540109"/>
          <a:ext cx="776972" cy="402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676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Document</a:t>
          </a:r>
        </a:p>
      </dsp:txBody>
      <dsp:txXfrm>
        <a:off x="1202019" y="2540109"/>
        <a:ext cx="776972" cy="402282"/>
      </dsp:txXfrm>
    </dsp:sp>
    <dsp:sp modelId="{121DDE19-A07A-423B-8B68-A9BC4BFDC3E5}">
      <dsp:nvSpPr>
        <dsp:cNvPr id="0" name=""/>
        <dsp:cNvSpPr/>
      </dsp:nvSpPr>
      <dsp:spPr>
        <a:xfrm>
          <a:off x="1357413" y="2852995"/>
          <a:ext cx="699275" cy="1340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357413" y="2852995"/>
        <a:ext cx="699275" cy="134094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B1A3C4-A651-4E51-92F9-DDBD799F8BF5}">
      <dsp:nvSpPr>
        <dsp:cNvPr id="0" name=""/>
        <dsp:cNvSpPr/>
      </dsp:nvSpPr>
      <dsp:spPr>
        <a:xfrm>
          <a:off x="597464" y="344230"/>
          <a:ext cx="105755" cy="2775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5073"/>
              </a:lnTo>
              <a:lnTo>
                <a:pt x="105755" y="27750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3E1D2-6041-41D9-ABAD-33E2D9FCE59E}">
      <dsp:nvSpPr>
        <dsp:cNvPr id="0" name=""/>
        <dsp:cNvSpPr/>
      </dsp:nvSpPr>
      <dsp:spPr>
        <a:xfrm>
          <a:off x="597464" y="344230"/>
          <a:ext cx="105755" cy="2281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1405"/>
              </a:lnTo>
              <a:lnTo>
                <a:pt x="105755" y="22814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E653C-D2FA-461D-AB44-F3B761FE21EB}">
      <dsp:nvSpPr>
        <dsp:cNvPr id="0" name=""/>
        <dsp:cNvSpPr/>
      </dsp:nvSpPr>
      <dsp:spPr>
        <a:xfrm>
          <a:off x="597464" y="344230"/>
          <a:ext cx="105755" cy="178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7738"/>
              </a:lnTo>
              <a:lnTo>
                <a:pt x="105755" y="17877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0CC0-BA33-4E37-8F14-0EAA1DD889CA}">
      <dsp:nvSpPr>
        <dsp:cNvPr id="0" name=""/>
        <dsp:cNvSpPr/>
      </dsp:nvSpPr>
      <dsp:spPr>
        <a:xfrm>
          <a:off x="597464" y="344230"/>
          <a:ext cx="105755" cy="1294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070"/>
              </a:lnTo>
              <a:lnTo>
                <a:pt x="105755" y="12940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597464" y="344230"/>
          <a:ext cx="105755" cy="800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403"/>
              </a:lnTo>
              <a:lnTo>
                <a:pt x="105755" y="80040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597464" y="344230"/>
          <a:ext cx="105755" cy="306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735"/>
              </a:lnTo>
              <a:lnTo>
                <a:pt x="105755" y="3067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537032" y="31343"/>
          <a:ext cx="604315" cy="31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41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Book</a:t>
          </a:r>
        </a:p>
      </dsp:txBody>
      <dsp:txXfrm>
        <a:off x="537032" y="31343"/>
        <a:ext cx="604315" cy="312887"/>
      </dsp:txXfrm>
    </dsp:sp>
    <dsp:sp modelId="{0F78D548-0263-4A30-8DCC-0EF4285231D9}">
      <dsp:nvSpPr>
        <dsp:cNvPr id="0" name=""/>
        <dsp:cNvSpPr/>
      </dsp:nvSpPr>
      <dsp:spPr>
        <a:xfrm>
          <a:off x="657896" y="244212"/>
          <a:ext cx="543884" cy="10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57896" y="244212"/>
        <a:ext cx="543884" cy="104295"/>
      </dsp:txXfrm>
    </dsp:sp>
    <dsp:sp modelId="{8D58517B-9F20-4A7D-AB32-AFF8FBB9DF87}">
      <dsp:nvSpPr>
        <dsp:cNvPr id="0" name=""/>
        <dsp:cNvSpPr/>
      </dsp:nvSpPr>
      <dsp:spPr>
        <a:xfrm>
          <a:off x="703219" y="494522"/>
          <a:ext cx="604315" cy="31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41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Book Id</a:t>
          </a:r>
        </a:p>
      </dsp:txBody>
      <dsp:txXfrm>
        <a:off x="703219" y="494522"/>
        <a:ext cx="604315" cy="312887"/>
      </dsp:txXfrm>
    </dsp:sp>
    <dsp:sp modelId="{3A0571E6-E202-41EB-9DA6-982E42422E5A}">
      <dsp:nvSpPr>
        <dsp:cNvPr id="0" name=""/>
        <dsp:cNvSpPr/>
      </dsp:nvSpPr>
      <dsp:spPr>
        <a:xfrm>
          <a:off x="824082" y="737880"/>
          <a:ext cx="543884" cy="10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Primary Key</a:t>
          </a:r>
        </a:p>
      </dsp:txBody>
      <dsp:txXfrm>
        <a:off x="824082" y="737880"/>
        <a:ext cx="543884" cy="104295"/>
      </dsp:txXfrm>
    </dsp:sp>
    <dsp:sp modelId="{49397FC5-85B8-4473-98ED-2BD9C26551D5}">
      <dsp:nvSpPr>
        <dsp:cNvPr id="0" name=""/>
        <dsp:cNvSpPr/>
      </dsp:nvSpPr>
      <dsp:spPr>
        <a:xfrm>
          <a:off x="703219" y="988190"/>
          <a:ext cx="604315" cy="31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41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Book Name</a:t>
          </a:r>
        </a:p>
      </dsp:txBody>
      <dsp:txXfrm>
        <a:off x="703219" y="988190"/>
        <a:ext cx="604315" cy="312887"/>
      </dsp:txXfrm>
    </dsp:sp>
    <dsp:sp modelId="{628933E3-0019-4F93-998D-C4FD0D6E59D8}">
      <dsp:nvSpPr>
        <dsp:cNvPr id="0" name=""/>
        <dsp:cNvSpPr/>
      </dsp:nvSpPr>
      <dsp:spPr>
        <a:xfrm>
          <a:off x="824082" y="1231547"/>
          <a:ext cx="543884" cy="10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824082" y="1231547"/>
        <a:ext cx="543884" cy="104295"/>
      </dsp:txXfrm>
    </dsp:sp>
    <dsp:sp modelId="{209F7CB8-1165-47AB-9C57-0FED713F71DF}">
      <dsp:nvSpPr>
        <dsp:cNvPr id="0" name=""/>
        <dsp:cNvSpPr/>
      </dsp:nvSpPr>
      <dsp:spPr>
        <a:xfrm>
          <a:off x="703219" y="1481857"/>
          <a:ext cx="604315" cy="31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41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Type</a:t>
          </a:r>
        </a:p>
      </dsp:txBody>
      <dsp:txXfrm>
        <a:off x="703219" y="1481857"/>
        <a:ext cx="604315" cy="312887"/>
      </dsp:txXfrm>
    </dsp:sp>
    <dsp:sp modelId="{B13EC7B4-18F1-4D7D-874D-ABE16F9EB02B}">
      <dsp:nvSpPr>
        <dsp:cNvPr id="0" name=""/>
        <dsp:cNvSpPr/>
      </dsp:nvSpPr>
      <dsp:spPr>
        <a:xfrm>
          <a:off x="824082" y="1725215"/>
          <a:ext cx="543884" cy="10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824082" y="1725215"/>
        <a:ext cx="543884" cy="104295"/>
      </dsp:txXfrm>
    </dsp:sp>
    <dsp:sp modelId="{CAB0E522-C94B-4B8F-A284-1854F30EEDE1}">
      <dsp:nvSpPr>
        <dsp:cNvPr id="0" name=""/>
        <dsp:cNvSpPr/>
      </dsp:nvSpPr>
      <dsp:spPr>
        <a:xfrm>
          <a:off x="703219" y="1975525"/>
          <a:ext cx="604315" cy="31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41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Price</a:t>
          </a:r>
        </a:p>
      </dsp:txBody>
      <dsp:txXfrm>
        <a:off x="703219" y="1975525"/>
        <a:ext cx="604315" cy="312887"/>
      </dsp:txXfrm>
    </dsp:sp>
    <dsp:sp modelId="{B824BCEF-DD64-47E3-BD09-EDF6F9BAA3D6}">
      <dsp:nvSpPr>
        <dsp:cNvPr id="0" name=""/>
        <dsp:cNvSpPr/>
      </dsp:nvSpPr>
      <dsp:spPr>
        <a:xfrm>
          <a:off x="824082" y="2218882"/>
          <a:ext cx="543884" cy="10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824082" y="2218882"/>
        <a:ext cx="543884" cy="104295"/>
      </dsp:txXfrm>
    </dsp:sp>
    <dsp:sp modelId="{F250DE5B-DF31-4136-9369-BD89ABF67981}">
      <dsp:nvSpPr>
        <dsp:cNvPr id="0" name=""/>
        <dsp:cNvSpPr/>
      </dsp:nvSpPr>
      <dsp:spPr>
        <a:xfrm>
          <a:off x="703219" y="2469192"/>
          <a:ext cx="604315" cy="31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41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Publisher</a:t>
          </a:r>
        </a:p>
      </dsp:txBody>
      <dsp:txXfrm>
        <a:off x="703219" y="2469192"/>
        <a:ext cx="604315" cy="312887"/>
      </dsp:txXfrm>
    </dsp:sp>
    <dsp:sp modelId="{C66BE1E5-7812-49E0-844E-4E747FF05D64}">
      <dsp:nvSpPr>
        <dsp:cNvPr id="0" name=""/>
        <dsp:cNvSpPr/>
      </dsp:nvSpPr>
      <dsp:spPr>
        <a:xfrm>
          <a:off x="824082" y="2712550"/>
          <a:ext cx="543884" cy="10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824082" y="2712550"/>
        <a:ext cx="543884" cy="104295"/>
      </dsp:txXfrm>
    </dsp:sp>
    <dsp:sp modelId="{205059C7-B2D1-4428-A64C-7F23935DA766}">
      <dsp:nvSpPr>
        <dsp:cNvPr id="0" name=""/>
        <dsp:cNvSpPr/>
      </dsp:nvSpPr>
      <dsp:spPr>
        <a:xfrm>
          <a:off x="703219" y="2962860"/>
          <a:ext cx="604315" cy="31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41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Transaction Id</a:t>
          </a:r>
        </a:p>
      </dsp:txBody>
      <dsp:txXfrm>
        <a:off x="703219" y="2962860"/>
        <a:ext cx="604315" cy="312887"/>
      </dsp:txXfrm>
    </dsp:sp>
    <dsp:sp modelId="{EFBF9A51-266B-4D9D-B7B8-C5B7A8EA6540}">
      <dsp:nvSpPr>
        <dsp:cNvPr id="0" name=""/>
        <dsp:cNvSpPr/>
      </dsp:nvSpPr>
      <dsp:spPr>
        <a:xfrm>
          <a:off x="824082" y="3206217"/>
          <a:ext cx="543884" cy="10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Foreign Key</a:t>
          </a:r>
          <a:endParaRPr lang="en-US" sz="600" kern="1200" dirty="0"/>
        </a:p>
      </dsp:txBody>
      <dsp:txXfrm>
        <a:off x="824082" y="3206217"/>
        <a:ext cx="543884" cy="104295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5CA728-359C-48B0-A999-9A1A6A77E68B}">
      <dsp:nvSpPr>
        <dsp:cNvPr id="0" name=""/>
        <dsp:cNvSpPr/>
      </dsp:nvSpPr>
      <dsp:spPr>
        <a:xfrm>
          <a:off x="1075766" y="366824"/>
          <a:ext cx="124139" cy="1552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052"/>
              </a:lnTo>
              <a:lnTo>
                <a:pt x="124139" y="15520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1075766" y="366824"/>
          <a:ext cx="124139" cy="973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597"/>
              </a:lnTo>
              <a:lnTo>
                <a:pt x="124139" y="9735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1075766" y="366824"/>
          <a:ext cx="124139" cy="395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141"/>
              </a:lnTo>
              <a:lnTo>
                <a:pt x="124139" y="39514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 flipH="1">
          <a:off x="1004072" y="197"/>
          <a:ext cx="716944" cy="36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17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Publisher</a:t>
          </a:r>
        </a:p>
      </dsp:txBody>
      <dsp:txXfrm flipH="1">
        <a:off x="1004072" y="197"/>
        <a:ext cx="716944" cy="366626"/>
      </dsp:txXfrm>
    </dsp:sp>
    <dsp:sp modelId="{0F78D548-0263-4A30-8DCC-0EF4285231D9}">
      <dsp:nvSpPr>
        <dsp:cNvPr id="0" name=""/>
        <dsp:cNvSpPr/>
      </dsp:nvSpPr>
      <dsp:spPr>
        <a:xfrm>
          <a:off x="1150112" y="285351"/>
          <a:ext cx="637296" cy="1222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150112" y="285351"/>
        <a:ext cx="637296" cy="122208"/>
      </dsp:txXfrm>
    </dsp:sp>
    <dsp:sp modelId="{8D58517B-9F20-4A7D-AB32-AFF8FBB9DF87}">
      <dsp:nvSpPr>
        <dsp:cNvPr id="0" name=""/>
        <dsp:cNvSpPr/>
      </dsp:nvSpPr>
      <dsp:spPr>
        <a:xfrm>
          <a:off x="1199906" y="578653"/>
          <a:ext cx="708107" cy="36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17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Id</a:t>
          </a:r>
        </a:p>
      </dsp:txBody>
      <dsp:txXfrm>
        <a:off x="1199906" y="578653"/>
        <a:ext cx="708107" cy="366626"/>
      </dsp:txXfrm>
    </dsp:sp>
    <dsp:sp modelId="{3A0571E6-E202-41EB-9DA6-982E42422E5A}">
      <dsp:nvSpPr>
        <dsp:cNvPr id="0" name=""/>
        <dsp:cNvSpPr/>
      </dsp:nvSpPr>
      <dsp:spPr>
        <a:xfrm>
          <a:off x="1341528" y="863806"/>
          <a:ext cx="637296" cy="1222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Primary Key</a:t>
          </a:r>
        </a:p>
      </dsp:txBody>
      <dsp:txXfrm>
        <a:off x="1341528" y="863806"/>
        <a:ext cx="637296" cy="122208"/>
      </dsp:txXfrm>
    </dsp:sp>
    <dsp:sp modelId="{49397FC5-85B8-4473-98ED-2BD9C26551D5}">
      <dsp:nvSpPr>
        <dsp:cNvPr id="0" name=""/>
        <dsp:cNvSpPr/>
      </dsp:nvSpPr>
      <dsp:spPr>
        <a:xfrm>
          <a:off x="1199906" y="1157108"/>
          <a:ext cx="708107" cy="36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17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Location id</a:t>
          </a:r>
        </a:p>
      </dsp:txBody>
      <dsp:txXfrm>
        <a:off x="1199906" y="1157108"/>
        <a:ext cx="708107" cy="366626"/>
      </dsp:txXfrm>
    </dsp:sp>
    <dsp:sp modelId="{628933E3-0019-4F93-998D-C4FD0D6E59D8}">
      <dsp:nvSpPr>
        <dsp:cNvPr id="0" name=""/>
        <dsp:cNvSpPr/>
      </dsp:nvSpPr>
      <dsp:spPr>
        <a:xfrm>
          <a:off x="1341528" y="1442262"/>
          <a:ext cx="637296" cy="1222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Foreign key</a:t>
          </a:r>
        </a:p>
      </dsp:txBody>
      <dsp:txXfrm>
        <a:off x="1341528" y="1442262"/>
        <a:ext cx="637296" cy="122208"/>
      </dsp:txXfrm>
    </dsp:sp>
    <dsp:sp modelId="{DF066827-4A1A-4E8D-AB60-DF312C231702}">
      <dsp:nvSpPr>
        <dsp:cNvPr id="0" name=""/>
        <dsp:cNvSpPr/>
      </dsp:nvSpPr>
      <dsp:spPr>
        <a:xfrm>
          <a:off x="1199906" y="1735563"/>
          <a:ext cx="708107" cy="36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17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Name</a:t>
          </a:r>
        </a:p>
      </dsp:txBody>
      <dsp:txXfrm>
        <a:off x="1199906" y="1735563"/>
        <a:ext cx="708107" cy="366626"/>
      </dsp:txXfrm>
    </dsp:sp>
    <dsp:sp modelId="{822991D4-81B1-4444-AA5E-B7B04AFFD26C}">
      <dsp:nvSpPr>
        <dsp:cNvPr id="0" name=""/>
        <dsp:cNvSpPr/>
      </dsp:nvSpPr>
      <dsp:spPr>
        <a:xfrm>
          <a:off x="1341528" y="2020717"/>
          <a:ext cx="637296" cy="1222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341528" y="2020717"/>
        <a:ext cx="637296" cy="122208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C735C0-898C-46FD-88AA-F1950E2B03ED}">
      <dsp:nvSpPr>
        <dsp:cNvPr id="0" name=""/>
        <dsp:cNvSpPr/>
      </dsp:nvSpPr>
      <dsp:spPr>
        <a:xfrm>
          <a:off x="621504" y="275979"/>
          <a:ext cx="91440" cy="1436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6468"/>
              </a:lnTo>
              <a:lnTo>
                <a:pt x="130695" y="143646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497D6-91A9-4743-8A23-CBA399F28F1C}">
      <dsp:nvSpPr>
        <dsp:cNvPr id="0" name=""/>
        <dsp:cNvSpPr/>
      </dsp:nvSpPr>
      <dsp:spPr>
        <a:xfrm>
          <a:off x="621504" y="275979"/>
          <a:ext cx="91440" cy="10398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9801"/>
              </a:lnTo>
              <a:lnTo>
                <a:pt x="130695" y="103980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3E1D2-6041-41D9-ABAD-33E2D9FCE59E}">
      <dsp:nvSpPr>
        <dsp:cNvPr id="0" name=""/>
        <dsp:cNvSpPr/>
      </dsp:nvSpPr>
      <dsp:spPr>
        <a:xfrm>
          <a:off x="621504" y="275979"/>
          <a:ext cx="91440" cy="643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133"/>
              </a:lnTo>
              <a:lnTo>
                <a:pt x="130695" y="6431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621504" y="275979"/>
          <a:ext cx="91440" cy="2464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465"/>
              </a:lnTo>
              <a:lnTo>
                <a:pt x="130695" y="24646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618667" y="24570"/>
          <a:ext cx="485574" cy="251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5477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Transaction</a:t>
          </a:r>
        </a:p>
      </dsp:txBody>
      <dsp:txXfrm>
        <a:off x="618667" y="24570"/>
        <a:ext cx="485574" cy="251409"/>
      </dsp:txXfrm>
    </dsp:sp>
    <dsp:sp modelId="{0F78D548-0263-4A30-8DCC-0EF4285231D9}">
      <dsp:nvSpPr>
        <dsp:cNvPr id="0" name=""/>
        <dsp:cNvSpPr/>
      </dsp:nvSpPr>
      <dsp:spPr>
        <a:xfrm>
          <a:off x="715782" y="195613"/>
          <a:ext cx="437017" cy="838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5782" y="195613"/>
        <a:ext cx="437017" cy="83803"/>
      </dsp:txXfrm>
    </dsp:sp>
    <dsp:sp modelId="{8D58517B-9F20-4A7D-AB32-AFF8FBB9DF87}">
      <dsp:nvSpPr>
        <dsp:cNvPr id="0" name=""/>
        <dsp:cNvSpPr/>
      </dsp:nvSpPr>
      <dsp:spPr>
        <a:xfrm>
          <a:off x="752200" y="396741"/>
          <a:ext cx="485574" cy="251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5477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Id</a:t>
          </a:r>
        </a:p>
      </dsp:txBody>
      <dsp:txXfrm>
        <a:off x="752200" y="396741"/>
        <a:ext cx="485574" cy="251409"/>
      </dsp:txXfrm>
    </dsp:sp>
    <dsp:sp modelId="{3A0571E6-E202-41EB-9DA6-982E42422E5A}">
      <dsp:nvSpPr>
        <dsp:cNvPr id="0" name=""/>
        <dsp:cNvSpPr/>
      </dsp:nvSpPr>
      <dsp:spPr>
        <a:xfrm>
          <a:off x="849315" y="592281"/>
          <a:ext cx="437017" cy="838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Primary Key</a:t>
          </a:r>
        </a:p>
      </dsp:txBody>
      <dsp:txXfrm>
        <a:off x="849315" y="592281"/>
        <a:ext cx="437017" cy="83803"/>
      </dsp:txXfrm>
    </dsp:sp>
    <dsp:sp modelId="{F250DE5B-DF31-4136-9369-BD89ABF67981}">
      <dsp:nvSpPr>
        <dsp:cNvPr id="0" name=""/>
        <dsp:cNvSpPr/>
      </dsp:nvSpPr>
      <dsp:spPr>
        <a:xfrm>
          <a:off x="752200" y="793408"/>
          <a:ext cx="485574" cy="251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5477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Date</a:t>
          </a:r>
        </a:p>
      </dsp:txBody>
      <dsp:txXfrm>
        <a:off x="752200" y="793408"/>
        <a:ext cx="485574" cy="251409"/>
      </dsp:txXfrm>
    </dsp:sp>
    <dsp:sp modelId="{C66BE1E5-7812-49E0-844E-4E747FF05D64}">
      <dsp:nvSpPr>
        <dsp:cNvPr id="0" name=""/>
        <dsp:cNvSpPr/>
      </dsp:nvSpPr>
      <dsp:spPr>
        <a:xfrm>
          <a:off x="849315" y="988949"/>
          <a:ext cx="437017" cy="838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49315" y="988949"/>
        <a:ext cx="437017" cy="83803"/>
      </dsp:txXfrm>
    </dsp:sp>
    <dsp:sp modelId="{722D5FE6-5567-4C00-9859-DB7A03F1CD16}">
      <dsp:nvSpPr>
        <dsp:cNvPr id="0" name=""/>
        <dsp:cNvSpPr/>
      </dsp:nvSpPr>
      <dsp:spPr>
        <a:xfrm>
          <a:off x="752200" y="1190076"/>
          <a:ext cx="485574" cy="251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5477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User/publisher id</a:t>
          </a:r>
        </a:p>
      </dsp:txBody>
      <dsp:txXfrm>
        <a:off x="752200" y="1190076"/>
        <a:ext cx="485574" cy="251409"/>
      </dsp:txXfrm>
    </dsp:sp>
    <dsp:sp modelId="{9FD5BAD6-E1EC-485F-A572-16EA21BFDBD5}">
      <dsp:nvSpPr>
        <dsp:cNvPr id="0" name=""/>
        <dsp:cNvSpPr/>
      </dsp:nvSpPr>
      <dsp:spPr>
        <a:xfrm>
          <a:off x="849315" y="1385616"/>
          <a:ext cx="437017" cy="838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Foreign Key</a:t>
          </a:r>
          <a:endParaRPr lang="en-US" sz="500" kern="1200" dirty="0"/>
        </a:p>
      </dsp:txBody>
      <dsp:txXfrm>
        <a:off x="849315" y="1385616"/>
        <a:ext cx="437017" cy="83803"/>
      </dsp:txXfrm>
    </dsp:sp>
    <dsp:sp modelId="{9FDF43CA-7755-4D5A-A75C-6BAF8F269D6B}">
      <dsp:nvSpPr>
        <dsp:cNvPr id="0" name=""/>
        <dsp:cNvSpPr/>
      </dsp:nvSpPr>
      <dsp:spPr>
        <a:xfrm>
          <a:off x="752200" y="1586744"/>
          <a:ext cx="485574" cy="251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5477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Book Id</a:t>
          </a:r>
          <a:endParaRPr lang="en-US" sz="500" kern="1200" dirty="0"/>
        </a:p>
      </dsp:txBody>
      <dsp:txXfrm>
        <a:off x="752200" y="1586744"/>
        <a:ext cx="485574" cy="251409"/>
      </dsp:txXfrm>
    </dsp:sp>
    <dsp:sp modelId="{C3F948C2-BCD2-46EA-A8D2-331C4F578F3D}">
      <dsp:nvSpPr>
        <dsp:cNvPr id="0" name=""/>
        <dsp:cNvSpPr/>
      </dsp:nvSpPr>
      <dsp:spPr>
        <a:xfrm>
          <a:off x="849315" y="1782284"/>
          <a:ext cx="437017" cy="838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Foreign Key</a:t>
          </a:r>
          <a:endParaRPr lang="en-US" sz="500" kern="1200" dirty="0"/>
        </a:p>
      </dsp:txBody>
      <dsp:txXfrm>
        <a:off x="849315" y="1782284"/>
        <a:ext cx="437017" cy="8380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B1A3C4-A651-4E51-92F9-DDBD799F8BF5}">
      <dsp:nvSpPr>
        <dsp:cNvPr id="0" name=""/>
        <dsp:cNvSpPr/>
      </dsp:nvSpPr>
      <dsp:spPr>
        <a:xfrm>
          <a:off x="526162" y="461828"/>
          <a:ext cx="141782" cy="3058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8597"/>
              </a:lnTo>
              <a:lnTo>
                <a:pt x="141782" y="30585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3E1D2-6041-41D9-ABAD-33E2D9FCE59E}">
      <dsp:nvSpPr>
        <dsp:cNvPr id="0" name=""/>
        <dsp:cNvSpPr/>
      </dsp:nvSpPr>
      <dsp:spPr>
        <a:xfrm>
          <a:off x="526162" y="461828"/>
          <a:ext cx="141782" cy="2396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755"/>
              </a:lnTo>
              <a:lnTo>
                <a:pt x="141782" y="23967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0CC0-BA33-4E37-8F14-0EAA1DD889CA}">
      <dsp:nvSpPr>
        <dsp:cNvPr id="0" name=""/>
        <dsp:cNvSpPr/>
      </dsp:nvSpPr>
      <dsp:spPr>
        <a:xfrm>
          <a:off x="526162" y="461828"/>
          <a:ext cx="141782" cy="173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913"/>
              </a:lnTo>
              <a:lnTo>
                <a:pt x="141782" y="173491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526162" y="461828"/>
          <a:ext cx="141782" cy="1073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3071"/>
              </a:lnTo>
              <a:lnTo>
                <a:pt x="141782" y="107307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526162" y="461828"/>
          <a:ext cx="141782" cy="411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229"/>
              </a:lnTo>
              <a:lnTo>
                <a:pt x="141782" y="41122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445144" y="42350"/>
          <a:ext cx="810184" cy="41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919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Book Storage</a:t>
          </a:r>
        </a:p>
      </dsp:txBody>
      <dsp:txXfrm>
        <a:off x="445144" y="42350"/>
        <a:ext cx="810184" cy="419477"/>
      </dsp:txXfrm>
    </dsp:sp>
    <dsp:sp modelId="{0F78D548-0263-4A30-8DCC-0EF4285231D9}">
      <dsp:nvSpPr>
        <dsp:cNvPr id="0" name=""/>
        <dsp:cNvSpPr/>
      </dsp:nvSpPr>
      <dsp:spPr>
        <a:xfrm>
          <a:off x="607181" y="327737"/>
          <a:ext cx="729165" cy="139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07181" y="327737"/>
        <a:ext cx="729165" cy="139825"/>
      </dsp:txXfrm>
    </dsp:sp>
    <dsp:sp modelId="{8D58517B-9F20-4A7D-AB32-AFF8FBB9DF87}">
      <dsp:nvSpPr>
        <dsp:cNvPr id="0" name=""/>
        <dsp:cNvSpPr/>
      </dsp:nvSpPr>
      <dsp:spPr>
        <a:xfrm>
          <a:off x="667945" y="663318"/>
          <a:ext cx="810184" cy="41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919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Storage Id</a:t>
          </a:r>
        </a:p>
      </dsp:txBody>
      <dsp:txXfrm>
        <a:off x="667945" y="663318"/>
        <a:ext cx="810184" cy="419477"/>
      </dsp:txXfrm>
    </dsp:sp>
    <dsp:sp modelId="{3A0571E6-E202-41EB-9DA6-982E42422E5A}">
      <dsp:nvSpPr>
        <dsp:cNvPr id="0" name=""/>
        <dsp:cNvSpPr/>
      </dsp:nvSpPr>
      <dsp:spPr>
        <a:xfrm>
          <a:off x="829981" y="989579"/>
          <a:ext cx="729165" cy="139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Primary Key</a:t>
          </a:r>
        </a:p>
      </dsp:txBody>
      <dsp:txXfrm>
        <a:off x="829981" y="989579"/>
        <a:ext cx="729165" cy="139825"/>
      </dsp:txXfrm>
    </dsp:sp>
    <dsp:sp modelId="{49397FC5-85B8-4473-98ED-2BD9C26551D5}">
      <dsp:nvSpPr>
        <dsp:cNvPr id="0" name=""/>
        <dsp:cNvSpPr/>
      </dsp:nvSpPr>
      <dsp:spPr>
        <a:xfrm>
          <a:off x="667945" y="1325160"/>
          <a:ext cx="810184" cy="41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919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Employee id</a:t>
          </a:r>
        </a:p>
      </dsp:txBody>
      <dsp:txXfrm>
        <a:off x="667945" y="1325160"/>
        <a:ext cx="810184" cy="419477"/>
      </dsp:txXfrm>
    </dsp:sp>
    <dsp:sp modelId="{628933E3-0019-4F93-998D-C4FD0D6E59D8}">
      <dsp:nvSpPr>
        <dsp:cNvPr id="0" name=""/>
        <dsp:cNvSpPr/>
      </dsp:nvSpPr>
      <dsp:spPr>
        <a:xfrm>
          <a:off x="829981" y="1651421"/>
          <a:ext cx="729165" cy="139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Foreign key</a:t>
          </a:r>
        </a:p>
      </dsp:txBody>
      <dsp:txXfrm>
        <a:off x="829981" y="1651421"/>
        <a:ext cx="729165" cy="139825"/>
      </dsp:txXfrm>
    </dsp:sp>
    <dsp:sp modelId="{209F7CB8-1165-47AB-9C57-0FED713F71DF}">
      <dsp:nvSpPr>
        <dsp:cNvPr id="0" name=""/>
        <dsp:cNvSpPr/>
      </dsp:nvSpPr>
      <dsp:spPr>
        <a:xfrm>
          <a:off x="667945" y="1987003"/>
          <a:ext cx="810184" cy="41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919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Location Id</a:t>
          </a:r>
        </a:p>
      </dsp:txBody>
      <dsp:txXfrm>
        <a:off x="667945" y="1987003"/>
        <a:ext cx="810184" cy="419477"/>
      </dsp:txXfrm>
    </dsp:sp>
    <dsp:sp modelId="{B13EC7B4-18F1-4D7D-874D-ABE16F9EB02B}">
      <dsp:nvSpPr>
        <dsp:cNvPr id="0" name=""/>
        <dsp:cNvSpPr/>
      </dsp:nvSpPr>
      <dsp:spPr>
        <a:xfrm>
          <a:off x="829981" y="2313263"/>
          <a:ext cx="729165" cy="139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Foreign Key</a:t>
          </a:r>
          <a:endParaRPr lang="en-US" sz="900" kern="1200" dirty="0"/>
        </a:p>
      </dsp:txBody>
      <dsp:txXfrm>
        <a:off x="829981" y="2313263"/>
        <a:ext cx="729165" cy="139825"/>
      </dsp:txXfrm>
    </dsp:sp>
    <dsp:sp modelId="{F250DE5B-DF31-4136-9369-BD89ABF67981}">
      <dsp:nvSpPr>
        <dsp:cNvPr id="0" name=""/>
        <dsp:cNvSpPr/>
      </dsp:nvSpPr>
      <dsp:spPr>
        <a:xfrm>
          <a:off x="667945" y="2648845"/>
          <a:ext cx="810184" cy="41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919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Capacity</a:t>
          </a:r>
        </a:p>
      </dsp:txBody>
      <dsp:txXfrm>
        <a:off x="667945" y="2648845"/>
        <a:ext cx="810184" cy="419477"/>
      </dsp:txXfrm>
    </dsp:sp>
    <dsp:sp modelId="{C66BE1E5-7812-49E0-844E-4E747FF05D64}">
      <dsp:nvSpPr>
        <dsp:cNvPr id="0" name=""/>
        <dsp:cNvSpPr/>
      </dsp:nvSpPr>
      <dsp:spPr>
        <a:xfrm>
          <a:off x="829981" y="2975105"/>
          <a:ext cx="729165" cy="139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829981" y="2975105"/>
        <a:ext cx="729165" cy="139825"/>
      </dsp:txXfrm>
    </dsp:sp>
    <dsp:sp modelId="{205059C7-B2D1-4428-A64C-7F23935DA766}">
      <dsp:nvSpPr>
        <dsp:cNvPr id="0" name=""/>
        <dsp:cNvSpPr/>
      </dsp:nvSpPr>
      <dsp:spPr>
        <a:xfrm>
          <a:off x="667945" y="3310687"/>
          <a:ext cx="810184" cy="41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919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Branch Id</a:t>
          </a:r>
        </a:p>
      </dsp:txBody>
      <dsp:txXfrm>
        <a:off x="667945" y="3310687"/>
        <a:ext cx="810184" cy="419477"/>
      </dsp:txXfrm>
    </dsp:sp>
    <dsp:sp modelId="{EFBF9A51-266B-4D9D-B7B8-C5B7A8EA6540}">
      <dsp:nvSpPr>
        <dsp:cNvPr id="0" name=""/>
        <dsp:cNvSpPr/>
      </dsp:nvSpPr>
      <dsp:spPr>
        <a:xfrm>
          <a:off x="829981" y="3636947"/>
          <a:ext cx="729165" cy="139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Foreign Key</a:t>
          </a:r>
          <a:endParaRPr lang="en-US" sz="900" kern="1200" dirty="0"/>
        </a:p>
      </dsp:txBody>
      <dsp:txXfrm>
        <a:off x="829981" y="3636947"/>
        <a:ext cx="729165" cy="1398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5E653C-D2FA-461D-AB44-F3B761FE21EB}">
      <dsp:nvSpPr>
        <dsp:cNvPr id="0" name=""/>
        <dsp:cNvSpPr/>
      </dsp:nvSpPr>
      <dsp:spPr>
        <a:xfrm>
          <a:off x="446663" y="490544"/>
          <a:ext cx="150674" cy="2547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7078"/>
              </a:lnTo>
              <a:lnTo>
                <a:pt x="150674" y="254707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0CC0-BA33-4E37-8F14-0EAA1DD889CA}">
      <dsp:nvSpPr>
        <dsp:cNvPr id="0" name=""/>
        <dsp:cNvSpPr/>
      </dsp:nvSpPr>
      <dsp:spPr>
        <a:xfrm>
          <a:off x="446663" y="490544"/>
          <a:ext cx="150674" cy="1843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726"/>
              </a:lnTo>
              <a:lnTo>
                <a:pt x="150674" y="184372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446663" y="490544"/>
          <a:ext cx="150674" cy="1140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0374"/>
              </a:lnTo>
              <a:lnTo>
                <a:pt x="150674" y="11403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446663" y="490544"/>
          <a:ext cx="150674" cy="43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021"/>
              </a:lnTo>
              <a:lnTo>
                <a:pt x="150674" y="4370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360563" y="44757"/>
          <a:ext cx="860998" cy="44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90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Location</a:t>
          </a:r>
        </a:p>
      </dsp:txBody>
      <dsp:txXfrm>
        <a:off x="360563" y="44757"/>
        <a:ext cx="860998" cy="445786"/>
      </dsp:txXfrm>
    </dsp:sp>
    <dsp:sp modelId="{0F78D548-0263-4A30-8DCC-0EF4285231D9}">
      <dsp:nvSpPr>
        <dsp:cNvPr id="0" name=""/>
        <dsp:cNvSpPr/>
      </dsp:nvSpPr>
      <dsp:spPr>
        <a:xfrm>
          <a:off x="532763" y="348043"/>
          <a:ext cx="774898" cy="148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32763" y="348043"/>
        <a:ext cx="774898" cy="148595"/>
      </dsp:txXfrm>
    </dsp:sp>
    <dsp:sp modelId="{8D58517B-9F20-4A7D-AB32-AFF8FBB9DF87}">
      <dsp:nvSpPr>
        <dsp:cNvPr id="0" name=""/>
        <dsp:cNvSpPr/>
      </dsp:nvSpPr>
      <dsp:spPr>
        <a:xfrm>
          <a:off x="597338" y="704672"/>
          <a:ext cx="860998" cy="44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90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Location Id</a:t>
          </a:r>
        </a:p>
      </dsp:txBody>
      <dsp:txXfrm>
        <a:off x="597338" y="704672"/>
        <a:ext cx="860998" cy="445786"/>
      </dsp:txXfrm>
    </dsp:sp>
    <dsp:sp modelId="{3A0571E6-E202-41EB-9DA6-982E42422E5A}">
      <dsp:nvSpPr>
        <dsp:cNvPr id="0" name=""/>
        <dsp:cNvSpPr/>
      </dsp:nvSpPr>
      <dsp:spPr>
        <a:xfrm>
          <a:off x="769537" y="1051395"/>
          <a:ext cx="774898" cy="148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Primary Key</a:t>
          </a:r>
        </a:p>
      </dsp:txBody>
      <dsp:txXfrm>
        <a:off x="769537" y="1051395"/>
        <a:ext cx="774898" cy="148595"/>
      </dsp:txXfrm>
    </dsp:sp>
    <dsp:sp modelId="{49397FC5-85B8-4473-98ED-2BD9C26551D5}">
      <dsp:nvSpPr>
        <dsp:cNvPr id="0" name=""/>
        <dsp:cNvSpPr/>
      </dsp:nvSpPr>
      <dsp:spPr>
        <a:xfrm>
          <a:off x="597338" y="1408025"/>
          <a:ext cx="860998" cy="44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90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Street Name</a:t>
          </a:r>
        </a:p>
      </dsp:txBody>
      <dsp:txXfrm>
        <a:off x="597338" y="1408025"/>
        <a:ext cx="860998" cy="445786"/>
      </dsp:txXfrm>
    </dsp:sp>
    <dsp:sp modelId="{628933E3-0019-4F93-998D-C4FD0D6E59D8}">
      <dsp:nvSpPr>
        <dsp:cNvPr id="0" name=""/>
        <dsp:cNvSpPr/>
      </dsp:nvSpPr>
      <dsp:spPr>
        <a:xfrm>
          <a:off x="769537" y="1754748"/>
          <a:ext cx="774898" cy="148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69537" y="1754748"/>
        <a:ext cx="774898" cy="148595"/>
      </dsp:txXfrm>
    </dsp:sp>
    <dsp:sp modelId="{209F7CB8-1165-47AB-9C57-0FED713F71DF}">
      <dsp:nvSpPr>
        <dsp:cNvPr id="0" name=""/>
        <dsp:cNvSpPr/>
      </dsp:nvSpPr>
      <dsp:spPr>
        <a:xfrm>
          <a:off x="597338" y="2111377"/>
          <a:ext cx="860998" cy="44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90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Postal Code</a:t>
          </a:r>
        </a:p>
      </dsp:txBody>
      <dsp:txXfrm>
        <a:off x="597338" y="2111377"/>
        <a:ext cx="860998" cy="445786"/>
      </dsp:txXfrm>
    </dsp:sp>
    <dsp:sp modelId="{B13EC7B4-18F1-4D7D-874D-ABE16F9EB02B}">
      <dsp:nvSpPr>
        <dsp:cNvPr id="0" name=""/>
        <dsp:cNvSpPr/>
      </dsp:nvSpPr>
      <dsp:spPr>
        <a:xfrm>
          <a:off x="769537" y="2458100"/>
          <a:ext cx="774898" cy="148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69537" y="2458100"/>
        <a:ext cx="774898" cy="148595"/>
      </dsp:txXfrm>
    </dsp:sp>
    <dsp:sp modelId="{CAB0E522-C94B-4B8F-A284-1854F30EEDE1}">
      <dsp:nvSpPr>
        <dsp:cNvPr id="0" name=""/>
        <dsp:cNvSpPr/>
      </dsp:nvSpPr>
      <dsp:spPr>
        <a:xfrm>
          <a:off x="597338" y="2814730"/>
          <a:ext cx="860998" cy="44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90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City</a:t>
          </a:r>
        </a:p>
      </dsp:txBody>
      <dsp:txXfrm>
        <a:off x="597338" y="2814730"/>
        <a:ext cx="860998" cy="445786"/>
      </dsp:txXfrm>
    </dsp:sp>
    <dsp:sp modelId="{B824BCEF-DD64-47E3-BD09-EDF6F9BAA3D6}">
      <dsp:nvSpPr>
        <dsp:cNvPr id="0" name=""/>
        <dsp:cNvSpPr/>
      </dsp:nvSpPr>
      <dsp:spPr>
        <a:xfrm>
          <a:off x="769537" y="3161453"/>
          <a:ext cx="774898" cy="148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69537" y="3161453"/>
        <a:ext cx="774898" cy="14859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B1A3C4-A651-4E51-92F9-DDBD799F8BF5}">
      <dsp:nvSpPr>
        <dsp:cNvPr id="0" name=""/>
        <dsp:cNvSpPr/>
      </dsp:nvSpPr>
      <dsp:spPr>
        <a:xfrm>
          <a:off x="478129" y="460794"/>
          <a:ext cx="141301" cy="3048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8233"/>
              </a:lnTo>
              <a:lnTo>
                <a:pt x="141301" y="30482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3E1D2-6041-41D9-ABAD-33E2D9FCE59E}">
      <dsp:nvSpPr>
        <dsp:cNvPr id="0" name=""/>
        <dsp:cNvSpPr/>
      </dsp:nvSpPr>
      <dsp:spPr>
        <a:xfrm>
          <a:off x="478129" y="460794"/>
          <a:ext cx="141301" cy="2388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8633"/>
              </a:lnTo>
              <a:lnTo>
                <a:pt x="141301" y="23886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E653C-D2FA-461D-AB44-F3B761FE21EB}">
      <dsp:nvSpPr>
        <dsp:cNvPr id="0" name=""/>
        <dsp:cNvSpPr/>
      </dsp:nvSpPr>
      <dsp:spPr>
        <a:xfrm>
          <a:off x="478129" y="460794"/>
          <a:ext cx="141301" cy="1729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034"/>
              </a:lnTo>
              <a:lnTo>
                <a:pt x="141301" y="172903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478129" y="460794"/>
          <a:ext cx="141301" cy="1069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435"/>
              </a:lnTo>
              <a:lnTo>
                <a:pt x="141301" y="10694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478129" y="460794"/>
          <a:ext cx="141301" cy="409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835"/>
              </a:lnTo>
              <a:lnTo>
                <a:pt x="141301" y="4098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397386" y="42738"/>
          <a:ext cx="807438" cy="418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899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Material</a:t>
          </a:r>
        </a:p>
      </dsp:txBody>
      <dsp:txXfrm>
        <a:off x="397386" y="42738"/>
        <a:ext cx="807438" cy="418055"/>
      </dsp:txXfrm>
    </dsp:sp>
    <dsp:sp modelId="{0F78D548-0263-4A30-8DCC-0EF4285231D9}">
      <dsp:nvSpPr>
        <dsp:cNvPr id="0" name=""/>
        <dsp:cNvSpPr/>
      </dsp:nvSpPr>
      <dsp:spPr>
        <a:xfrm>
          <a:off x="558873" y="327157"/>
          <a:ext cx="726694" cy="1393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58873" y="327157"/>
        <a:ext cx="726694" cy="139351"/>
      </dsp:txXfrm>
    </dsp:sp>
    <dsp:sp modelId="{8D58517B-9F20-4A7D-AB32-AFF8FBB9DF87}">
      <dsp:nvSpPr>
        <dsp:cNvPr id="0" name=""/>
        <dsp:cNvSpPr/>
      </dsp:nvSpPr>
      <dsp:spPr>
        <a:xfrm>
          <a:off x="619431" y="661602"/>
          <a:ext cx="807438" cy="418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899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Material Id</a:t>
          </a:r>
        </a:p>
      </dsp:txBody>
      <dsp:txXfrm>
        <a:off x="619431" y="661602"/>
        <a:ext cx="807438" cy="418055"/>
      </dsp:txXfrm>
    </dsp:sp>
    <dsp:sp modelId="{3A0571E6-E202-41EB-9DA6-982E42422E5A}">
      <dsp:nvSpPr>
        <dsp:cNvPr id="0" name=""/>
        <dsp:cNvSpPr/>
      </dsp:nvSpPr>
      <dsp:spPr>
        <a:xfrm>
          <a:off x="780919" y="986756"/>
          <a:ext cx="726694" cy="1393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Primary Key</a:t>
          </a:r>
        </a:p>
      </dsp:txBody>
      <dsp:txXfrm>
        <a:off x="780919" y="986756"/>
        <a:ext cx="726694" cy="139351"/>
      </dsp:txXfrm>
    </dsp:sp>
    <dsp:sp modelId="{49397FC5-85B8-4473-98ED-2BD9C26551D5}">
      <dsp:nvSpPr>
        <dsp:cNvPr id="0" name=""/>
        <dsp:cNvSpPr/>
      </dsp:nvSpPr>
      <dsp:spPr>
        <a:xfrm>
          <a:off x="619431" y="1321201"/>
          <a:ext cx="807438" cy="418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899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Material Name</a:t>
          </a:r>
        </a:p>
      </dsp:txBody>
      <dsp:txXfrm>
        <a:off x="619431" y="1321201"/>
        <a:ext cx="807438" cy="418055"/>
      </dsp:txXfrm>
    </dsp:sp>
    <dsp:sp modelId="{628933E3-0019-4F93-998D-C4FD0D6E59D8}">
      <dsp:nvSpPr>
        <dsp:cNvPr id="0" name=""/>
        <dsp:cNvSpPr/>
      </dsp:nvSpPr>
      <dsp:spPr>
        <a:xfrm>
          <a:off x="780919" y="1646356"/>
          <a:ext cx="726694" cy="1393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80919" y="1646356"/>
        <a:ext cx="726694" cy="139351"/>
      </dsp:txXfrm>
    </dsp:sp>
    <dsp:sp modelId="{CAB0E522-C94B-4B8F-A284-1854F30EEDE1}">
      <dsp:nvSpPr>
        <dsp:cNvPr id="0" name=""/>
        <dsp:cNvSpPr/>
      </dsp:nvSpPr>
      <dsp:spPr>
        <a:xfrm>
          <a:off x="619431" y="1980800"/>
          <a:ext cx="807438" cy="418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899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Type</a:t>
          </a:r>
        </a:p>
      </dsp:txBody>
      <dsp:txXfrm>
        <a:off x="619431" y="1980800"/>
        <a:ext cx="807438" cy="418055"/>
      </dsp:txXfrm>
    </dsp:sp>
    <dsp:sp modelId="{B824BCEF-DD64-47E3-BD09-EDF6F9BAA3D6}">
      <dsp:nvSpPr>
        <dsp:cNvPr id="0" name=""/>
        <dsp:cNvSpPr/>
      </dsp:nvSpPr>
      <dsp:spPr>
        <a:xfrm>
          <a:off x="780919" y="2305955"/>
          <a:ext cx="726694" cy="1393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80919" y="2305955"/>
        <a:ext cx="726694" cy="139351"/>
      </dsp:txXfrm>
    </dsp:sp>
    <dsp:sp modelId="{F250DE5B-DF31-4136-9369-BD89ABF67981}">
      <dsp:nvSpPr>
        <dsp:cNvPr id="0" name=""/>
        <dsp:cNvSpPr/>
      </dsp:nvSpPr>
      <dsp:spPr>
        <a:xfrm>
          <a:off x="619431" y="2640400"/>
          <a:ext cx="807438" cy="418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899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Branch Id</a:t>
          </a:r>
        </a:p>
      </dsp:txBody>
      <dsp:txXfrm>
        <a:off x="619431" y="2640400"/>
        <a:ext cx="807438" cy="418055"/>
      </dsp:txXfrm>
    </dsp:sp>
    <dsp:sp modelId="{C66BE1E5-7812-49E0-844E-4E747FF05D64}">
      <dsp:nvSpPr>
        <dsp:cNvPr id="0" name=""/>
        <dsp:cNvSpPr/>
      </dsp:nvSpPr>
      <dsp:spPr>
        <a:xfrm>
          <a:off x="780919" y="2965554"/>
          <a:ext cx="726694" cy="1393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Foreign Key</a:t>
          </a:r>
          <a:endParaRPr lang="en-US" sz="900" kern="1200" dirty="0"/>
        </a:p>
      </dsp:txBody>
      <dsp:txXfrm>
        <a:off x="780919" y="2965554"/>
        <a:ext cx="726694" cy="139351"/>
      </dsp:txXfrm>
    </dsp:sp>
    <dsp:sp modelId="{205059C7-B2D1-4428-A64C-7F23935DA766}">
      <dsp:nvSpPr>
        <dsp:cNvPr id="0" name=""/>
        <dsp:cNvSpPr/>
      </dsp:nvSpPr>
      <dsp:spPr>
        <a:xfrm>
          <a:off x="619431" y="3299999"/>
          <a:ext cx="807438" cy="418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899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Total</a:t>
          </a:r>
        </a:p>
      </dsp:txBody>
      <dsp:txXfrm>
        <a:off x="619431" y="3299999"/>
        <a:ext cx="807438" cy="418055"/>
      </dsp:txXfrm>
    </dsp:sp>
    <dsp:sp modelId="{EFBF9A51-266B-4D9D-B7B8-C5B7A8EA6540}">
      <dsp:nvSpPr>
        <dsp:cNvPr id="0" name=""/>
        <dsp:cNvSpPr/>
      </dsp:nvSpPr>
      <dsp:spPr>
        <a:xfrm>
          <a:off x="780919" y="3625153"/>
          <a:ext cx="726694" cy="1393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80919" y="3625153"/>
        <a:ext cx="726694" cy="13935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B1A3C4-A651-4E51-92F9-DDBD799F8BF5}">
      <dsp:nvSpPr>
        <dsp:cNvPr id="0" name=""/>
        <dsp:cNvSpPr/>
      </dsp:nvSpPr>
      <dsp:spPr>
        <a:xfrm>
          <a:off x="526813" y="412110"/>
          <a:ext cx="126800" cy="3327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7303"/>
              </a:lnTo>
              <a:lnTo>
                <a:pt x="126800" y="332730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3E1D2-6041-41D9-ABAD-33E2D9FCE59E}">
      <dsp:nvSpPr>
        <dsp:cNvPr id="0" name=""/>
        <dsp:cNvSpPr/>
      </dsp:nvSpPr>
      <dsp:spPr>
        <a:xfrm>
          <a:off x="526813" y="412110"/>
          <a:ext cx="126800" cy="2735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398"/>
              </a:lnTo>
              <a:lnTo>
                <a:pt x="126800" y="273539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E653C-D2FA-461D-AB44-F3B761FE21EB}">
      <dsp:nvSpPr>
        <dsp:cNvPr id="0" name=""/>
        <dsp:cNvSpPr/>
      </dsp:nvSpPr>
      <dsp:spPr>
        <a:xfrm>
          <a:off x="526813" y="412110"/>
          <a:ext cx="126800" cy="2143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492"/>
              </a:lnTo>
              <a:lnTo>
                <a:pt x="126800" y="21434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0CC0-BA33-4E37-8F14-0EAA1DD889CA}">
      <dsp:nvSpPr>
        <dsp:cNvPr id="0" name=""/>
        <dsp:cNvSpPr/>
      </dsp:nvSpPr>
      <dsp:spPr>
        <a:xfrm>
          <a:off x="526813" y="412110"/>
          <a:ext cx="126800" cy="1551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586"/>
              </a:lnTo>
              <a:lnTo>
                <a:pt x="126800" y="155158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526813" y="412110"/>
          <a:ext cx="126800" cy="959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680"/>
              </a:lnTo>
              <a:lnTo>
                <a:pt x="126800" y="95968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526813" y="412110"/>
          <a:ext cx="126800" cy="36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775"/>
              </a:lnTo>
              <a:lnTo>
                <a:pt x="126800" y="36777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454356" y="36958"/>
          <a:ext cx="724572" cy="37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2938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Transport</a:t>
          </a:r>
        </a:p>
      </dsp:txBody>
      <dsp:txXfrm>
        <a:off x="454356" y="36958"/>
        <a:ext cx="724572" cy="375151"/>
      </dsp:txXfrm>
    </dsp:sp>
    <dsp:sp modelId="{0F78D548-0263-4A30-8DCC-0EF4285231D9}">
      <dsp:nvSpPr>
        <dsp:cNvPr id="0" name=""/>
        <dsp:cNvSpPr/>
      </dsp:nvSpPr>
      <dsp:spPr>
        <a:xfrm>
          <a:off x="599270" y="292188"/>
          <a:ext cx="652115" cy="12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99270" y="292188"/>
        <a:ext cx="652115" cy="125050"/>
      </dsp:txXfrm>
    </dsp:sp>
    <dsp:sp modelId="{8D58517B-9F20-4A7D-AB32-AFF8FBB9DF87}">
      <dsp:nvSpPr>
        <dsp:cNvPr id="0" name=""/>
        <dsp:cNvSpPr/>
      </dsp:nvSpPr>
      <dsp:spPr>
        <a:xfrm>
          <a:off x="653613" y="592309"/>
          <a:ext cx="724572" cy="37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2938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Transport Id</a:t>
          </a:r>
        </a:p>
      </dsp:txBody>
      <dsp:txXfrm>
        <a:off x="653613" y="592309"/>
        <a:ext cx="724572" cy="375151"/>
      </dsp:txXfrm>
    </dsp:sp>
    <dsp:sp modelId="{3A0571E6-E202-41EB-9DA6-982E42422E5A}">
      <dsp:nvSpPr>
        <dsp:cNvPr id="0" name=""/>
        <dsp:cNvSpPr/>
      </dsp:nvSpPr>
      <dsp:spPr>
        <a:xfrm>
          <a:off x="798528" y="884094"/>
          <a:ext cx="652115" cy="12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Primary Key</a:t>
          </a:r>
        </a:p>
      </dsp:txBody>
      <dsp:txXfrm>
        <a:off x="798528" y="884094"/>
        <a:ext cx="652115" cy="125050"/>
      </dsp:txXfrm>
    </dsp:sp>
    <dsp:sp modelId="{49397FC5-85B8-4473-98ED-2BD9C26551D5}">
      <dsp:nvSpPr>
        <dsp:cNvPr id="0" name=""/>
        <dsp:cNvSpPr/>
      </dsp:nvSpPr>
      <dsp:spPr>
        <a:xfrm>
          <a:off x="653613" y="1184215"/>
          <a:ext cx="724572" cy="37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2938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Employee id</a:t>
          </a:r>
        </a:p>
      </dsp:txBody>
      <dsp:txXfrm>
        <a:off x="653613" y="1184215"/>
        <a:ext cx="724572" cy="375151"/>
      </dsp:txXfrm>
    </dsp:sp>
    <dsp:sp modelId="{628933E3-0019-4F93-998D-C4FD0D6E59D8}">
      <dsp:nvSpPr>
        <dsp:cNvPr id="0" name=""/>
        <dsp:cNvSpPr/>
      </dsp:nvSpPr>
      <dsp:spPr>
        <a:xfrm>
          <a:off x="798528" y="1475999"/>
          <a:ext cx="652115" cy="12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Foreign key</a:t>
          </a:r>
        </a:p>
      </dsp:txBody>
      <dsp:txXfrm>
        <a:off x="798528" y="1475999"/>
        <a:ext cx="652115" cy="125050"/>
      </dsp:txXfrm>
    </dsp:sp>
    <dsp:sp modelId="{209F7CB8-1165-47AB-9C57-0FED713F71DF}">
      <dsp:nvSpPr>
        <dsp:cNvPr id="0" name=""/>
        <dsp:cNvSpPr/>
      </dsp:nvSpPr>
      <dsp:spPr>
        <a:xfrm>
          <a:off x="653613" y="1776120"/>
          <a:ext cx="724572" cy="37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2938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Location Id</a:t>
          </a:r>
        </a:p>
      </dsp:txBody>
      <dsp:txXfrm>
        <a:off x="653613" y="1776120"/>
        <a:ext cx="724572" cy="375151"/>
      </dsp:txXfrm>
    </dsp:sp>
    <dsp:sp modelId="{B13EC7B4-18F1-4D7D-874D-ABE16F9EB02B}">
      <dsp:nvSpPr>
        <dsp:cNvPr id="0" name=""/>
        <dsp:cNvSpPr/>
      </dsp:nvSpPr>
      <dsp:spPr>
        <a:xfrm>
          <a:off x="798528" y="2067905"/>
          <a:ext cx="652115" cy="12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Foreign Key</a:t>
          </a:r>
          <a:endParaRPr lang="en-US" sz="800" kern="1200" dirty="0"/>
        </a:p>
      </dsp:txBody>
      <dsp:txXfrm>
        <a:off x="798528" y="2067905"/>
        <a:ext cx="652115" cy="125050"/>
      </dsp:txXfrm>
    </dsp:sp>
    <dsp:sp modelId="{CAB0E522-C94B-4B8F-A284-1854F30EEDE1}">
      <dsp:nvSpPr>
        <dsp:cNvPr id="0" name=""/>
        <dsp:cNvSpPr/>
      </dsp:nvSpPr>
      <dsp:spPr>
        <a:xfrm>
          <a:off x="653613" y="2368026"/>
          <a:ext cx="724572" cy="37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2938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License number</a:t>
          </a:r>
        </a:p>
      </dsp:txBody>
      <dsp:txXfrm>
        <a:off x="653613" y="2368026"/>
        <a:ext cx="724572" cy="375151"/>
      </dsp:txXfrm>
    </dsp:sp>
    <dsp:sp modelId="{B824BCEF-DD64-47E3-BD09-EDF6F9BAA3D6}">
      <dsp:nvSpPr>
        <dsp:cNvPr id="0" name=""/>
        <dsp:cNvSpPr/>
      </dsp:nvSpPr>
      <dsp:spPr>
        <a:xfrm>
          <a:off x="798528" y="2659811"/>
          <a:ext cx="652115" cy="12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98528" y="2659811"/>
        <a:ext cx="652115" cy="125050"/>
      </dsp:txXfrm>
    </dsp:sp>
    <dsp:sp modelId="{F250DE5B-DF31-4136-9369-BD89ABF67981}">
      <dsp:nvSpPr>
        <dsp:cNvPr id="0" name=""/>
        <dsp:cNvSpPr/>
      </dsp:nvSpPr>
      <dsp:spPr>
        <a:xfrm>
          <a:off x="653613" y="2959932"/>
          <a:ext cx="724572" cy="37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2938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Capacity</a:t>
          </a:r>
        </a:p>
      </dsp:txBody>
      <dsp:txXfrm>
        <a:off x="653613" y="2959932"/>
        <a:ext cx="724572" cy="375151"/>
      </dsp:txXfrm>
    </dsp:sp>
    <dsp:sp modelId="{C66BE1E5-7812-49E0-844E-4E747FF05D64}">
      <dsp:nvSpPr>
        <dsp:cNvPr id="0" name=""/>
        <dsp:cNvSpPr/>
      </dsp:nvSpPr>
      <dsp:spPr>
        <a:xfrm>
          <a:off x="798528" y="3251716"/>
          <a:ext cx="652115" cy="12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98528" y="3251716"/>
        <a:ext cx="652115" cy="125050"/>
      </dsp:txXfrm>
    </dsp:sp>
    <dsp:sp modelId="{205059C7-B2D1-4428-A64C-7F23935DA766}">
      <dsp:nvSpPr>
        <dsp:cNvPr id="0" name=""/>
        <dsp:cNvSpPr/>
      </dsp:nvSpPr>
      <dsp:spPr>
        <a:xfrm>
          <a:off x="653613" y="3551838"/>
          <a:ext cx="724572" cy="37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2938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Branch Id</a:t>
          </a:r>
        </a:p>
      </dsp:txBody>
      <dsp:txXfrm>
        <a:off x="653613" y="3551838"/>
        <a:ext cx="724572" cy="375151"/>
      </dsp:txXfrm>
    </dsp:sp>
    <dsp:sp modelId="{EFBF9A51-266B-4D9D-B7B8-C5B7A8EA6540}">
      <dsp:nvSpPr>
        <dsp:cNvPr id="0" name=""/>
        <dsp:cNvSpPr/>
      </dsp:nvSpPr>
      <dsp:spPr>
        <a:xfrm>
          <a:off x="798528" y="3843622"/>
          <a:ext cx="652115" cy="12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98528" y="3843622"/>
        <a:ext cx="652115" cy="12505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A29FE1-238C-4335-A6B4-22455E26DF61}">
      <dsp:nvSpPr>
        <dsp:cNvPr id="0" name=""/>
        <dsp:cNvSpPr/>
      </dsp:nvSpPr>
      <dsp:spPr>
        <a:xfrm>
          <a:off x="1072524" y="333202"/>
          <a:ext cx="112020" cy="4540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0510"/>
              </a:lnTo>
              <a:lnTo>
                <a:pt x="112020" y="454051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2C29C-6143-482C-B657-1C42EFB1440F}">
      <dsp:nvSpPr>
        <dsp:cNvPr id="0" name=""/>
        <dsp:cNvSpPr/>
      </dsp:nvSpPr>
      <dsp:spPr>
        <a:xfrm>
          <a:off x="1072524" y="333202"/>
          <a:ext cx="112020" cy="4017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596"/>
              </a:lnTo>
              <a:lnTo>
                <a:pt x="112020" y="401759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F23C1-4044-4B10-9E7B-50384B76BB00}">
      <dsp:nvSpPr>
        <dsp:cNvPr id="0" name=""/>
        <dsp:cNvSpPr/>
      </dsp:nvSpPr>
      <dsp:spPr>
        <a:xfrm>
          <a:off x="1072524" y="333202"/>
          <a:ext cx="112020" cy="3494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4683"/>
              </a:lnTo>
              <a:lnTo>
                <a:pt x="112020" y="349468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BBD95-B0D1-4B31-B79E-4882BECF93CA}">
      <dsp:nvSpPr>
        <dsp:cNvPr id="0" name=""/>
        <dsp:cNvSpPr/>
      </dsp:nvSpPr>
      <dsp:spPr>
        <a:xfrm>
          <a:off x="1072524" y="333202"/>
          <a:ext cx="112020" cy="2971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1769"/>
              </a:lnTo>
              <a:lnTo>
                <a:pt x="112020" y="29717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13FDE-C378-421A-A11A-601105CF6BF7}">
      <dsp:nvSpPr>
        <dsp:cNvPr id="0" name=""/>
        <dsp:cNvSpPr/>
      </dsp:nvSpPr>
      <dsp:spPr>
        <a:xfrm>
          <a:off x="1072524" y="333202"/>
          <a:ext cx="112020" cy="2448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855"/>
              </a:lnTo>
              <a:lnTo>
                <a:pt x="112020" y="24488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1072524" y="333202"/>
          <a:ext cx="112020" cy="192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942"/>
              </a:lnTo>
              <a:lnTo>
                <a:pt x="112020" y="1925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E008E-33B2-489C-A1E9-98AC56BF0FFB}">
      <dsp:nvSpPr>
        <dsp:cNvPr id="0" name=""/>
        <dsp:cNvSpPr/>
      </dsp:nvSpPr>
      <dsp:spPr>
        <a:xfrm>
          <a:off x="1072524" y="333202"/>
          <a:ext cx="112020" cy="1403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8"/>
              </a:lnTo>
              <a:lnTo>
                <a:pt x="112020" y="140302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DCD38-43C0-493E-880B-3FA88FD3E298}">
      <dsp:nvSpPr>
        <dsp:cNvPr id="0" name=""/>
        <dsp:cNvSpPr/>
      </dsp:nvSpPr>
      <dsp:spPr>
        <a:xfrm>
          <a:off x="1072524" y="333202"/>
          <a:ext cx="112020" cy="880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115"/>
              </a:lnTo>
              <a:lnTo>
                <a:pt x="112020" y="88011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1072524" y="333202"/>
          <a:ext cx="112020" cy="357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201"/>
              </a:lnTo>
              <a:lnTo>
                <a:pt x="112020" y="35720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1008513" y="1778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Employee</a:t>
          </a:r>
        </a:p>
      </dsp:txBody>
      <dsp:txXfrm>
        <a:off x="1008513" y="1778"/>
        <a:ext cx="640116" cy="331424"/>
      </dsp:txXfrm>
    </dsp:sp>
    <dsp:sp modelId="{0F78D548-0263-4A30-8DCC-0EF4285231D9}">
      <dsp:nvSpPr>
        <dsp:cNvPr id="0" name=""/>
        <dsp:cNvSpPr/>
      </dsp:nvSpPr>
      <dsp:spPr>
        <a:xfrm>
          <a:off x="1136536" y="259552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136536" y="259552"/>
        <a:ext cx="576105" cy="110474"/>
      </dsp:txXfrm>
    </dsp:sp>
    <dsp:sp modelId="{8D58517B-9F20-4A7D-AB32-AFF8FBB9DF87}">
      <dsp:nvSpPr>
        <dsp:cNvPr id="0" name=""/>
        <dsp:cNvSpPr/>
      </dsp:nvSpPr>
      <dsp:spPr>
        <a:xfrm>
          <a:off x="1184545" y="524691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Employee id</a:t>
          </a:r>
        </a:p>
      </dsp:txBody>
      <dsp:txXfrm>
        <a:off x="1184545" y="524691"/>
        <a:ext cx="640116" cy="331424"/>
      </dsp:txXfrm>
    </dsp:sp>
    <dsp:sp modelId="{3A0571E6-E202-41EB-9DA6-982E42422E5A}">
      <dsp:nvSpPr>
        <dsp:cNvPr id="0" name=""/>
        <dsp:cNvSpPr/>
      </dsp:nvSpPr>
      <dsp:spPr>
        <a:xfrm>
          <a:off x="1312568" y="782466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Primary Key</a:t>
          </a:r>
        </a:p>
      </dsp:txBody>
      <dsp:txXfrm>
        <a:off x="1312568" y="782466"/>
        <a:ext cx="576105" cy="110474"/>
      </dsp:txXfrm>
    </dsp:sp>
    <dsp:sp modelId="{210B8FC7-BEC4-4706-8605-3C2C99355B2B}">
      <dsp:nvSpPr>
        <dsp:cNvPr id="0" name=""/>
        <dsp:cNvSpPr/>
      </dsp:nvSpPr>
      <dsp:spPr>
        <a:xfrm>
          <a:off x="1184545" y="1047605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Name</a:t>
          </a:r>
        </a:p>
      </dsp:txBody>
      <dsp:txXfrm>
        <a:off x="1184545" y="1047605"/>
        <a:ext cx="640116" cy="331424"/>
      </dsp:txXfrm>
    </dsp:sp>
    <dsp:sp modelId="{C373E381-29C9-479F-A340-A7B578076401}">
      <dsp:nvSpPr>
        <dsp:cNvPr id="0" name=""/>
        <dsp:cNvSpPr/>
      </dsp:nvSpPr>
      <dsp:spPr>
        <a:xfrm>
          <a:off x="1312568" y="1305379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312568" y="1305379"/>
        <a:ext cx="576105" cy="110474"/>
      </dsp:txXfrm>
    </dsp:sp>
    <dsp:sp modelId="{F7C9D673-5CDC-43DD-A981-C520D9FC01F3}">
      <dsp:nvSpPr>
        <dsp:cNvPr id="0" name=""/>
        <dsp:cNvSpPr/>
      </dsp:nvSpPr>
      <dsp:spPr>
        <a:xfrm>
          <a:off x="1184545" y="1570519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Job Id</a:t>
          </a:r>
        </a:p>
      </dsp:txBody>
      <dsp:txXfrm>
        <a:off x="1184545" y="1570519"/>
        <a:ext cx="640116" cy="331424"/>
      </dsp:txXfrm>
    </dsp:sp>
    <dsp:sp modelId="{4004CBC7-BB4C-46AB-BDED-8F2DFAE47A68}">
      <dsp:nvSpPr>
        <dsp:cNvPr id="0" name=""/>
        <dsp:cNvSpPr/>
      </dsp:nvSpPr>
      <dsp:spPr>
        <a:xfrm>
          <a:off x="1312568" y="1828293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Foreign Key</a:t>
          </a:r>
          <a:endParaRPr lang="en-US" sz="700" kern="1200" dirty="0"/>
        </a:p>
      </dsp:txBody>
      <dsp:txXfrm>
        <a:off x="1312568" y="1828293"/>
        <a:ext cx="576105" cy="110474"/>
      </dsp:txXfrm>
    </dsp:sp>
    <dsp:sp modelId="{49397FC5-85B8-4473-98ED-2BD9C26551D5}">
      <dsp:nvSpPr>
        <dsp:cNvPr id="0" name=""/>
        <dsp:cNvSpPr/>
      </dsp:nvSpPr>
      <dsp:spPr>
        <a:xfrm>
          <a:off x="1184545" y="2093432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Location Id</a:t>
          </a:r>
        </a:p>
      </dsp:txBody>
      <dsp:txXfrm>
        <a:off x="1184545" y="2093432"/>
        <a:ext cx="640116" cy="331424"/>
      </dsp:txXfrm>
    </dsp:sp>
    <dsp:sp modelId="{628933E3-0019-4F93-998D-C4FD0D6E59D8}">
      <dsp:nvSpPr>
        <dsp:cNvPr id="0" name=""/>
        <dsp:cNvSpPr/>
      </dsp:nvSpPr>
      <dsp:spPr>
        <a:xfrm>
          <a:off x="1312568" y="2351207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Foreign key</a:t>
          </a:r>
        </a:p>
      </dsp:txBody>
      <dsp:txXfrm>
        <a:off x="1312568" y="2351207"/>
        <a:ext cx="576105" cy="110474"/>
      </dsp:txXfrm>
    </dsp:sp>
    <dsp:sp modelId="{94686354-2667-48C4-A671-7CFBF61C869C}">
      <dsp:nvSpPr>
        <dsp:cNvPr id="0" name=""/>
        <dsp:cNvSpPr/>
      </dsp:nvSpPr>
      <dsp:spPr>
        <a:xfrm>
          <a:off x="1184545" y="2616346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Phone number</a:t>
          </a:r>
        </a:p>
      </dsp:txBody>
      <dsp:txXfrm>
        <a:off x="1184545" y="2616346"/>
        <a:ext cx="640116" cy="331424"/>
      </dsp:txXfrm>
    </dsp:sp>
    <dsp:sp modelId="{121DDE19-A07A-423B-8B68-A9BC4BFDC3E5}">
      <dsp:nvSpPr>
        <dsp:cNvPr id="0" name=""/>
        <dsp:cNvSpPr/>
      </dsp:nvSpPr>
      <dsp:spPr>
        <a:xfrm>
          <a:off x="1312568" y="2874120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312568" y="2874120"/>
        <a:ext cx="576105" cy="110474"/>
      </dsp:txXfrm>
    </dsp:sp>
    <dsp:sp modelId="{8405DFE4-A646-452E-9B87-72F91DFE51A4}">
      <dsp:nvSpPr>
        <dsp:cNvPr id="0" name=""/>
        <dsp:cNvSpPr/>
      </dsp:nvSpPr>
      <dsp:spPr>
        <a:xfrm>
          <a:off x="1184545" y="3139259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Department Id</a:t>
          </a:r>
        </a:p>
      </dsp:txBody>
      <dsp:txXfrm>
        <a:off x="1184545" y="3139259"/>
        <a:ext cx="640116" cy="331424"/>
      </dsp:txXfrm>
    </dsp:sp>
    <dsp:sp modelId="{23639F3D-F44D-43BB-8599-F4B2F56F13D4}">
      <dsp:nvSpPr>
        <dsp:cNvPr id="0" name=""/>
        <dsp:cNvSpPr/>
      </dsp:nvSpPr>
      <dsp:spPr>
        <a:xfrm>
          <a:off x="1312568" y="3397034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Foreign Key</a:t>
          </a:r>
          <a:endParaRPr lang="en-US" sz="700" kern="1200" dirty="0"/>
        </a:p>
      </dsp:txBody>
      <dsp:txXfrm>
        <a:off x="1312568" y="3397034"/>
        <a:ext cx="576105" cy="110474"/>
      </dsp:txXfrm>
    </dsp:sp>
    <dsp:sp modelId="{B94A1136-487B-438B-89A9-FA391E7693ED}">
      <dsp:nvSpPr>
        <dsp:cNvPr id="0" name=""/>
        <dsp:cNvSpPr/>
      </dsp:nvSpPr>
      <dsp:spPr>
        <a:xfrm>
          <a:off x="1184545" y="3662173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Branch Id</a:t>
          </a:r>
        </a:p>
      </dsp:txBody>
      <dsp:txXfrm>
        <a:off x="1184545" y="3662173"/>
        <a:ext cx="640116" cy="331424"/>
      </dsp:txXfrm>
    </dsp:sp>
    <dsp:sp modelId="{EBDBE4BB-397D-4704-865C-FE9E19EEF6EB}">
      <dsp:nvSpPr>
        <dsp:cNvPr id="0" name=""/>
        <dsp:cNvSpPr/>
      </dsp:nvSpPr>
      <dsp:spPr>
        <a:xfrm>
          <a:off x="1312568" y="3919947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Foreign Key</a:t>
          </a:r>
          <a:endParaRPr lang="en-US" sz="700" kern="1200" dirty="0"/>
        </a:p>
      </dsp:txBody>
      <dsp:txXfrm>
        <a:off x="1312568" y="3919947"/>
        <a:ext cx="576105" cy="110474"/>
      </dsp:txXfrm>
    </dsp:sp>
    <dsp:sp modelId="{0C16CB8E-CC9B-4D70-BA2E-D7805590AAD5}">
      <dsp:nvSpPr>
        <dsp:cNvPr id="0" name=""/>
        <dsp:cNvSpPr/>
      </dsp:nvSpPr>
      <dsp:spPr>
        <a:xfrm>
          <a:off x="1184545" y="4185087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Email Address</a:t>
          </a:r>
        </a:p>
      </dsp:txBody>
      <dsp:txXfrm>
        <a:off x="1184545" y="4185087"/>
        <a:ext cx="640116" cy="331424"/>
      </dsp:txXfrm>
    </dsp:sp>
    <dsp:sp modelId="{A05B195E-0A85-4AB0-8F39-E1EC297730AA}">
      <dsp:nvSpPr>
        <dsp:cNvPr id="0" name=""/>
        <dsp:cNvSpPr/>
      </dsp:nvSpPr>
      <dsp:spPr>
        <a:xfrm>
          <a:off x="1312568" y="4442861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312568" y="4442861"/>
        <a:ext cx="576105" cy="110474"/>
      </dsp:txXfrm>
    </dsp:sp>
    <dsp:sp modelId="{24E98D70-A10B-4897-875D-CB9AB375551A}">
      <dsp:nvSpPr>
        <dsp:cNvPr id="0" name=""/>
        <dsp:cNvSpPr/>
      </dsp:nvSpPr>
      <dsp:spPr>
        <a:xfrm>
          <a:off x="1184545" y="4708000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Hire date</a:t>
          </a:r>
        </a:p>
      </dsp:txBody>
      <dsp:txXfrm>
        <a:off x="1184545" y="4708000"/>
        <a:ext cx="640116" cy="331424"/>
      </dsp:txXfrm>
    </dsp:sp>
    <dsp:sp modelId="{6BA846B3-882C-40CD-A7E5-9B436AFE296A}">
      <dsp:nvSpPr>
        <dsp:cNvPr id="0" name=""/>
        <dsp:cNvSpPr/>
      </dsp:nvSpPr>
      <dsp:spPr>
        <a:xfrm>
          <a:off x="1312568" y="4965775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312568" y="4965775"/>
        <a:ext cx="576105" cy="11047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413FDE-C378-421A-A11A-601105CF6BF7}">
      <dsp:nvSpPr>
        <dsp:cNvPr id="0" name=""/>
        <dsp:cNvSpPr/>
      </dsp:nvSpPr>
      <dsp:spPr>
        <a:xfrm>
          <a:off x="1180519" y="446148"/>
          <a:ext cx="150794" cy="2592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571"/>
              </a:lnTo>
              <a:lnTo>
                <a:pt x="150794" y="259257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1180519" y="446148"/>
          <a:ext cx="150794" cy="1888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8660"/>
              </a:lnTo>
              <a:lnTo>
                <a:pt x="150794" y="18886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DCD38-43C0-493E-880B-3FA88FD3E298}">
      <dsp:nvSpPr>
        <dsp:cNvPr id="0" name=""/>
        <dsp:cNvSpPr/>
      </dsp:nvSpPr>
      <dsp:spPr>
        <a:xfrm>
          <a:off x="1180519" y="446148"/>
          <a:ext cx="150794" cy="1184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4750"/>
              </a:lnTo>
              <a:lnTo>
                <a:pt x="150794" y="118475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1180519" y="446148"/>
          <a:ext cx="150794" cy="48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840"/>
              </a:lnTo>
              <a:lnTo>
                <a:pt x="150794" y="4808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1094351" y="8"/>
          <a:ext cx="861681" cy="446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2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Job</a:t>
          </a:r>
        </a:p>
      </dsp:txBody>
      <dsp:txXfrm>
        <a:off x="1094351" y="8"/>
        <a:ext cx="861681" cy="446140"/>
      </dsp:txXfrm>
    </dsp:sp>
    <dsp:sp modelId="{0F78D548-0263-4A30-8DCC-0EF4285231D9}">
      <dsp:nvSpPr>
        <dsp:cNvPr id="0" name=""/>
        <dsp:cNvSpPr/>
      </dsp:nvSpPr>
      <dsp:spPr>
        <a:xfrm>
          <a:off x="1266687" y="347006"/>
          <a:ext cx="775513" cy="1487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266687" y="347006"/>
        <a:ext cx="775513" cy="148713"/>
      </dsp:txXfrm>
    </dsp:sp>
    <dsp:sp modelId="{8D58517B-9F20-4A7D-AB32-AFF8FBB9DF87}">
      <dsp:nvSpPr>
        <dsp:cNvPr id="0" name=""/>
        <dsp:cNvSpPr/>
      </dsp:nvSpPr>
      <dsp:spPr>
        <a:xfrm>
          <a:off x="1331313" y="703918"/>
          <a:ext cx="861681" cy="446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2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Job id</a:t>
          </a:r>
        </a:p>
      </dsp:txBody>
      <dsp:txXfrm>
        <a:off x="1331313" y="703918"/>
        <a:ext cx="861681" cy="446140"/>
      </dsp:txXfrm>
    </dsp:sp>
    <dsp:sp modelId="{3A0571E6-E202-41EB-9DA6-982E42422E5A}">
      <dsp:nvSpPr>
        <dsp:cNvPr id="0" name=""/>
        <dsp:cNvSpPr/>
      </dsp:nvSpPr>
      <dsp:spPr>
        <a:xfrm>
          <a:off x="1503650" y="1050916"/>
          <a:ext cx="775513" cy="1487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Primary Key</a:t>
          </a:r>
        </a:p>
      </dsp:txBody>
      <dsp:txXfrm>
        <a:off x="1503650" y="1050916"/>
        <a:ext cx="775513" cy="148713"/>
      </dsp:txXfrm>
    </dsp:sp>
    <dsp:sp modelId="{210B8FC7-BEC4-4706-8605-3C2C99355B2B}">
      <dsp:nvSpPr>
        <dsp:cNvPr id="0" name=""/>
        <dsp:cNvSpPr/>
      </dsp:nvSpPr>
      <dsp:spPr>
        <a:xfrm>
          <a:off x="1331313" y="1407829"/>
          <a:ext cx="861681" cy="446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2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Job Name</a:t>
          </a:r>
        </a:p>
      </dsp:txBody>
      <dsp:txXfrm>
        <a:off x="1331313" y="1407829"/>
        <a:ext cx="861681" cy="446140"/>
      </dsp:txXfrm>
    </dsp:sp>
    <dsp:sp modelId="{C373E381-29C9-479F-A340-A7B578076401}">
      <dsp:nvSpPr>
        <dsp:cNvPr id="0" name=""/>
        <dsp:cNvSpPr/>
      </dsp:nvSpPr>
      <dsp:spPr>
        <a:xfrm>
          <a:off x="1503650" y="1754827"/>
          <a:ext cx="775513" cy="1487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503650" y="1754827"/>
        <a:ext cx="775513" cy="148713"/>
      </dsp:txXfrm>
    </dsp:sp>
    <dsp:sp modelId="{49397FC5-85B8-4473-98ED-2BD9C26551D5}">
      <dsp:nvSpPr>
        <dsp:cNvPr id="0" name=""/>
        <dsp:cNvSpPr/>
      </dsp:nvSpPr>
      <dsp:spPr>
        <a:xfrm>
          <a:off x="1331313" y="2111739"/>
          <a:ext cx="861681" cy="446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2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Department Id</a:t>
          </a:r>
        </a:p>
      </dsp:txBody>
      <dsp:txXfrm>
        <a:off x="1331313" y="2111739"/>
        <a:ext cx="861681" cy="446140"/>
      </dsp:txXfrm>
    </dsp:sp>
    <dsp:sp modelId="{628933E3-0019-4F93-998D-C4FD0D6E59D8}">
      <dsp:nvSpPr>
        <dsp:cNvPr id="0" name=""/>
        <dsp:cNvSpPr/>
      </dsp:nvSpPr>
      <dsp:spPr>
        <a:xfrm>
          <a:off x="1503650" y="2458737"/>
          <a:ext cx="775513" cy="1487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Foreign key</a:t>
          </a:r>
        </a:p>
      </dsp:txBody>
      <dsp:txXfrm>
        <a:off x="1503650" y="2458737"/>
        <a:ext cx="775513" cy="148713"/>
      </dsp:txXfrm>
    </dsp:sp>
    <dsp:sp modelId="{94686354-2667-48C4-A671-7CFBF61C869C}">
      <dsp:nvSpPr>
        <dsp:cNvPr id="0" name=""/>
        <dsp:cNvSpPr/>
      </dsp:nvSpPr>
      <dsp:spPr>
        <a:xfrm>
          <a:off x="1331313" y="2815649"/>
          <a:ext cx="861681" cy="446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2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salary</a:t>
          </a:r>
        </a:p>
      </dsp:txBody>
      <dsp:txXfrm>
        <a:off x="1331313" y="2815649"/>
        <a:ext cx="861681" cy="446140"/>
      </dsp:txXfrm>
    </dsp:sp>
    <dsp:sp modelId="{121DDE19-A07A-423B-8B68-A9BC4BFDC3E5}">
      <dsp:nvSpPr>
        <dsp:cNvPr id="0" name=""/>
        <dsp:cNvSpPr/>
      </dsp:nvSpPr>
      <dsp:spPr>
        <a:xfrm>
          <a:off x="1503650" y="3162647"/>
          <a:ext cx="775513" cy="1487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503650" y="3162647"/>
        <a:ext cx="775513" cy="14871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3B4F1E-5D0A-4CFB-B172-4785D80F6396}">
      <dsp:nvSpPr>
        <dsp:cNvPr id="0" name=""/>
        <dsp:cNvSpPr/>
      </dsp:nvSpPr>
      <dsp:spPr>
        <a:xfrm>
          <a:off x="907088" y="411398"/>
          <a:ext cx="126465" cy="957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146"/>
              </a:lnTo>
              <a:lnTo>
                <a:pt x="126465" y="9571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907088" y="411398"/>
          <a:ext cx="126465" cy="366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804"/>
              </a:lnTo>
              <a:lnTo>
                <a:pt x="126465" y="3668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834822" y="37237"/>
          <a:ext cx="722659" cy="374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279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Department</a:t>
          </a:r>
        </a:p>
      </dsp:txBody>
      <dsp:txXfrm>
        <a:off x="834822" y="37237"/>
        <a:ext cx="722659" cy="374160"/>
      </dsp:txXfrm>
    </dsp:sp>
    <dsp:sp modelId="{0F78D548-0263-4A30-8DCC-0EF4285231D9}">
      <dsp:nvSpPr>
        <dsp:cNvPr id="0" name=""/>
        <dsp:cNvSpPr/>
      </dsp:nvSpPr>
      <dsp:spPr>
        <a:xfrm>
          <a:off x="979354" y="291793"/>
          <a:ext cx="650393" cy="124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979354" y="291793"/>
        <a:ext cx="650393" cy="124720"/>
      </dsp:txXfrm>
    </dsp:sp>
    <dsp:sp modelId="{8D58517B-9F20-4A7D-AB32-AFF8FBB9DF87}">
      <dsp:nvSpPr>
        <dsp:cNvPr id="0" name=""/>
        <dsp:cNvSpPr/>
      </dsp:nvSpPr>
      <dsp:spPr>
        <a:xfrm>
          <a:off x="1033553" y="591122"/>
          <a:ext cx="722659" cy="374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279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Department id</a:t>
          </a:r>
        </a:p>
      </dsp:txBody>
      <dsp:txXfrm>
        <a:off x="1033553" y="591122"/>
        <a:ext cx="722659" cy="374160"/>
      </dsp:txXfrm>
    </dsp:sp>
    <dsp:sp modelId="{3A0571E6-E202-41EB-9DA6-982E42422E5A}">
      <dsp:nvSpPr>
        <dsp:cNvPr id="0" name=""/>
        <dsp:cNvSpPr/>
      </dsp:nvSpPr>
      <dsp:spPr>
        <a:xfrm>
          <a:off x="1178085" y="882136"/>
          <a:ext cx="650393" cy="124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Primary Key</a:t>
          </a:r>
        </a:p>
      </dsp:txBody>
      <dsp:txXfrm>
        <a:off x="1178085" y="882136"/>
        <a:ext cx="650393" cy="124720"/>
      </dsp:txXfrm>
    </dsp:sp>
    <dsp:sp modelId="{49397FC5-85B8-4473-98ED-2BD9C26551D5}">
      <dsp:nvSpPr>
        <dsp:cNvPr id="0" name=""/>
        <dsp:cNvSpPr/>
      </dsp:nvSpPr>
      <dsp:spPr>
        <a:xfrm>
          <a:off x="1033553" y="1181465"/>
          <a:ext cx="722659" cy="374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279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Department name</a:t>
          </a:r>
        </a:p>
      </dsp:txBody>
      <dsp:txXfrm>
        <a:off x="1033553" y="1181465"/>
        <a:ext cx="722659" cy="374160"/>
      </dsp:txXfrm>
    </dsp:sp>
    <dsp:sp modelId="{628933E3-0019-4F93-998D-C4FD0D6E59D8}">
      <dsp:nvSpPr>
        <dsp:cNvPr id="0" name=""/>
        <dsp:cNvSpPr/>
      </dsp:nvSpPr>
      <dsp:spPr>
        <a:xfrm>
          <a:off x="1178085" y="1472479"/>
          <a:ext cx="650393" cy="124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1178085" y="1472479"/>
        <a:ext cx="650393" cy="12472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3F471B-2D63-4212-9DA2-6CF3A28A6BC2}">
      <dsp:nvSpPr>
        <dsp:cNvPr id="0" name=""/>
        <dsp:cNvSpPr/>
      </dsp:nvSpPr>
      <dsp:spPr>
        <a:xfrm>
          <a:off x="1593886" y="481035"/>
          <a:ext cx="162184" cy="4302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2560"/>
              </a:lnTo>
              <a:lnTo>
                <a:pt x="162184" y="43025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F23C1-4044-4B10-9E7B-50384B76BB00}">
      <dsp:nvSpPr>
        <dsp:cNvPr id="0" name=""/>
        <dsp:cNvSpPr/>
      </dsp:nvSpPr>
      <dsp:spPr>
        <a:xfrm>
          <a:off x="1593886" y="481035"/>
          <a:ext cx="162184" cy="3545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5480"/>
              </a:lnTo>
              <a:lnTo>
                <a:pt x="162184" y="354548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13FDE-C378-421A-A11A-601105CF6BF7}">
      <dsp:nvSpPr>
        <dsp:cNvPr id="0" name=""/>
        <dsp:cNvSpPr/>
      </dsp:nvSpPr>
      <dsp:spPr>
        <a:xfrm>
          <a:off x="1593886" y="481035"/>
          <a:ext cx="162184" cy="2788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8400"/>
              </a:lnTo>
              <a:lnTo>
                <a:pt x="162184" y="27884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1593886" y="481035"/>
          <a:ext cx="162184" cy="2031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320"/>
              </a:lnTo>
              <a:lnTo>
                <a:pt x="162184" y="20313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DCD38-43C0-493E-880B-3FA88FD3E298}">
      <dsp:nvSpPr>
        <dsp:cNvPr id="0" name=""/>
        <dsp:cNvSpPr/>
      </dsp:nvSpPr>
      <dsp:spPr>
        <a:xfrm>
          <a:off x="1593886" y="481035"/>
          <a:ext cx="162184" cy="1274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240"/>
              </a:lnTo>
              <a:lnTo>
                <a:pt x="162184" y="12742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1593886" y="481035"/>
          <a:ext cx="162184" cy="51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160"/>
              </a:lnTo>
              <a:lnTo>
                <a:pt x="162184" y="5171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1501209" y="1196"/>
          <a:ext cx="926768" cy="47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711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Job History</a:t>
          </a:r>
        </a:p>
      </dsp:txBody>
      <dsp:txXfrm>
        <a:off x="1501209" y="1196"/>
        <a:ext cx="926768" cy="479839"/>
      </dsp:txXfrm>
    </dsp:sp>
    <dsp:sp modelId="{0F78D548-0263-4A30-8DCC-0EF4285231D9}">
      <dsp:nvSpPr>
        <dsp:cNvPr id="0" name=""/>
        <dsp:cNvSpPr/>
      </dsp:nvSpPr>
      <dsp:spPr>
        <a:xfrm>
          <a:off x="1686563" y="374404"/>
          <a:ext cx="834091" cy="159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686563" y="374404"/>
        <a:ext cx="834091" cy="159946"/>
      </dsp:txXfrm>
    </dsp:sp>
    <dsp:sp modelId="{8D58517B-9F20-4A7D-AB32-AFF8FBB9DF87}">
      <dsp:nvSpPr>
        <dsp:cNvPr id="0" name=""/>
        <dsp:cNvSpPr/>
      </dsp:nvSpPr>
      <dsp:spPr>
        <a:xfrm>
          <a:off x="1756070" y="758276"/>
          <a:ext cx="926768" cy="47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711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Job Id</a:t>
          </a:r>
        </a:p>
      </dsp:txBody>
      <dsp:txXfrm>
        <a:off x="1756070" y="758276"/>
        <a:ext cx="926768" cy="479839"/>
      </dsp:txXfrm>
    </dsp:sp>
    <dsp:sp modelId="{3A0571E6-E202-41EB-9DA6-982E42422E5A}">
      <dsp:nvSpPr>
        <dsp:cNvPr id="0" name=""/>
        <dsp:cNvSpPr/>
      </dsp:nvSpPr>
      <dsp:spPr>
        <a:xfrm>
          <a:off x="1941424" y="1131484"/>
          <a:ext cx="834091" cy="159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Foreign Key</a:t>
          </a:r>
          <a:endParaRPr lang="en-US" sz="1000" kern="1200" dirty="0"/>
        </a:p>
      </dsp:txBody>
      <dsp:txXfrm>
        <a:off x="1941424" y="1131484"/>
        <a:ext cx="834091" cy="159946"/>
      </dsp:txXfrm>
    </dsp:sp>
    <dsp:sp modelId="{210B8FC7-BEC4-4706-8605-3C2C99355B2B}">
      <dsp:nvSpPr>
        <dsp:cNvPr id="0" name=""/>
        <dsp:cNvSpPr/>
      </dsp:nvSpPr>
      <dsp:spPr>
        <a:xfrm>
          <a:off x="1756070" y="1515356"/>
          <a:ext cx="926768" cy="47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711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Employee id</a:t>
          </a:r>
        </a:p>
      </dsp:txBody>
      <dsp:txXfrm>
        <a:off x="1756070" y="1515356"/>
        <a:ext cx="926768" cy="479839"/>
      </dsp:txXfrm>
    </dsp:sp>
    <dsp:sp modelId="{C373E381-29C9-479F-A340-A7B578076401}">
      <dsp:nvSpPr>
        <dsp:cNvPr id="0" name=""/>
        <dsp:cNvSpPr/>
      </dsp:nvSpPr>
      <dsp:spPr>
        <a:xfrm>
          <a:off x="1941424" y="1888564"/>
          <a:ext cx="834091" cy="159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Foreign Key</a:t>
          </a:r>
        </a:p>
      </dsp:txBody>
      <dsp:txXfrm>
        <a:off x="1941424" y="1888564"/>
        <a:ext cx="834091" cy="159946"/>
      </dsp:txXfrm>
    </dsp:sp>
    <dsp:sp modelId="{49397FC5-85B8-4473-98ED-2BD9C26551D5}">
      <dsp:nvSpPr>
        <dsp:cNvPr id="0" name=""/>
        <dsp:cNvSpPr/>
      </dsp:nvSpPr>
      <dsp:spPr>
        <a:xfrm>
          <a:off x="1756070" y="2272436"/>
          <a:ext cx="926768" cy="47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711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Department Id</a:t>
          </a:r>
        </a:p>
      </dsp:txBody>
      <dsp:txXfrm>
        <a:off x="1756070" y="2272436"/>
        <a:ext cx="926768" cy="479839"/>
      </dsp:txXfrm>
    </dsp:sp>
    <dsp:sp modelId="{628933E3-0019-4F93-998D-C4FD0D6E59D8}">
      <dsp:nvSpPr>
        <dsp:cNvPr id="0" name=""/>
        <dsp:cNvSpPr/>
      </dsp:nvSpPr>
      <dsp:spPr>
        <a:xfrm>
          <a:off x="1941424" y="2645644"/>
          <a:ext cx="834091" cy="159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Foreign key</a:t>
          </a:r>
        </a:p>
      </dsp:txBody>
      <dsp:txXfrm>
        <a:off x="1941424" y="2645644"/>
        <a:ext cx="834091" cy="159946"/>
      </dsp:txXfrm>
    </dsp:sp>
    <dsp:sp modelId="{94686354-2667-48C4-A671-7CFBF61C869C}">
      <dsp:nvSpPr>
        <dsp:cNvPr id="0" name=""/>
        <dsp:cNvSpPr/>
      </dsp:nvSpPr>
      <dsp:spPr>
        <a:xfrm>
          <a:off x="1756070" y="3029516"/>
          <a:ext cx="926768" cy="47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711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Start Date</a:t>
          </a:r>
        </a:p>
      </dsp:txBody>
      <dsp:txXfrm>
        <a:off x="1756070" y="3029516"/>
        <a:ext cx="926768" cy="479839"/>
      </dsp:txXfrm>
    </dsp:sp>
    <dsp:sp modelId="{121DDE19-A07A-423B-8B68-A9BC4BFDC3E5}">
      <dsp:nvSpPr>
        <dsp:cNvPr id="0" name=""/>
        <dsp:cNvSpPr/>
      </dsp:nvSpPr>
      <dsp:spPr>
        <a:xfrm>
          <a:off x="1941424" y="3402725"/>
          <a:ext cx="834091" cy="159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41424" y="3402725"/>
        <a:ext cx="834091" cy="159946"/>
      </dsp:txXfrm>
    </dsp:sp>
    <dsp:sp modelId="{B94A1136-487B-438B-89A9-FA391E7693ED}">
      <dsp:nvSpPr>
        <dsp:cNvPr id="0" name=""/>
        <dsp:cNvSpPr/>
      </dsp:nvSpPr>
      <dsp:spPr>
        <a:xfrm>
          <a:off x="1756070" y="3786596"/>
          <a:ext cx="926768" cy="47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711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End date</a:t>
          </a:r>
        </a:p>
      </dsp:txBody>
      <dsp:txXfrm>
        <a:off x="1756070" y="3786596"/>
        <a:ext cx="926768" cy="479839"/>
      </dsp:txXfrm>
    </dsp:sp>
    <dsp:sp modelId="{EBDBE4BB-397D-4704-865C-FE9E19EEF6EB}">
      <dsp:nvSpPr>
        <dsp:cNvPr id="0" name=""/>
        <dsp:cNvSpPr/>
      </dsp:nvSpPr>
      <dsp:spPr>
        <a:xfrm>
          <a:off x="1941424" y="4159805"/>
          <a:ext cx="834091" cy="159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41424" y="4159805"/>
        <a:ext cx="834091" cy="159946"/>
      </dsp:txXfrm>
    </dsp:sp>
    <dsp:sp modelId="{1049FCA5-5096-4140-BE15-3A1F5D2A927C}">
      <dsp:nvSpPr>
        <dsp:cNvPr id="0" name=""/>
        <dsp:cNvSpPr/>
      </dsp:nvSpPr>
      <dsp:spPr>
        <a:xfrm>
          <a:off x="1756070" y="4543676"/>
          <a:ext cx="926768" cy="47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711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Branch Id</a:t>
          </a:r>
        </a:p>
      </dsp:txBody>
      <dsp:txXfrm>
        <a:off x="1756070" y="4543676"/>
        <a:ext cx="926768" cy="479839"/>
      </dsp:txXfrm>
    </dsp:sp>
    <dsp:sp modelId="{0B094515-CB29-46EC-8D5F-482D3456BD1B}">
      <dsp:nvSpPr>
        <dsp:cNvPr id="0" name=""/>
        <dsp:cNvSpPr/>
      </dsp:nvSpPr>
      <dsp:spPr>
        <a:xfrm>
          <a:off x="1941424" y="4916885"/>
          <a:ext cx="834091" cy="159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Foreign Key</a:t>
          </a:r>
          <a:endParaRPr lang="en-US" sz="1000" kern="1200" dirty="0"/>
        </a:p>
      </dsp:txBody>
      <dsp:txXfrm>
        <a:off x="1941424" y="4916885"/>
        <a:ext cx="834091" cy="159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26" Type="http://schemas.microsoft.com/office/2007/relationships/diagramDrawing" Target="../diagrams/drawing14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5" Type="http://schemas.openxmlformats.org/officeDocument/2006/relationships/diagramColors" Target="../diagrams/colors14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24" Type="http://schemas.openxmlformats.org/officeDocument/2006/relationships/diagramQuickStyle" Target="../diagrams/quickStyle14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23" Type="http://schemas.openxmlformats.org/officeDocument/2006/relationships/diagramLayout" Target="../diagrams/layout14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Relationship Id="rId22" Type="http://schemas.openxmlformats.org/officeDocument/2006/relationships/diagramData" Target="../diagrams/data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8B9C6-D5C0-4481-9633-1F497C810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ONLINE BOOK SHARING PLATFORM</a:t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0CE729-2B75-48D3-9766-4B354059B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Guided by </a:t>
            </a:r>
            <a:r>
              <a:rPr lang="en-US" dirty="0" smtClean="0"/>
              <a:t>Dr. Abu </a:t>
            </a:r>
            <a:r>
              <a:rPr lang="en-US" dirty="0" err="1" smtClean="0"/>
              <a:t>Sayed</a:t>
            </a:r>
            <a:r>
              <a:rPr lang="en-US" dirty="0" smtClean="0"/>
              <a:t> Md. </a:t>
            </a:r>
            <a:r>
              <a:rPr lang="en-US" dirty="0" err="1" smtClean="0"/>
              <a:t>Latiful</a:t>
            </a:r>
            <a:r>
              <a:rPr lang="en-US" dirty="0" smtClean="0"/>
              <a:t> </a:t>
            </a:r>
            <a:r>
              <a:rPr lang="en-US" dirty="0" err="1" smtClean="0"/>
              <a:t>Hoque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Presented By Latif Siddiq and Nadia Anjum</a:t>
            </a:r>
          </a:p>
        </p:txBody>
      </p:sp>
    </p:spTree>
    <p:extLst>
      <p:ext uri="{BB962C8B-B14F-4D97-AF65-F5344CB8AC3E}">
        <p14:creationId xmlns:p14="http://schemas.microsoft.com/office/powerpoint/2010/main" xmlns="" val="128041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BA193E-7377-424A-B6E3-73DA81DA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2849"/>
          </a:xfrm>
        </p:spPr>
        <p:txBody>
          <a:bodyPr/>
          <a:lstStyle/>
          <a:p>
            <a:r>
              <a:rPr lang="en-US" dirty="0"/>
              <a:t>Branch </a:t>
            </a:r>
            <a:r>
              <a:rPr lang="en-US" dirty="0" smtClean="0"/>
              <a:t>Elements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1329CBE-8194-4FA8-ADE2-8B9F2D28E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50021670"/>
              </p:ext>
            </p:extLst>
          </p:nvPr>
        </p:nvGraphicFramePr>
        <p:xfrm>
          <a:off x="1763589" y="189390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544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38297-2F07-42E2-8D03-9EF8BD8F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5235"/>
          </a:xfrm>
        </p:spPr>
        <p:txBody>
          <a:bodyPr/>
          <a:lstStyle/>
          <a:p>
            <a:r>
              <a:rPr lang="en-US" dirty="0"/>
              <a:t>Branch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5521BFBD-471E-4CD0-A6C1-3964F4AC7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60568883"/>
              </p:ext>
            </p:extLst>
          </p:nvPr>
        </p:nvGraphicFramePr>
        <p:xfrm>
          <a:off x="5569637" y="2133600"/>
          <a:ext cx="2004292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984D4BC1-DEEC-459C-A963-E372ED72E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23267290"/>
              </p:ext>
            </p:extLst>
          </p:nvPr>
        </p:nvGraphicFramePr>
        <p:xfrm>
          <a:off x="3344212" y="2133600"/>
          <a:ext cx="1905000" cy="3311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600D6A03-1647-4169-AB0C-C8890D09AB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82878971"/>
              </p:ext>
            </p:extLst>
          </p:nvPr>
        </p:nvGraphicFramePr>
        <p:xfrm>
          <a:off x="9720297" y="2133600"/>
          <a:ext cx="1905000" cy="3766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1725E82E-C321-4309-AE80-5B0630DC4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67413604"/>
              </p:ext>
            </p:extLst>
          </p:nvPr>
        </p:nvGraphicFramePr>
        <p:xfrm>
          <a:off x="7694613" y="2133600"/>
          <a:ext cx="1905000" cy="396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xmlns="" val="15604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BA193E-7377-424A-B6E3-73DA81DA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009" y="177553"/>
            <a:ext cx="9400604" cy="781235"/>
          </a:xfrm>
        </p:spPr>
        <p:txBody>
          <a:bodyPr>
            <a:normAutofit/>
          </a:bodyPr>
          <a:lstStyle/>
          <a:p>
            <a:r>
              <a:rPr lang="en-US" dirty="0"/>
              <a:t>Employee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7751BA-A133-40A6-97C5-298ACA4C3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31070431"/>
              </p:ext>
            </p:extLst>
          </p:nvPr>
        </p:nvGraphicFramePr>
        <p:xfrm>
          <a:off x="2589213" y="1331650"/>
          <a:ext cx="2897187" cy="507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5686AE11-F345-4526-A565-CC8570F1D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02773368"/>
              </p:ext>
            </p:extLst>
          </p:nvPr>
        </p:nvGraphicFramePr>
        <p:xfrm>
          <a:off x="5424256" y="1402673"/>
          <a:ext cx="3373515" cy="3311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C6B192F-74C5-447B-8714-CEA036AF8438}"/>
              </a:ext>
            </a:extLst>
          </p:cNvPr>
          <p:cNvCxnSpPr>
            <a:cxnSpLocks/>
          </p:cNvCxnSpPr>
          <p:nvPr/>
        </p:nvCxnSpPr>
        <p:spPr>
          <a:xfrm flipV="1">
            <a:off x="4318986" y="1620174"/>
            <a:ext cx="2210539" cy="143818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D6271B08-24D7-46A4-A301-ECF45C6ECC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91498473"/>
              </p:ext>
            </p:extLst>
          </p:nvPr>
        </p:nvGraphicFramePr>
        <p:xfrm>
          <a:off x="5770485" y="4980373"/>
          <a:ext cx="2663301" cy="1597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474B1B4-2BFF-438B-BABE-B3D111F6B184}"/>
              </a:ext>
            </a:extLst>
          </p:cNvPr>
          <p:cNvCxnSpPr/>
          <p:nvPr/>
        </p:nvCxnSpPr>
        <p:spPr>
          <a:xfrm>
            <a:off x="4394447" y="4589755"/>
            <a:ext cx="2210539" cy="64807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B9F8C612-B3E9-4589-A43A-87D399F4F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57082291"/>
              </p:ext>
            </p:extLst>
          </p:nvPr>
        </p:nvGraphicFramePr>
        <p:xfrm>
          <a:off x="8239124" y="1296139"/>
          <a:ext cx="4276725" cy="507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B459B16F-2B98-4575-AA27-D35DBBAF0CF5}"/>
              </a:ext>
            </a:extLst>
          </p:cNvPr>
          <p:cNvCxnSpPr/>
          <p:nvPr/>
        </p:nvCxnSpPr>
        <p:spPr>
          <a:xfrm>
            <a:off x="7448550" y="2262141"/>
            <a:ext cx="237172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348151" y="3797643"/>
            <a:ext cx="2430163" cy="13098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098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BA193E-7377-424A-B6E3-73DA81DA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009" y="177553"/>
            <a:ext cx="9400604" cy="781235"/>
          </a:xfrm>
        </p:spPr>
        <p:txBody>
          <a:bodyPr>
            <a:normAutofit/>
          </a:bodyPr>
          <a:lstStyle/>
          <a:p>
            <a:r>
              <a:rPr lang="en-US" dirty="0"/>
              <a:t>User and Publisher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7751BA-A133-40A6-97C5-298ACA4C3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01682358"/>
              </p:ext>
            </p:extLst>
          </p:nvPr>
        </p:nvGraphicFramePr>
        <p:xfrm>
          <a:off x="2589213" y="1331650"/>
          <a:ext cx="2568713" cy="4216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5686AE11-F345-4526-A565-CC8570F1D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86322193"/>
              </p:ext>
            </p:extLst>
          </p:nvPr>
        </p:nvGraphicFramePr>
        <p:xfrm>
          <a:off x="9045210" y="1143417"/>
          <a:ext cx="3045041" cy="298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D6271B08-24D7-46A4-A301-ECF45C6ECC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73269571"/>
              </p:ext>
            </p:extLst>
          </p:nvPr>
        </p:nvGraphicFramePr>
        <p:xfrm>
          <a:off x="5851811" y="1143417"/>
          <a:ext cx="1905000" cy="3311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B9F8C612-B3E9-4589-A43A-87D399F4F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51445456"/>
              </p:ext>
            </p:extLst>
          </p:nvPr>
        </p:nvGraphicFramePr>
        <p:xfrm>
          <a:off x="8691992" y="4593158"/>
          <a:ext cx="2982897" cy="2143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88B26B8E-53CD-4ADC-B2DA-3DB3524B5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77415211"/>
              </p:ext>
            </p:extLst>
          </p:nvPr>
        </p:nvGraphicFramePr>
        <p:xfrm>
          <a:off x="5284020" y="4639415"/>
          <a:ext cx="1905000" cy="1866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61C73FFE-0434-4C91-AE30-1DD00E7D7035}"/>
              </a:ext>
            </a:extLst>
          </p:cNvPr>
          <p:cNvCxnSpPr/>
          <p:nvPr/>
        </p:nvCxnSpPr>
        <p:spPr>
          <a:xfrm>
            <a:off x="4156281" y="1563808"/>
            <a:ext cx="1686169" cy="32914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8F7E938-8AF3-4144-9C73-537B35043DFF}"/>
              </a:ext>
            </a:extLst>
          </p:cNvPr>
          <p:cNvCxnSpPr/>
          <p:nvPr/>
        </p:nvCxnSpPr>
        <p:spPr>
          <a:xfrm flipH="1" flipV="1">
            <a:off x="6457444" y="4814761"/>
            <a:ext cx="3314629" cy="12887"/>
          </a:xfrm>
          <a:prstGeom prst="straightConnector1">
            <a:avLst/>
          </a:prstGeom>
          <a:ln w="2794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166131" y="2540899"/>
            <a:ext cx="267037" cy="208774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137175" y="1359462"/>
            <a:ext cx="2888857" cy="39651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934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144" y="315017"/>
            <a:ext cx="8911687" cy="753929"/>
          </a:xfrm>
        </p:spPr>
        <p:txBody>
          <a:bodyPr/>
          <a:lstStyle/>
          <a:p>
            <a:r>
              <a:rPr lang="en-US" dirty="0" smtClean="0"/>
              <a:t>ER </a:t>
            </a:r>
            <a:r>
              <a:rPr lang="en-US" dirty="0" smtClean="0"/>
              <a:t>Diagram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6478584"/>
              </p:ext>
            </p:extLst>
          </p:nvPr>
        </p:nvGraphicFramePr>
        <p:xfrm>
          <a:off x="5640946" y="3142445"/>
          <a:ext cx="1428123" cy="90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23"/>
              </a:tblGrid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</a:tr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2245434"/>
              </p:ext>
            </p:extLst>
          </p:nvPr>
        </p:nvGraphicFramePr>
        <p:xfrm>
          <a:off x="7866845" y="2856962"/>
          <a:ext cx="1428123" cy="1093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23"/>
              </a:tblGrid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</a:tr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6739328"/>
              </p:ext>
            </p:extLst>
          </p:nvPr>
        </p:nvGraphicFramePr>
        <p:xfrm>
          <a:off x="9863070" y="1195589"/>
          <a:ext cx="1428123" cy="90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23"/>
              </a:tblGrid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Job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4996787"/>
              </p:ext>
            </p:extLst>
          </p:nvPr>
        </p:nvGraphicFramePr>
        <p:xfrm>
          <a:off x="9850191" y="2419081"/>
          <a:ext cx="1428123" cy="136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23"/>
              </a:tblGrid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Job history</a:t>
                      </a:r>
                      <a:endParaRPr lang="en-US" dirty="0"/>
                    </a:p>
                  </a:txBody>
                  <a:tcPr/>
                </a:tc>
              </a:tr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Job id , Employee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384549"/>
              </p:ext>
            </p:extLst>
          </p:nvPr>
        </p:nvGraphicFramePr>
        <p:xfrm>
          <a:off x="9837310" y="4437619"/>
          <a:ext cx="1599127" cy="1093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127"/>
              </a:tblGrid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</a:tr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5832021"/>
              </p:ext>
            </p:extLst>
          </p:nvPr>
        </p:nvGraphicFramePr>
        <p:xfrm>
          <a:off x="7918360" y="4325154"/>
          <a:ext cx="1428123" cy="1196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23"/>
              </a:tblGrid>
              <a:tr h="555939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0569800"/>
              </p:ext>
            </p:extLst>
          </p:nvPr>
        </p:nvGraphicFramePr>
        <p:xfrm>
          <a:off x="7892601" y="1337255"/>
          <a:ext cx="1428123" cy="1093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23"/>
              </a:tblGrid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Materials</a:t>
                      </a:r>
                      <a:endParaRPr lang="en-US" dirty="0"/>
                    </a:p>
                  </a:txBody>
                  <a:tcPr/>
                </a:tc>
              </a:tr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700285"/>
              </p:ext>
            </p:extLst>
          </p:nvPr>
        </p:nvGraphicFramePr>
        <p:xfrm>
          <a:off x="5651678" y="4479702"/>
          <a:ext cx="1428123" cy="90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23"/>
              </a:tblGrid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266919"/>
              </p:ext>
            </p:extLst>
          </p:nvPr>
        </p:nvGraphicFramePr>
        <p:xfrm>
          <a:off x="946597" y="1594832"/>
          <a:ext cx="1428123" cy="90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23"/>
              </a:tblGrid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User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5725144"/>
              </p:ext>
            </p:extLst>
          </p:nvPr>
        </p:nvGraphicFramePr>
        <p:xfrm>
          <a:off x="3387143" y="4437619"/>
          <a:ext cx="1712889" cy="89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89"/>
              </a:tblGrid>
              <a:tr h="447998"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storage</a:t>
                      </a:r>
                      <a:endParaRPr lang="en-US" dirty="0"/>
                    </a:p>
                  </a:txBody>
                  <a:tcPr/>
                </a:tc>
              </a:tr>
              <a:tr h="450126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4184708"/>
              </p:ext>
            </p:extLst>
          </p:nvPr>
        </p:nvGraphicFramePr>
        <p:xfrm>
          <a:off x="3549562" y="3045825"/>
          <a:ext cx="1428123" cy="90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23"/>
              </a:tblGrid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endParaRPr lang="en-US" dirty="0"/>
                    </a:p>
                  </a:txBody>
                  <a:tcPr/>
                </a:tc>
              </a:tr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Book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4987366"/>
              </p:ext>
            </p:extLst>
          </p:nvPr>
        </p:nvGraphicFramePr>
        <p:xfrm>
          <a:off x="5754709" y="1710743"/>
          <a:ext cx="1428123" cy="90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23"/>
              </a:tblGrid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</a:tr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Review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3932520"/>
              </p:ext>
            </p:extLst>
          </p:nvPr>
        </p:nvGraphicFramePr>
        <p:xfrm>
          <a:off x="1182709" y="4003183"/>
          <a:ext cx="1428123" cy="90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23"/>
              </a:tblGrid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</a:tr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2628137"/>
              </p:ext>
            </p:extLst>
          </p:nvPr>
        </p:nvGraphicFramePr>
        <p:xfrm>
          <a:off x="3558149" y="1507674"/>
          <a:ext cx="1554764" cy="1093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764"/>
              </a:tblGrid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53778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>
            <a:off x="4984124" y="3503054"/>
            <a:ext cx="618186" cy="940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12913" y="4765183"/>
            <a:ext cx="489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764406" y="490685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764406" y="5821251"/>
            <a:ext cx="4262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027313" y="5364051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21217" y="1841679"/>
            <a:ext cx="45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21217" y="1841679"/>
            <a:ext cx="0" cy="4507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721217" y="6349285"/>
            <a:ext cx="57826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503831" y="5364051"/>
            <a:ext cx="0" cy="985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1" idx="1"/>
          </p:cNvCxnSpPr>
          <p:nvPr/>
        </p:nvCxnSpPr>
        <p:spPr>
          <a:xfrm flipV="1">
            <a:off x="7006107" y="1884184"/>
            <a:ext cx="886494" cy="128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" idx="1"/>
          </p:cNvCxnSpPr>
          <p:nvPr/>
        </p:nvCxnSpPr>
        <p:spPr>
          <a:xfrm>
            <a:off x="7006107" y="3168204"/>
            <a:ext cx="860738" cy="235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0" idx="1"/>
          </p:cNvCxnSpPr>
          <p:nvPr/>
        </p:nvCxnSpPr>
        <p:spPr>
          <a:xfrm>
            <a:off x="7006107" y="3168204"/>
            <a:ext cx="912253" cy="1754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" idx="1"/>
          </p:cNvCxnSpPr>
          <p:nvPr/>
        </p:nvCxnSpPr>
        <p:spPr>
          <a:xfrm flipV="1">
            <a:off x="9285668" y="1649367"/>
            <a:ext cx="577402" cy="1222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9" idx="1"/>
          </p:cNvCxnSpPr>
          <p:nvPr/>
        </p:nvCxnSpPr>
        <p:spPr>
          <a:xfrm>
            <a:off x="9285668" y="2871989"/>
            <a:ext cx="551642" cy="211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8" idx="0"/>
          </p:cNvCxnSpPr>
          <p:nvPr/>
        </p:nvCxnSpPr>
        <p:spPr>
          <a:xfrm flipH="1">
            <a:off x="10564252" y="2103145"/>
            <a:ext cx="12879" cy="315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" idx="0"/>
          </p:cNvCxnSpPr>
          <p:nvPr/>
        </p:nvCxnSpPr>
        <p:spPr>
          <a:xfrm>
            <a:off x="10636873" y="3734873"/>
            <a:ext cx="0" cy="70274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1307651" y="1649367"/>
            <a:ext cx="347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655380" y="1649367"/>
            <a:ext cx="0" cy="333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9" idx="3"/>
          </p:cNvCxnSpPr>
          <p:nvPr/>
        </p:nvCxnSpPr>
        <p:spPr>
          <a:xfrm flipH="1">
            <a:off x="11436437" y="4984548"/>
            <a:ext cx="2189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0" idx="1"/>
            <a:endCxn id="12" idx="3"/>
          </p:cNvCxnSpPr>
          <p:nvPr/>
        </p:nvCxnSpPr>
        <p:spPr>
          <a:xfrm flipH="1">
            <a:off x="7079801" y="4923163"/>
            <a:ext cx="838559" cy="10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6" idx="3"/>
          </p:cNvCxnSpPr>
          <p:nvPr/>
        </p:nvCxnSpPr>
        <p:spPr>
          <a:xfrm flipH="1">
            <a:off x="9294968" y="3403891"/>
            <a:ext cx="145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440214" y="3403891"/>
            <a:ext cx="60637" cy="2713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825803" y="6117465"/>
            <a:ext cx="2675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6825803" y="5364051"/>
            <a:ext cx="0" cy="753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3"/>
            <a:endCxn id="18" idx="1"/>
          </p:cNvCxnSpPr>
          <p:nvPr/>
        </p:nvCxnSpPr>
        <p:spPr>
          <a:xfrm>
            <a:off x="2374720" y="2048610"/>
            <a:ext cx="1183429" cy="5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8" idx="1"/>
          </p:cNvCxnSpPr>
          <p:nvPr/>
        </p:nvCxnSpPr>
        <p:spPr>
          <a:xfrm flipV="1">
            <a:off x="2610832" y="2054603"/>
            <a:ext cx="947317" cy="193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8" idx="2"/>
          </p:cNvCxnSpPr>
          <p:nvPr/>
        </p:nvCxnSpPr>
        <p:spPr>
          <a:xfrm flipV="1">
            <a:off x="4335531" y="2601532"/>
            <a:ext cx="0" cy="422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5" idx="3"/>
            <a:endCxn id="16" idx="1"/>
          </p:cNvCxnSpPr>
          <p:nvPr/>
        </p:nvCxnSpPr>
        <p:spPr>
          <a:xfrm flipV="1">
            <a:off x="4977685" y="2164521"/>
            <a:ext cx="777024" cy="1335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867437" y="1210614"/>
            <a:ext cx="0" cy="43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867437" y="1210614"/>
            <a:ext cx="4601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6" idx="0"/>
          </p:cNvCxnSpPr>
          <p:nvPr/>
        </p:nvCxnSpPr>
        <p:spPr>
          <a:xfrm>
            <a:off x="6468770" y="1210614"/>
            <a:ext cx="0" cy="500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4" idx="0"/>
            <a:endCxn id="15" idx="2"/>
          </p:cNvCxnSpPr>
          <p:nvPr/>
        </p:nvCxnSpPr>
        <p:spPr>
          <a:xfrm flipV="1">
            <a:off x="4243587" y="3953381"/>
            <a:ext cx="20036" cy="48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271978" y="79871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2390360" y="1616607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Buy/sale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2283659" y="298353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163969" y="593279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973288" y="528979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Situated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3517591" y="409548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3330841" y="2628292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938561" y="346532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4777574" y="262829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gets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5071885" y="434419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7247161" y="45375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7204768" y="18416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7418296" y="2871989"/>
            <a:ext cx="37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7247161" y="285782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605843" y="574813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Lives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9275192" y="1556081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9350955" y="299762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0636872" y="204818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Having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10659485" y="39577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Having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11372043" y="1168051"/>
            <a:ext cx="68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755251" y="3928268"/>
            <a:ext cx="6612" cy="396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96755" y="397313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Manages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6308333" y="4048018"/>
            <a:ext cx="10274" cy="462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2718" y="406856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561" y="351155"/>
            <a:ext cx="8911687" cy="727018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2682" y="1326776"/>
            <a:ext cx="10990730" cy="525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636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439EF4-58EF-45AF-805D-1C5F0596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4184073"/>
            <a:ext cx="8915400" cy="729622"/>
          </a:xfrm>
        </p:spPr>
        <p:txBody>
          <a:bodyPr/>
          <a:lstStyle/>
          <a:p>
            <a:pPr algn="ctr"/>
            <a:r>
              <a:rPr lang="en-US" dirty="0" smtClean="0"/>
              <a:t>Feel free to ask questions.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47917" y="2470244"/>
            <a:ext cx="7478523" cy="98264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80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</TotalTime>
  <Words>325</Words>
  <Application>Microsoft Office PowerPoint</Application>
  <PresentationFormat>Custom</PresentationFormat>
  <Paragraphs>186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ONLINE BOOK SHARING PLATFORM </vt:lpstr>
      <vt:lpstr>Branch Elements</vt:lpstr>
      <vt:lpstr>Branch</vt:lpstr>
      <vt:lpstr>Employee</vt:lpstr>
      <vt:lpstr>User and Publisher</vt:lpstr>
      <vt:lpstr>ER Diagram</vt:lpstr>
      <vt:lpstr>ER Diagram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Latif siddiq sunny</dc:creator>
  <cp:lastModifiedBy>User</cp:lastModifiedBy>
  <cp:revision>23</cp:revision>
  <dcterms:created xsi:type="dcterms:W3CDTF">2017-10-23T19:04:45Z</dcterms:created>
  <dcterms:modified xsi:type="dcterms:W3CDTF">2017-10-24T06:03:54Z</dcterms:modified>
</cp:coreProperties>
</file>