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58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Stock Synthesis Model Runs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EBS, EBS_WRUS, EBS_WGOA, EBS_WGOA_WRUS, ALL</a:t>
            </a:r>
          </a:p>
          <a:p>
            <a:r>
              <a:t>Summary of differences across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MSY Comparison</a:t>
            </a:r>
          </a:p>
        </p:txBody>
      </p:sp>
      <p:pic>
        <p:nvPicPr>
          <p:cNvPr id="3" name="Picture 2" descr="Model_Comparison_Report_Page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Unfished Spawning Biomass</a:t>
            </a:r>
          </a:p>
        </p:txBody>
      </p:sp>
      <p:pic>
        <p:nvPicPr>
          <p:cNvPr id="3" name="Picture 2" descr="Model_Comparison_Report_Pag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7F78-0ABA-443C-9DEF-2A2B6A0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31F6E-8E9F-4C58-BAE9-52C4A604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1" y="1745672"/>
            <a:ext cx="4478667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4289E-1D31-43B9-BC63-35868E74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6" y="1745672"/>
            <a:ext cx="42956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B9F-A877-4448-A735-93C4353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6577F-BBF6-4B8C-AA2C-8A44E56F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6138"/>
            <a:ext cx="82296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308-E376-4B31-A93E-38C61BD1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2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3F39-6156-4A94-A2CC-6FB58B75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Model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r>
              <a:rPr dirty="0"/>
              <a:t>Domestic-only models (EBS, EBS_WRUS, EBS_WGOA, EBS_WGOA_WRUS) produce nearly identical results.</a:t>
            </a:r>
          </a:p>
          <a:p>
            <a:r>
              <a:rPr dirty="0"/>
              <a:t>Inclusion of WGOA or WBS survey indices (without catches) does not change stock dynamics appreciably.</a:t>
            </a:r>
          </a:p>
          <a:p>
            <a:r>
              <a:rPr dirty="0"/>
              <a:t>ALL model (with WBS fishery) shows higher SSB and recruitment but much higher F.</a:t>
            </a:r>
          </a:p>
          <a:p>
            <a:r>
              <a:rPr dirty="0"/>
              <a:t>WBS fishery exploitation is highly variable and often extreme (F &gt; 1.0).</a:t>
            </a:r>
          </a:p>
          <a:p>
            <a:r>
              <a:rPr dirty="0"/>
              <a:t>Overall: U.S.-only models indicate moderate exploitation; ALL model reveals higher total exploitation across the stock.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Spawning Biomass Trajectories</a:t>
            </a:r>
          </a:p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Bratio Trajectories</a:t>
            </a:r>
          </a:p>
        </p:txBody>
      </p:sp>
      <p:pic>
        <p:nvPicPr>
          <p:cNvPr id="3" name="Picture 2" descr="outpu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3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Recruitment Trajectories</a:t>
            </a:r>
          </a:p>
        </p:txBody>
      </p:sp>
      <p:pic>
        <p:nvPicPr>
          <p:cNvPr id="3" name="Picture 2" descr="outpu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98C1-5061-47EB-94E7-6C24F392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Annual Fishing Mortality Trajectories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2C5C-B535-4857-B256-BDEAA3D9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1553788"/>
            <a:ext cx="7315200" cy="4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Fleet-specific Fishing Mortality (EXPLOITATION report:14)</a:t>
            </a:r>
          </a:p>
        </p:txBody>
      </p:sp>
      <p:pic>
        <p:nvPicPr>
          <p:cNvPr id="3" name="Picture 2" descr="output (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8" y="1371600"/>
            <a:ext cx="5486400" cy="5443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Catch-weighted F vs SSB — Domestic Fisheries</a:t>
            </a:r>
          </a:p>
        </p:txBody>
      </p:sp>
      <p:pic>
        <p:nvPicPr>
          <p:cNvPr id="3" name="Picture 2" descr="outpu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2903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F502AB-93F3-49B0-A99A-41418408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20006"/>
            <a:ext cx="5486400" cy="17327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391"/>
          </a:xfrm>
        </p:spPr>
        <p:txBody>
          <a:bodyPr>
            <a:normAutofit/>
          </a:bodyPr>
          <a:lstStyle/>
          <a:p>
            <a:r>
              <a:rPr dirty="0"/>
              <a:t>Schaefer Production Fits</a:t>
            </a:r>
          </a:p>
        </p:txBody>
      </p:sp>
      <p:pic>
        <p:nvPicPr>
          <p:cNvPr id="3" name="Picture 2" descr="outpu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605"/>
            <a:ext cx="6558742" cy="3471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0ADFC-8A70-4A67-BFC9-1C76230A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4283"/>
            <a:ext cx="4738255" cy="1812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162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Comparison of Stock Synthesis Model Runs</vt:lpstr>
      <vt:lpstr>Summary of Model Differences</vt:lpstr>
      <vt:lpstr>Spawning Biomass Trajectories</vt:lpstr>
      <vt:lpstr>Bratio Trajectories</vt:lpstr>
      <vt:lpstr>Recruitment Trajectories</vt:lpstr>
      <vt:lpstr>Annual Fishing Mortality Trajectories</vt:lpstr>
      <vt:lpstr>Fleet-specific Fishing Mortality (EXPLOITATION report:14)</vt:lpstr>
      <vt:lpstr>Catch-weighted F vs SSB — Domestic Fisheries</vt:lpstr>
      <vt:lpstr>Schaefer Production Fits</vt:lpstr>
      <vt:lpstr>MSY Comparison</vt:lpstr>
      <vt:lpstr>Unfished Spawning Biomass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Synthesis Model Runs</dc:title>
  <dc:subject/>
  <dc:creator>Steve Barbeaux</dc:creator>
  <cp:keywords/>
  <dc:description>generated using python-pptx</dc:description>
  <cp:lastModifiedBy>Steve Barbeaux</cp:lastModifiedBy>
  <cp:revision>7</cp:revision>
  <dcterms:created xsi:type="dcterms:W3CDTF">2013-01-27T09:14:16Z</dcterms:created>
  <dcterms:modified xsi:type="dcterms:W3CDTF">2025-08-26T15:48:34Z</dcterms:modified>
  <cp:category/>
</cp:coreProperties>
</file>