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 of Stock Synthesis Model Runs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EBS, EBS_WRUS, EBS_WGOA, EBS_WGOA_WRUS, ALL</a:t>
            </a:r>
          </a:p>
          <a:p>
            <a:r>
              <a:t>Summary of differences across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SSB Virgin Comparison</a:t>
            </a:r>
          </a:p>
        </p:txBody>
      </p:sp>
      <p:pic>
        <p:nvPicPr>
          <p:cNvPr id="3" name="Picture 2" descr="Model_Comparison_Report_Pag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SSB Initial Comparison</a:t>
            </a:r>
          </a:p>
        </p:txBody>
      </p:sp>
      <p:pic>
        <p:nvPicPr>
          <p:cNvPr id="3" name="Picture 2" descr="Model_Comparison_Report_Page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SSB_MSY Comparison</a:t>
            </a:r>
          </a:p>
        </p:txBody>
      </p:sp>
      <p:pic>
        <p:nvPicPr>
          <p:cNvPr id="3" name="Picture 2" descr="Model_Comparison_Report_Page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MSY Comparison</a:t>
            </a:r>
          </a:p>
        </p:txBody>
      </p:sp>
      <p:pic>
        <p:nvPicPr>
          <p:cNvPr id="3" name="Picture 2" descr="Model_Comparison_Report_Page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Unfished Spawning Biomass</a:t>
            </a:r>
          </a:p>
        </p:txBody>
      </p:sp>
      <p:pic>
        <p:nvPicPr>
          <p:cNvPr id="3" name="Picture 2" descr="Model_Comparison_Report_Pag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2025 ABC Comparison</a:t>
            </a:r>
          </a:p>
        </p:txBody>
      </p:sp>
      <p:pic>
        <p:nvPicPr>
          <p:cNvPr id="3" name="Picture 2" descr="Model_Comparison_Report_P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Model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10000"/>
          </a:bodyPr>
          <a:lstStyle/>
          <a:p>
            <a:r>
              <a:t>Domestic-only </a:t>
            </a:r>
            <a:r>
              <a:rPr dirty="0"/>
              <a:t>models (EBS, EBS_WRUS, EBS_WGOA, EBS_WGOA_WRUS) produce nearly identical results.</a:t>
            </a:r>
          </a:p>
          <a:p>
            <a:r>
              <a:rPr dirty="0"/>
              <a:t>Inclusion of WGOA or WBS survey indices (without catches) does not change stock dynamics appreciably.</a:t>
            </a:r>
          </a:p>
          <a:p>
            <a:r>
              <a:rPr dirty="0"/>
              <a:t>ALL model (with WBS fishery) shows higher SSB and recruitment but much higher F.</a:t>
            </a:r>
          </a:p>
          <a:p>
            <a:r>
              <a:rPr dirty="0"/>
              <a:t>WBS fishery exploitation is highly variable and often extreme (F &gt; 1.0).</a:t>
            </a:r>
          </a:p>
          <a:p>
            <a:r>
              <a:rPr dirty="0"/>
              <a:t>Overall: U.S.-only models indicate moderate exploitation; ALL model reveals higher total exploitation across the stock.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Fleet-specific Fishing Mortality (EXPLOITATION report:14)</a:t>
            </a:r>
          </a:p>
        </p:txBody>
      </p:sp>
      <p:pic>
        <p:nvPicPr>
          <p:cNvPr id="3" name="Picture 2" descr="output (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7258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Catch-weighted F vs SSB — WBS Fishery</a:t>
            </a:r>
          </a:p>
        </p:txBody>
      </p:sp>
      <p:pic>
        <p:nvPicPr>
          <p:cNvPr id="3" name="Picture 2" descr="output (2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23110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Catch-weighted F vs SSB — Domestic Fisheries</a:t>
            </a:r>
          </a:p>
        </p:txBody>
      </p:sp>
      <p:pic>
        <p:nvPicPr>
          <p:cNvPr id="3" name="Picture 2" descr="outpu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38719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Schaefer Production Fits — Domestic Fisheries</a:t>
            </a:r>
          </a:p>
        </p:txBody>
      </p:sp>
      <p:pic>
        <p:nvPicPr>
          <p:cNvPr id="3" name="Picture 2" descr="output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38719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Recruitment Trajectories</a:t>
            </a:r>
          </a:p>
        </p:txBody>
      </p:sp>
      <p:pic>
        <p:nvPicPr>
          <p:cNvPr id="3" name="Picture 2" descr="outpu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60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Bratio Trajectories</a:t>
            </a:r>
          </a:p>
        </p:txBody>
      </p:sp>
      <p:pic>
        <p:nvPicPr>
          <p:cNvPr id="3" name="Picture 2" descr="outpu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3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Spawning Biomass Trajectories</a:t>
            </a:r>
          </a:p>
        </p:txBody>
      </p:sp>
      <p:pic>
        <p:nvPicPr>
          <p:cNvPr id="3" name="Picture 2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6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181</Words>
  <Application>Microsoft Office PowerPoint</Application>
  <PresentationFormat>On-screen Show (4:3)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Comparison of Stock Synthesis Model Runs</vt:lpstr>
      <vt:lpstr>Summary of Model Differences</vt:lpstr>
      <vt:lpstr>Fleet-specific Fishing Mortality (EXPLOITATION report:14)</vt:lpstr>
      <vt:lpstr>Catch-weighted F vs SSB — WBS Fishery</vt:lpstr>
      <vt:lpstr>Catch-weighted F vs SSB — Domestic Fisheries</vt:lpstr>
      <vt:lpstr>Schaefer Production Fits — Domestic Fisheries</vt:lpstr>
      <vt:lpstr>Recruitment Trajectories</vt:lpstr>
      <vt:lpstr>Bratio Trajectories</vt:lpstr>
      <vt:lpstr>Spawning Biomass Trajectories</vt:lpstr>
      <vt:lpstr>SSB Virgin Comparison</vt:lpstr>
      <vt:lpstr>SSB Initial Comparison</vt:lpstr>
      <vt:lpstr>SSB_MSY Comparison</vt:lpstr>
      <vt:lpstr>MSY Comparison</vt:lpstr>
      <vt:lpstr>Unfished Spawning Biomass</vt:lpstr>
      <vt:lpstr>2025 ABC 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Stock Synthesis Model Runs</dc:title>
  <dc:subject/>
  <dc:creator>Steve Barbeaux</dc:creator>
  <cp:keywords/>
  <dc:description>generated using python-pptx</dc:description>
  <cp:lastModifiedBy>Steve Barbeaux</cp:lastModifiedBy>
  <cp:revision>2</cp:revision>
  <dcterms:created xsi:type="dcterms:W3CDTF">2013-01-27T09:14:16Z</dcterms:created>
  <dcterms:modified xsi:type="dcterms:W3CDTF">2025-08-25T21:41:42Z</dcterms:modified>
  <cp:category/>
</cp:coreProperties>
</file>