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68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81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Pacific Cod Stock Dynamics: US and Russian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Spawning biomass, exploitation, and climate context</a:t>
            </a:r>
          </a:p>
          <a:p>
            <a:r>
              <a:t>1977–2024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Climate, Biomass, and Exploitation (1977–2024)</a:t>
            </a:r>
          </a:p>
        </p:txBody>
      </p:sp>
      <p:pic>
        <p:nvPicPr>
          <p:cNvPr id="3" name="Picture 2" descr="temp_ssb_exploitation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Recruitment by Region with 3-year Smoothed Temperature</a:t>
            </a:r>
          </a:p>
        </p:txBody>
      </p:sp>
      <p:pic>
        <p:nvPicPr>
          <p:cNvPr id="3" name="Picture 2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0898"/>
            <a:ext cx="7905404" cy="39527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Warm-period expansions into Russian waters added major biomass</a:t>
            </a:r>
          </a:p>
          <a:p>
            <a:r>
              <a:rPr dirty="0"/>
              <a:t>These pulses were heavily fished by Russian fleets, raising total F</a:t>
            </a:r>
          </a:p>
          <a:p>
            <a:r>
              <a:rPr dirty="0"/>
              <a:t>Excluding Russian data underestimates both biomass and removals</a:t>
            </a:r>
          </a:p>
          <a:p>
            <a:r>
              <a:rPr dirty="0"/>
              <a:t>Climate variability drives distribution shifts; management must adapt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Survey Index Fits (Observed vs Predicted)</a:t>
            </a:r>
          </a:p>
        </p:txBody>
      </p:sp>
      <p:pic>
        <p:nvPicPr>
          <p:cNvPr id="3" name="Picture 2" descr="survey_fits_US_Rus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Length Composition Mean Fits by Component</a:t>
            </a:r>
          </a:p>
        </p:txBody>
      </p:sp>
      <p:pic>
        <p:nvPicPr>
          <p:cNvPr id="3" name="Picture 2" descr="length_comps_means_by_fleet_grid_labeled.png"/>
          <p:cNvPicPr>
            <a:picLocks noChangeAspect="1"/>
          </p:cNvPicPr>
          <p:nvPr/>
        </p:nvPicPr>
        <p:blipFill rotWithShape="1">
          <a:blip r:embed="rId2"/>
          <a:srcRect t="8545"/>
          <a:stretch/>
        </p:blipFill>
        <p:spPr>
          <a:xfrm>
            <a:off x="457200" y="1762298"/>
            <a:ext cx="7620000" cy="41813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 spawning biomass peaked at 0.92 Mt in 1983; declined post-2016</a:t>
            </a:r>
          </a:p>
          <a:p>
            <a:r>
              <a:rPr dirty="0"/>
              <a:t>Russian WBS biomass pulse in 2017 (~0.34 Mt, 35% of total)</a:t>
            </a:r>
          </a:p>
          <a:p>
            <a:r>
              <a:rPr dirty="0"/>
              <a:t>Russian catches &gt;350 kt (2018–2021); US catches stable ~650 kt</a:t>
            </a:r>
          </a:p>
          <a:p>
            <a:r>
              <a:rPr dirty="0"/>
              <a:t>Exploitation peaked near F=1.4 in 2021, driven by WBS</a:t>
            </a:r>
          </a:p>
          <a:p>
            <a:r>
              <a:rPr dirty="0"/>
              <a:t>Warm 2010s anomalies aligned with WBS surge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Spawning Biomass by Area (1977–2024)</a:t>
            </a:r>
          </a:p>
        </p:txBody>
      </p:sp>
      <p:pic>
        <p:nvPicPr>
          <p:cNvPr id="3" name="Picture 2" descr="ss_SSB_by_area_named_1977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Biomass by Area (1977–2024)</a:t>
            </a:r>
          </a:p>
        </p:txBody>
      </p:sp>
      <p:pic>
        <p:nvPicPr>
          <p:cNvPr id="3" name="Picture 2" descr="ss_total_biomass_by_area_1977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Observed Catch by Fishery</a:t>
            </a:r>
          </a:p>
        </p:txBody>
      </p:sp>
      <p:pic>
        <p:nvPicPr>
          <p:cNvPr id="3" name="Picture 2" descr="ss_catch_by_fleet_grouped_ordered_colo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Exploitation Rates by Fishery</a:t>
            </a:r>
          </a:p>
        </p:txBody>
      </p:sp>
      <p:pic>
        <p:nvPicPr>
          <p:cNvPr id="3" name="Picture 2" descr="ss_exploitation_by_fish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tch_F_vs_biomass_by_area_4pa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371600"/>
            <a:ext cx="64008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Catch and Fishing Mortality vs Biomass by Area (1977–2024)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182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Pacific Cod Stock Dynamics: US and Russian Components</vt:lpstr>
      <vt:lpstr>Survey Index Fits (Observed vs Predicted)</vt:lpstr>
      <vt:lpstr>Length Composition Mean Fits by Component</vt:lpstr>
      <vt:lpstr>Key Results</vt:lpstr>
      <vt:lpstr>Spawning Biomass by Area (1977–2024)</vt:lpstr>
      <vt:lpstr>Total Biomass by Area (1977–2024)</vt:lpstr>
      <vt:lpstr>Observed Catch by Fishery</vt:lpstr>
      <vt:lpstr>Exploitation Rates by Fishery</vt:lpstr>
      <vt:lpstr>Catch and Fishing Mortality vs Biomass by Area (1977–2024)</vt:lpstr>
      <vt:lpstr>Climate, Biomass, and Exploitation (1977–2024)</vt:lpstr>
      <vt:lpstr>Recruitment by Region with 3-year Smoothed Temperature</vt:lpstr>
      <vt:lpstr>Management Implications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 Cod Stock Dynamics: US and Russian Components</dc:title>
  <dc:subject/>
  <dc:creator>Steve Barbeaux</dc:creator>
  <cp:keywords/>
  <dc:description>generated using python-pptx</dc:description>
  <cp:lastModifiedBy>Steve Barbeaux</cp:lastModifiedBy>
  <cp:revision>8</cp:revision>
  <dcterms:created xsi:type="dcterms:W3CDTF">2013-01-27T09:14:16Z</dcterms:created>
  <dcterms:modified xsi:type="dcterms:W3CDTF">2025-08-26T15:48:29Z</dcterms:modified>
  <cp:category/>
</cp:coreProperties>
</file>