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58" r:id="rId8"/>
    <p:sldId id="269" r:id="rId9"/>
    <p:sldId id="271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5" autoAdjust="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81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Stock Synthesis Model Runs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EBS, EBS_WRUS, EBS_WGOA, EBS_WGOA_WRUS, ALL</a:t>
            </a:r>
          </a:p>
          <a:p>
            <a:r>
              <a:t>Summary of differences across models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Model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r>
              <a:rPr dirty="0"/>
              <a:t>Domestic-only models (EBS, EBS_WRUS, EBS_WGOA, EBS_WGOA_WRUS) produce nearly identical results.</a:t>
            </a:r>
          </a:p>
          <a:p>
            <a:r>
              <a:rPr dirty="0"/>
              <a:t>Inclusion of WGOA or WBS survey indices (without catches) does not change stock dynamics appreciably.</a:t>
            </a:r>
          </a:p>
          <a:p>
            <a:r>
              <a:rPr dirty="0"/>
              <a:t>ALL model (with WBS fishery) shows higher SSB and recruitment but much higher F.</a:t>
            </a:r>
          </a:p>
          <a:p>
            <a:r>
              <a:rPr dirty="0"/>
              <a:t>WBS fishery exploitation is highly variable and often extreme (F &gt; 1.0).</a:t>
            </a:r>
          </a:p>
          <a:p>
            <a:r>
              <a:rPr dirty="0"/>
              <a:t>Overall: U.S.-only models indicate moderate exploitation; ALL model reveals higher total exploitation across the stock.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Spawning Biomass Trajectories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D13DB4-4C5D-4636-A9A2-2CF1B6F32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5"/>
            <a:ext cx="9144000" cy="52753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Bratio Trajectories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29692-4E0A-43DF-AC40-8F23D009E2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5"/>
            <a:ext cx="9144000" cy="52753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Recruitment Trajectories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B07F32-CEBA-42D8-BA1F-52049AE6E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5"/>
            <a:ext cx="9144000" cy="52753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98C1-5061-47EB-94E7-6C24F392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Annual Fishing Mortality Trajectories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92998B-7325-4794-A98B-2A589860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82615"/>
            <a:ext cx="9144000" cy="5275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Fleet-specific Fishing Mortality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CB25A6-8069-489D-8E3F-3B923CBBB6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65"/>
          <a:stretch/>
        </p:blipFill>
        <p:spPr>
          <a:xfrm>
            <a:off x="1763852" y="1203569"/>
            <a:ext cx="5616295" cy="565443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Unfished spawning biomass and equilibrium Catch</a:t>
            </a:r>
            <a:r>
              <a:rPr lang="en-US" baseline="-25000" dirty="0"/>
              <a:t>40%</a:t>
            </a:r>
            <a:endParaRPr baseline="-25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FCC18D-135E-4815-9E5A-009F77528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1044"/>
            <a:ext cx="9144000" cy="40506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B9F-A877-4448-A735-93C4353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Growth parameters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BF4A4D-81C1-4968-A4C0-2E5B648E3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43000"/>
            <a:ext cx="9144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4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3042</TotalTime>
  <Words>150</Words>
  <Application>Microsoft Office PowerPoint</Application>
  <PresentationFormat>On-screen Show (4:3)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Comparison of Stock Synthesis Model Runs</vt:lpstr>
      <vt:lpstr>Summary of Model Differences</vt:lpstr>
      <vt:lpstr>Spawning Biomass Trajectories</vt:lpstr>
      <vt:lpstr>Bratio Trajectories</vt:lpstr>
      <vt:lpstr>Recruitment Trajectories</vt:lpstr>
      <vt:lpstr>Annual Fishing Mortality Trajectories</vt:lpstr>
      <vt:lpstr>Fleet-specific Fishing Mortality</vt:lpstr>
      <vt:lpstr>Unfished spawning biomass and equilibrium Catch40%</vt:lpstr>
      <vt:lpstr>Growth parameters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Synthesis Model Runs</dc:title>
  <dc:subject/>
  <dc:creator>Steve Barbeaux</dc:creator>
  <cp:keywords/>
  <dc:description>generated using python-pptx</dc:description>
  <cp:lastModifiedBy>Steve Barbeaux</cp:lastModifiedBy>
  <cp:revision>25</cp:revision>
  <dcterms:created xsi:type="dcterms:W3CDTF">2013-01-27T09:14:16Z</dcterms:created>
  <dcterms:modified xsi:type="dcterms:W3CDTF">2025-08-29T22:44:10Z</dcterms:modified>
  <cp:category/>
</cp:coreProperties>
</file>