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72" r:id="rId9"/>
    <p:sldId id="273" r:id="rId10"/>
    <p:sldId id="261" r:id="rId11"/>
    <p:sldId id="264" r:id="rId12"/>
    <p:sldId id="274" r:id="rId13"/>
    <p:sldId id="262" r:id="rId14"/>
    <p:sldId id="268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7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Pacific Cod Stock Dynamics: US and Russian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Spawning biomass, exploitation, and climate context</a:t>
            </a:r>
          </a:p>
          <a:p>
            <a:r>
              <a:t>1977–2024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Exploitation Rates by Fishery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0E151-33B9-4645-B23A-7C6D0C8A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" y="1524000"/>
            <a:ext cx="8925169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Catch and Fishing Mortality vs Biomass by Area (1977–2024)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26D6-924C-4862-A8DD-92CF0B75B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38" y="1624949"/>
            <a:ext cx="6467231" cy="53893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4EB012-75F5-4969-9BEB-ADC153B5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6999"/>
            <a:ext cx="9144000" cy="2813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D2B23-7166-4413-9AEC-D9E0B755D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462"/>
            <a:ext cx="9144000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Climate, Biomass, and Exploitation (1977–2024)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7E5DA-155D-4060-8C80-207F5705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Recruitment by Region with 3-year Smoothed 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CAF9F-7C3C-4C19-BA0D-05C065955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362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Warm-period expansions into Russian waters added major biomass</a:t>
            </a:r>
          </a:p>
          <a:p>
            <a:r>
              <a:rPr dirty="0"/>
              <a:t>These pulses were heavily fished by Russian fleets, raising total F</a:t>
            </a:r>
          </a:p>
          <a:p>
            <a:r>
              <a:rPr dirty="0"/>
              <a:t>Excluding Russian data underestimates both biomass and removals</a:t>
            </a:r>
          </a:p>
          <a:p>
            <a:r>
              <a:rPr dirty="0"/>
              <a:t>Climate variability drives distribution shifts; management must adapt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Survey Index Fits (Observed vs Predicted)</a:t>
            </a:r>
          </a:p>
        </p:txBody>
      </p:sp>
      <p:pic>
        <p:nvPicPr>
          <p:cNvPr id="3" name="Picture 2" descr="survey_fits_US_Rus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Length Composition Mean Fits by Component</a:t>
            </a:r>
          </a:p>
        </p:txBody>
      </p:sp>
      <p:pic>
        <p:nvPicPr>
          <p:cNvPr id="3" name="Picture 2" descr="length_comps_means_by_fleet_grid_labeled.png"/>
          <p:cNvPicPr>
            <a:picLocks noChangeAspect="1"/>
          </p:cNvPicPr>
          <p:nvPr/>
        </p:nvPicPr>
        <p:blipFill rotWithShape="1">
          <a:blip r:embed="rId2"/>
          <a:srcRect t="8545"/>
          <a:stretch/>
        </p:blipFill>
        <p:spPr>
          <a:xfrm>
            <a:off x="457200" y="1762298"/>
            <a:ext cx="7620000" cy="41813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 spawning biomass peaked at 0.92 Mt in 1983; declined post-2016</a:t>
            </a:r>
          </a:p>
          <a:p>
            <a:r>
              <a:rPr dirty="0"/>
              <a:t>Russian WBS biomass pulse in 2017 (~0.34 Mt, 35% of total)</a:t>
            </a:r>
          </a:p>
          <a:p>
            <a:r>
              <a:rPr dirty="0"/>
              <a:t>Russian catches &gt;350 kt (2018–2021); US catches stable ~650 kt</a:t>
            </a:r>
          </a:p>
          <a:p>
            <a:r>
              <a:rPr dirty="0"/>
              <a:t>Exploitation peaked near F=1.4 in 2021, driven by WBS</a:t>
            </a:r>
          </a:p>
          <a:p>
            <a:r>
              <a:rPr dirty="0"/>
              <a:t>Warm 2010s anomalies aligned with WBS surge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Spawning Biomass by Area (1977–2024)</a:t>
            </a:r>
          </a:p>
        </p:txBody>
      </p:sp>
      <p:pic>
        <p:nvPicPr>
          <p:cNvPr id="3" name="Picture 2" descr="ss_SSB_by_area_named_1977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Biomass by Area (1977–2024)</a:t>
            </a:r>
          </a:p>
        </p:txBody>
      </p:sp>
      <p:pic>
        <p:nvPicPr>
          <p:cNvPr id="3" name="Picture 2" descr="ss_total_biomass_by_area_1977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Observed Catch by Fishery</a:t>
            </a:r>
          </a:p>
        </p:txBody>
      </p:sp>
      <p:pic>
        <p:nvPicPr>
          <p:cNvPr id="3" name="Picture 2" descr="ss_catch_by_fleet_grouped_ordered_colo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0308-E376-4B31-A93E-38C61BD1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Movement by Recruitment Source, Annual Source Area and Destination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17C11-F99F-4B91-96AF-A59A2516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874"/>
            <a:ext cx="9144000" cy="40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2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3F39-6156-4A94-A2CC-6FB58B75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 Movement from EBS/NBS+WGOA to WBS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6849B-D112-4F12-9FAE-CD952EFC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874"/>
            <a:ext cx="9144000" cy="40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8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202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Pacific Cod Stock Dynamics: US and Russian Components</vt:lpstr>
      <vt:lpstr>Survey Index Fits (Observed vs Predicted)</vt:lpstr>
      <vt:lpstr>Length Composition Mean Fits by Component</vt:lpstr>
      <vt:lpstr>Key Results</vt:lpstr>
      <vt:lpstr>Spawning Biomass by Area (1977–2024)</vt:lpstr>
      <vt:lpstr>Total Biomass by Area (1977–2024)</vt:lpstr>
      <vt:lpstr>Observed Catch by Fishery</vt:lpstr>
      <vt:lpstr>Movement by Recruitment Source, Annual Source Area and Destination</vt:lpstr>
      <vt:lpstr>Net Movement from EBS/NBS+WGOA to WBS</vt:lpstr>
      <vt:lpstr>Exploitation Rates by Fishery</vt:lpstr>
      <vt:lpstr>Catch and Fishing Mortality vs Biomass by Area (1977–2024)</vt:lpstr>
      <vt:lpstr>PowerPoint Presentation</vt:lpstr>
      <vt:lpstr>Climate, Biomass, and Exploitation (1977–2024)</vt:lpstr>
      <vt:lpstr>Recruitment by Region with 3-year Smoothed Temperature</vt:lpstr>
      <vt:lpstr>Management Implications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 Cod Stock Dynamics: US and Russian Components</dc:title>
  <dc:subject/>
  <dc:creator>Steve Barbeaux</dc:creator>
  <cp:keywords/>
  <dc:description>generated using python-pptx</dc:description>
  <cp:lastModifiedBy>Steve Barbeaux</cp:lastModifiedBy>
  <cp:revision>20</cp:revision>
  <dcterms:created xsi:type="dcterms:W3CDTF">2013-01-27T09:14:16Z</dcterms:created>
  <dcterms:modified xsi:type="dcterms:W3CDTF">2025-08-29T14:57:13Z</dcterms:modified>
  <cp:category/>
</cp:coreProperties>
</file>