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4" r:id="rId4"/>
    <p:sldId id="263" r:id="rId5"/>
    <p:sldId id="262" r:id="rId6"/>
    <p:sldId id="265" r:id="rId7"/>
    <p:sldId id="258" r:id="rId8"/>
    <p:sldId id="260" r:id="rId9"/>
    <p:sldId id="261" r:id="rId10"/>
    <p:sldId id="268" r:id="rId11"/>
    <p:sldId id="269" r:id="rId12"/>
    <p:sldId id="270" r:id="rId13"/>
    <p:sldId id="271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118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Comparison of Stock Synthesis Model Runs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t>EBS, EBS_WRUS, EBS_WGOA, EBS_WGOA_WRUS, ALL</a:t>
            </a:r>
          </a:p>
          <a:p>
            <a:r>
              <a:t>Summary of differences across models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MSY Comparison</a:t>
            </a:r>
          </a:p>
        </p:txBody>
      </p:sp>
      <p:pic>
        <p:nvPicPr>
          <p:cNvPr id="3" name="Picture 2" descr="Model_Comparison_Report_Page_0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Unfished Spawning Biomass</a:t>
            </a:r>
          </a:p>
        </p:txBody>
      </p:sp>
      <p:pic>
        <p:nvPicPr>
          <p:cNvPr id="3" name="Picture 2" descr="Model_Comparison_Report_Page_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3152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7F78-0ABA-443C-9DEF-2A2B6A00C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DB31F6E-8E9F-4C58-BAE9-52C4A6040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941" y="1745672"/>
            <a:ext cx="4478667" cy="3200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A4289E-1D31-43B9-BC63-35868E748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9366" y="1745672"/>
            <a:ext cx="4295605" cy="32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8703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C0DB9F-A877-4448-A735-93C435361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736577F-BBF6-4B8C-AA2C-8A44E56F56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846138"/>
            <a:ext cx="8229600" cy="5878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8249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of Model Differences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 fontScale="85000" lnSpcReduction="10000"/>
          </a:bodyPr>
          <a:lstStyle/>
          <a:p>
            <a:r>
              <a:rPr dirty="0"/>
              <a:t>Domestic-only models (EBS, EBS_WRUS, EBS_WGOA, EBS_WGOA_WRUS) produce nearly identical results.</a:t>
            </a:r>
          </a:p>
          <a:p>
            <a:r>
              <a:rPr dirty="0"/>
              <a:t>Inclusion of WGOA or WBS survey indices (without catches) does not change stock dynamics appreciably.</a:t>
            </a:r>
          </a:p>
          <a:p>
            <a:r>
              <a:rPr dirty="0"/>
              <a:t>ALL model (with WBS fishery) shows higher SSB and recruitment but much higher F.</a:t>
            </a:r>
          </a:p>
          <a:p>
            <a:r>
              <a:rPr dirty="0"/>
              <a:t>WBS fishery exploitation is highly variable and often extreme (F &gt; 1.0).</a:t>
            </a:r>
          </a:p>
          <a:p>
            <a:r>
              <a:rPr dirty="0"/>
              <a:t>Overall: U.S.-only models indicate moderate exploitation; ALL model reveals higher total exploitation across the stock.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Spawning Biomass Trajectories</a:t>
            </a:r>
          </a:p>
        </p:txBody>
      </p:sp>
      <p:pic>
        <p:nvPicPr>
          <p:cNvPr id="3" name="Picture 2" descr="outpu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315200" cy="47460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Bratio Trajectories</a:t>
            </a:r>
          </a:p>
        </p:txBody>
      </p:sp>
      <p:pic>
        <p:nvPicPr>
          <p:cNvPr id="3" name="Picture 2" descr="output (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315200" cy="474324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Recruitment Trajectories</a:t>
            </a:r>
          </a:p>
        </p:txBody>
      </p:sp>
      <p:pic>
        <p:nvPicPr>
          <p:cNvPr id="3" name="Picture 2" descr="output (2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315200" cy="474604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98C1-5061-47EB-94E7-6C24F392A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Annual Fishing Mortality Trajectories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A32C5C-B535-4857-B256-BDEAA3D9BD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89" y="1553788"/>
            <a:ext cx="7315200" cy="4243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937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Fleet-specific Fishing Mortality (EXPLOITATION report:14)</a:t>
            </a:r>
          </a:p>
        </p:txBody>
      </p:sp>
      <p:pic>
        <p:nvPicPr>
          <p:cNvPr id="3" name="Picture 2" descr="output (26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7978" y="1371600"/>
            <a:ext cx="5486400" cy="54435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Catch-weighted F vs SSB — Domestic Fisheries</a:t>
            </a:r>
          </a:p>
        </p:txBody>
      </p:sp>
      <p:pic>
        <p:nvPicPr>
          <p:cNvPr id="3" name="Picture 2" descr="output (21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486400" cy="290393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F502AB-93F3-49B0-A99A-4141840833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620006"/>
            <a:ext cx="5486400" cy="173278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89391"/>
          </a:xfrm>
        </p:spPr>
        <p:txBody>
          <a:bodyPr>
            <a:normAutofit/>
          </a:bodyPr>
          <a:lstStyle/>
          <a:p>
            <a:r>
              <a:rPr dirty="0"/>
              <a:t>Schaefer Production Fits</a:t>
            </a:r>
          </a:p>
        </p:txBody>
      </p:sp>
      <p:pic>
        <p:nvPicPr>
          <p:cNvPr id="3" name="Picture 2" descr="output (15)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107605"/>
            <a:ext cx="6558742" cy="34715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240ADFC-8A70-4A67-BFC9-1C76230AB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4844283"/>
            <a:ext cx="4738255" cy="181222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2589</TotalTime>
  <Words>162</Words>
  <Application>Microsoft Office PowerPoint</Application>
  <PresentationFormat>On-screen Show (4:3)</PresentationFormat>
  <Paragraphs>18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Comparison of Stock Synthesis Model Runs</vt:lpstr>
      <vt:lpstr>Summary of Model Differences</vt:lpstr>
      <vt:lpstr>Spawning Biomass Trajectories</vt:lpstr>
      <vt:lpstr>Bratio Trajectories</vt:lpstr>
      <vt:lpstr>Recruitment Trajectories</vt:lpstr>
      <vt:lpstr>Annual Fishing Mortality Trajectories</vt:lpstr>
      <vt:lpstr>Fleet-specific Fishing Mortality (EXPLOITATION report:14)</vt:lpstr>
      <vt:lpstr>Catch-weighted F vs SSB — Domestic Fisheries</vt:lpstr>
      <vt:lpstr>Schaefer Production Fits</vt:lpstr>
      <vt:lpstr>MSY Comparison</vt:lpstr>
      <vt:lpstr>Unfished Spawning Biomass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Comparison of Stock Synthesis Model Runs</dc:title>
  <dc:subject/>
  <dc:creator>Steve Barbeaux</dc:creator>
  <cp:keywords/>
  <dc:description>generated using python-pptx</dc:description>
  <cp:lastModifiedBy>Steve Barbeaux</cp:lastModifiedBy>
  <cp:revision>9</cp:revision>
  <dcterms:created xsi:type="dcterms:W3CDTF">2013-01-27T09:14:16Z</dcterms:created>
  <dcterms:modified xsi:type="dcterms:W3CDTF">2025-08-27T17:20:15Z</dcterms:modified>
  <cp:category/>
</cp:coreProperties>
</file>