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60" r:id="rId1"/>
  </p:sldMasterIdLst>
  <p:notesMasterIdLst>
    <p:notesMasterId r:id="rId8"/>
  </p:notesMasterIdLst>
  <p:sldIdLst>
    <p:sldId id="260" r:id="rId2"/>
    <p:sldId id="267" r:id="rId3"/>
    <p:sldId id="268" r:id="rId4"/>
    <p:sldId id="269" r:id="rId5"/>
    <p:sldId id="270" r:id="rId6"/>
    <p:sldId id="271"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5400" autoAdjust="0"/>
  </p:normalViewPr>
  <p:slideViewPr>
    <p:cSldViewPr snapToGrid="0">
      <p:cViewPr varScale="1">
        <p:scale>
          <a:sx n="89" d="100"/>
          <a:sy n="89" d="100"/>
        </p:scale>
        <p:origin x="1267"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900B49-6513-467C-A7E7-530B07C77D98}" type="datetimeFigureOut">
              <a:rPr lang="en-US" smtClean="0"/>
              <a:t>11/17/2021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F5BA21-56C6-4AB7-83CC-2F1385E1A7B5}" type="slidenum">
              <a:rPr lang="en-US" smtClean="0"/>
              <a:t>‹#›</a:t>
            </a:fld>
            <a:endParaRPr lang="en-US"/>
          </a:p>
        </p:txBody>
      </p:sp>
    </p:spTree>
    <p:extLst>
      <p:ext uri="{BB962C8B-B14F-4D97-AF65-F5344CB8AC3E}">
        <p14:creationId xmlns:p14="http://schemas.microsoft.com/office/powerpoint/2010/main" val="19386637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TAC in 2019 is 14,500t according to fed register; catch used in model and on AKFIN is 15,879</a:t>
            </a:r>
            <a:endParaRPr lang="en-US" sz="1200" b="0" i="0" u="none" strike="noStrike" cap="none" dirty="0" smtClean="0">
              <a:solidFill>
                <a:schemeClr val="dk1"/>
              </a:solidFill>
              <a:effectLst/>
              <a:latin typeface="+mn-lt"/>
              <a:ea typeface="Calibri"/>
              <a:cs typeface="Calibri"/>
              <a:sym typeface="Calibri"/>
            </a:endParaRPr>
          </a:p>
        </p:txBody>
      </p:sp>
      <p:sp>
        <p:nvSpPr>
          <p:cNvPr id="4" name="Slide Number Placeholder 3"/>
          <p:cNvSpPr>
            <a:spLocks noGrp="1"/>
          </p:cNvSpPr>
          <p:nvPr>
            <p:ph type="sldNum" sz="quarter" idx="10"/>
          </p:nvPr>
        </p:nvSpPr>
        <p:spPr/>
        <p:txBody>
          <a:bodyPr/>
          <a:lstStyle/>
          <a:p>
            <a:fld id="{CAF5BA21-56C6-4AB7-83CC-2F1385E1A7B5}" type="slidenum">
              <a:rPr lang="en-US" smtClean="0"/>
              <a:t>2</a:t>
            </a:fld>
            <a:endParaRPr lang="en-US"/>
          </a:p>
        </p:txBody>
      </p:sp>
    </p:spTree>
    <p:extLst>
      <p:ext uri="{BB962C8B-B14F-4D97-AF65-F5344CB8AC3E}">
        <p14:creationId xmlns:p14="http://schemas.microsoft.com/office/powerpoint/2010/main" val="11519242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blue points are not included in the partial update.</a:t>
            </a:r>
          </a:p>
          <a:p>
            <a:endParaRPr lang="en-US" baseline="0" dirty="0" smtClean="0"/>
          </a:p>
          <a:p>
            <a:r>
              <a:rPr lang="en-US" sz="1200" kern="1200" dirty="0" smtClean="0">
                <a:solidFill>
                  <a:schemeClr val="tx1"/>
                </a:solidFill>
                <a:effectLst/>
                <a:latin typeface="+mn-lt"/>
                <a:ea typeface="+mn-ea"/>
                <a:cs typeface="+mn-cs"/>
              </a:rPr>
              <a:t>This assessment used a single survey index of "total" </a:t>
            </a:r>
            <a:r>
              <a:rPr lang="en-US" sz="1200" i="1" kern="1200" dirty="0" err="1" smtClean="0">
                <a:solidFill>
                  <a:schemeClr val="tx1"/>
                </a:solidFill>
                <a:effectLst/>
                <a:latin typeface="+mn-lt"/>
                <a:ea typeface="+mn-ea"/>
                <a:cs typeface="+mn-cs"/>
              </a:rPr>
              <a:t>Hippoglossoides</a:t>
            </a:r>
            <a:r>
              <a:rPr lang="en-US" sz="1200" i="1" kern="1200" dirty="0" smtClean="0">
                <a:solidFill>
                  <a:schemeClr val="tx1"/>
                </a:solidFill>
                <a:effectLst/>
                <a:latin typeface="+mn-lt"/>
                <a:ea typeface="+mn-ea"/>
                <a:cs typeface="+mn-cs"/>
              </a:rPr>
              <a:t> spp.</a:t>
            </a:r>
            <a:r>
              <a:rPr lang="en-US" sz="1200" kern="1200" dirty="0" smtClean="0">
                <a:solidFill>
                  <a:schemeClr val="tx1"/>
                </a:solidFill>
                <a:effectLst/>
                <a:latin typeface="+mn-lt"/>
                <a:ea typeface="+mn-ea"/>
                <a:cs typeface="+mn-cs"/>
              </a:rPr>
              <a:t> biomass that included the EBS “standard” survey areas and AI survey areas for the years 1982-2021 (Table 2). As was done in the 2020 assessment, a linear regression is used to estimate a relationship between EBS shelf </a:t>
            </a:r>
            <a:r>
              <a:rPr lang="en-US" sz="1200" i="1" kern="1200" dirty="0" err="1" smtClean="0">
                <a:solidFill>
                  <a:schemeClr val="tx1"/>
                </a:solidFill>
                <a:effectLst/>
                <a:latin typeface="+mn-lt"/>
                <a:ea typeface="+mn-ea"/>
                <a:cs typeface="+mn-cs"/>
              </a:rPr>
              <a:t>Hippoglossoides</a:t>
            </a:r>
            <a:r>
              <a:rPr lang="en-US" sz="1200" i="1" kern="1200" dirty="0" smtClean="0">
                <a:solidFill>
                  <a:schemeClr val="tx1"/>
                </a:solidFill>
                <a:effectLst/>
                <a:latin typeface="+mn-lt"/>
                <a:ea typeface="+mn-ea"/>
                <a:cs typeface="+mn-cs"/>
              </a:rPr>
              <a:t> spp.</a:t>
            </a:r>
            <a:r>
              <a:rPr lang="en-US" sz="1200" kern="1200" dirty="0" smtClean="0">
                <a:solidFill>
                  <a:schemeClr val="tx1"/>
                </a:solidFill>
                <a:effectLst/>
                <a:latin typeface="+mn-lt"/>
                <a:ea typeface="+mn-ea"/>
                <a:cs typeface="+mn-cs"/>
              </a:rPr>
              <a:t> survey biomass estimates and AI survey biomass estimates; this relationship is used to estimate AI survey biomass in years when no AI survey occurred (by using the linear equation to find an AI biomass estimate in a particular year based on the EBS biomass estimate for that year). </a:t>
            </a:r>
            <a:endParaRPr lang="en-US" dirty="0"/>
          </a:p>
        </p:txBody>
      </p:sp>
      <p:sp>
        <p:nvSpPr>
          <p:cNvPr id="4" name="Slide Number Placeholder 3"/>
          <p:cNvSpPr>
            <a:spLocks noGrp="1"/>
          </p:cNvSpPr>
          <p:nvPr>
            <p:ph type="sldNum" sz="quarter" idx="10"/>
          </p:nvPr>
        </p:nvSpPr>
        <p:spPr/>
        <p:txBody>
          <a:bodyPr/>
          <a:lstStyle/>
          <a:p>
            <a:fld id="{CAF5BA21-56C6-4AB7-83CC-2F1385E1A7B5}" type="slidenum">
              <a:rPr lang="en-US" smtClean="0"/>
              <a:t>3</a:t>
            </a:fld>
            <a:endParaRPr lang="en-US"/>
          </a:p>
        </p:txBody>
      </p:sp>
    </p:spTree>
    <p:extLst>
      <p:ext uri="{BB962C8B-B14F-4D97-AF65-F5344CB8AC3E}">
        <p14:creationId xmlns:p14="http://schemas.microsoft.com/office/powerpoint/2010/main" val="4625160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Time series from last full assessment</a:t>
            </a:r>
            <a:r>
              <a:rPr lang="en-US" baseline="0" dirty="0" smtClean="0"/>
              <a:t> with updated 2022 B40</a:t>
            </a:r>
            <a:endParaRPr lang="en-US" sz="1200" b="0" i="0" u="none" strike="noStrike" cap="none" dirty="0" smtClean="0">
              <a:solidFill>
                <a:schemeClr val="dk1"/>
              </a:solidFill>
              <a:effectLst/>
              <a:latin typeface="+mn-lt"/>
              <a:ea typeface="Calibri"/>
              <a:cs typeface="Calibri"/>
              <a:sym typeface="Calibri"/>
            </a:endParaRPr>
          </a:p>
        </p:txBody>
      </p:sp>
      <p:sp>
        <p:nvSpPr>
          <p:cNvPr id="4" name="Slide Number Placeholder 3"/>
          <p:cNvSpPr>
            <a:spLocks noGrp="1"/>
          </p:cNvSpPr>
          <p:nvPr>
            <p:ph type="sldNum" sz="quarter" idx="10"/>
          </p:nvPr>
        </p:nvSpPr>
        <p:spPr/>
        <p:txBody>
          <a:bodyPr/>
          <a:lstStyle/>
          <a:p>
            <a:fld id="{CAF5BA21-56C6-4AB7-83CC-2F1385E1A7B5}" type="slidenum">
              <a:rPr lang="en-US" smtClean="0"/>
              <a:t>4</a:t>
            </a:fld>
            <a:endParaRPr lang="en-US"/>
          </a:p>
        </p:txBody>
      </p:sp>
    </p:spTree>
    <p:extLst>
      <p:ext uri="{BB962C8B-B14F-4D97-AF65-F5344CB8AC3E}">
        <p14:creationId xmlns:p14="http://schemas.microsoft.com/office/powerpoint/2010/main" val="25570042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ABC for flathead sole is 40,175 t in 2022 and 40,046 t in 2023 and the OFL is 48,928 t in 2022 and 48,757 t in 2023. The new ABC recommendation and OFL values are similar to those developed in 2020 for 2022 (39,851 t and 48,534 t, respectively). </a:t>
            </a:r>
            <a:endParaRPr lang="en-US" dirty="0"/>
          </a:p>
        </p:txBody>
      </p:sp>
      <p:sp>
        <p:nvSpPr>
          <p:cNvPr id="4" name="Slide Number Placeholder 3"/>
          <p:cNvSpPr>
            <a:spLocks noGrp="1"/>
          </p:cNvSpPr>
          <p:nvPr>
            <p:ph type="sldNum" sz="quarter" idx="10"/>
          </p:nvPr>
        </p:nvSpPr>
        <p:spPr/>
        <p:txBody>
          <a:bodyPr/>
          <a:lstStyle/>
          <a:p>
            <a:fld id="{CAF5BA21-56C6-4AB7-83CC-2F1385E1A7B5}" type="slidenum">
              <a:rPr lang="en-US" smtClean="0"/>
              <a:t>5</a:t>
            </a:fld>
            <a:endParaRPr lang="en-US"/>
          </a:p>
        </p:txBody>
      </p:sp>
    </p:spTree>
    <p:extLst>
      <p:ext uri="{BB962C8B-B14F-4D97-AF65-F5344CB8AC3E}">
        <p14:creationId xmlns:p14="http://schemas.microsoft.com/office/powerpoint/2010/main" val="7330529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a:t>
            </a:r>
            <a:r>
              <a:rPr lang="en-US" baseline="0" dirty="0" smtClean="0"/>
              <a:t> are Cole’s suggestions.</a:t>
            </a:r>
          </a:p>
          <a:p>
            <a:r>
              <a:rPr lang="en-US" baseline="0" dirty="0" smtClean="0"/>
              <a:t>In 2020 model the RDs are fixed to zero 2017 </a:t>
            </a:r>
            <a:r>
              <a:rPr lang="en-US" baseline="0" dirty="0" err="1" smtClean="0"/>
              <a:t>fwd</a:t>
            </a:r>
            <a:endParaRPr lang="en-US" baseline="0" dirty="0" smtClean="0"/>
          </a:p>
          <a:p>
            <a:endParaRPr lang="en-US" baseline="0" dirty="0" smtClean="0"/>
          </a:p>
          <a:p>
            <a:r>
              <a:rPr lang="en-US" baseline="0" dirty="0" smtClean="0"/>
              <a:t>Summary biomass is 3+ - unclear why. Zero maturity thru age 5</a:t>
            </a:r>
          </a:p>
          <a:p>
            <a:endParaRPr lang="en-US" baseline="0" dirty="0" smtClean="0"/>
          </a:p>
          <a:p>
            <a:r>
              <a:rPr lang="en-US" baseline="0" dirty="0" smtClean="0"/>
              <a:t>SSC said summer bottom temp might not bet ‘adequate’ descriptor. We know they correlate with growth rates as well as catchability, and affect spatial distribution. Dropped from earlier assessments because uncorrelated with </a:t>
            </a:r>
            <a:r>
              <a:rPr lang="en-US" baseline="0" dirty="0" err="1" smtClean="0"/>
              <a:t>survbio</a:t>
            </a:r>
            <a:r>
              <a:rPr lang="en-US" baseline="0" dirty="0" smtClean="0"/>
              <a:t>, but we could look at the model-based index.</a:t>
            </a:r>
            <a:endParaRPr lang="en-US" dirty="0"/>
          </a:p>
        </p:txBody>
      </p:sp>
      <p:sp>
        <p:nvSpPr>
          <p:cNvPr id="4" name="Slide Number Placeholder 3"/>
          <p:cNvSpPr>
            <a:spLocks noGrp="1"/>
          </p:cNvSpPr>
          <p:nvPr>
            <p:ph type="sldNum" sz="quarter" idx="10"/>
          </p:nvPr>
        </p:nvSpPr>
        <p:spPr/>
        <p:txBody>
          <a:bodyPr/>
          <a:lstStyle/>
          <a:p>
            <a:fld id="{CAF5BA21-56C6-4AB7-83CC-2F1385E1A7B5}" type="slidenum">
              <a:rPr lang="en-US" smtClean="0"/>
              <a:t>6</a:t>
            </a:fld>
            <a:endParaRPr lang="en-US"/>
          </a:p>
        </p:txBody>
      </p:sp>
    </p:spTree>
    <p:extLst>
      <p:ext uri="{BB962C8B-B14F-4D97-AF65-F5344CB8AC3E}">
        <p14:creationId xmlns:p14="http://schemas.microsoft.com/office/powerpoint/2010/main" val="2971628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p:nvSpPr>
        <p:spPr>
          <a:xfrm>
            <a:off x="448091" y="3085765"/>
            <a:ext cx="8240108"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2" y="990600"/>
            <a:ext cx="7989752" cy="1504844"/>
          </a:xfrm>
          <a:effectLst/>
        </p:spPr>
        <p:txBody>
          <a:bodyPr anchor="b">
            <a:normAutofit/>
          </a:bodyPr>
          <a:lstStyle>
            <a:lvl1pPr>
              <a:defRPr sz="3600">
                <a:solidFill>
                  <a:schemeClr val="accent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581192" y="2495444"/>
            <a:ext cx="7989752"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216F73BB-3B44-4D96-968A-B4BF25D0EF58}" type="datetime9">
              <a:rPr lang="en-US" smtClean="0"/>
              <a:t>11/17/2021 12:44:54 PM</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
        <p:nvSpPr>
          <p:cNvPr id="8" name="Picture Placeholder 9">
            <a:extLst>
              <a:ext uri="{FF2B5EF4-FFF2-40B4-BE49-F238E27FC236}">
                <a16:creationId xmlns:a16="http://schemas.microsoft.com/office/drawing/2014/main" id="{60462B74-C9F4-401F-B8E1-FBD4792E56FA}"/>
              </a:ext>
            </a:extLst>
          </p:cNvPr>
          <p:cNvSpPr>
            <a:spLocks noGrp="1"/>
          </p:cNvSpPr>
          <p:nvPr>
            <p:ph type="pic" sz="quarter" idx="13" hasCustomPrompt="1"/>
          </p:nvPr>
        </p:nvSpPr>
        <p:spPr>
          <a:xfrm>
            <a:off x="251175" y="5681499"/>
            <a:ext cx="762329" cy="914400"/>
          </a:xfrm>
        </p:spPr>
        <p:txBody>
          <a:bodyPr>
            <a:noAutofit/>
          </a:bodyPr>
          <a:lstStyle>
            <a:lvl1pPr marL="0" indent="0">
              <a:buNone/>
              <a:defRPr sz="788">
                <a:solidFill>
                  <a:schemeClr val="bg1">
                    <a:lumMod val="50000"/>
                  </a:schemeClr>
                </a:solidFill>
              </a:defRPr>
            </a:lvl1pPr>
          </a:lstStyle>
          <a:p>
            <a:r>
              <a:rPr lang="en-US" dirty="0"/>
              <a:t>Click to add Presenter Photo</a:t>
            </a:r>
          </a:p>
        </p:txBody>
      </p:sp>
    </p:spTree>
    <p:extLst>
      <p:ext uri="{BB962C8B-B14F-4D97-AF65-F5344CB8AC3E}">
        <p14:creationId xmlns:p14="http://schemas.microsoft.com/office/powerpoint/2010/main" val="2839875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D0A67E-12D6-45C7-87B8-00426FCA6F49}" type="datetime9">
              <a:rPr lang="en-US" smtClean="0"/>
              <a:t>11/17/2021 12:44:54 PM</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8" name="Picture Placeholder 9">
            <a:extLst>
              <a:ext uri="{FF2B5EF4-FFF2-40B4-BE49-F238E27FC236}">
                <a16:creationId xmlns:a16="http://schemas.microsoft.com/office/drawing/2014/main" id="{BC280C83-0990-4DBA-9150-E5E4C5A3D4E5}"/>
              </a:ext>
            </a:extLst>
          </p:cNvPr>
          <p:cNvSpPr>
            <a:spLocks noGrp="1"/>
          </p:cNvSpPr>
          <p:nvPr>
            <p:ph type="pic" sz="quarter" idx="13" hasCustomPrompt="1"/>
          </p:nvPr>
        </p:nvSpPr>
        <p:spPr>
          <a:xfrm>
            <a:off x="251175" y="5681499"/>
            <a:ext cx="762329" cy="914400"/>
          </a:xfrm>
        </p:spPr>
        <p:txBody>
          <a:bodyPr>
            <a:noAutofit/>
          </a:bodyPr>
          <a:lstStyle>
            <a:lvl1pPr marL="0" indent="0">
              <a:buNone/>
              <a:defRPr sz="788">
                <a:solidFill>
                  <a:schemeClr val="bg1">
                    <a:lumMod val="50000"/>
                  </a:schemeClr>
                </a:solidFill>
              </a:defRPr>
            </a:lvl1pPr>
          </a:lstStyle>
          <a:p>
            <a:r>
              <a:rPr lang="en-US" dirty="0"/>
              <a:t>Click to add Presenter Photo</a:t>
            </a:r>
          </a:p>
        </p:txBody>
      </p:sp>
      <p:sp>
        <p:nvSpPr>
          <p:cNvPr id="9" name="Rectangle 8">
            <a:extLst>
              <a:ext uri="{FF2B5EF4-FFF2-40B4-BE49-F238E27FC236}">
                <a16:creationId xmlns:a16="http://schemas.microsoft.com/office/drawing/2014/main" id="{51DB7A51-2938-4A7B-A5C7-3F00ABC704F2}"/>
              </a:ext>
            </a:extLst>
          </p:cNvPr>
          <p:cNvSpPr>
            <a:spLocks noChangeAspect="1"/>
          </p:cNvSpPr>
          <p:nvPr userDrawn="1"/>
        </p:nvSpPr>
        <p:spPr>
          <a:xfrm>
            <a:off x="448093" y="599725"/>
            <a:ext cx="8243624" cy="83578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Title 1">
            <a:extLst>
              <a:ext uri="{FF2B5EF4-FFF2-40B4-BE49-F238E27FC236}">
                <a16:creationId xmlns:a16="http://schemas.microsoft.com/office/drawing/2014/main" id="{4B96872D-199B-4969-8936-9714E4BE6D9F}"/>
              </a:ext>
            </a:extLst>
          </p:cNvPr>
          <p:cNvSpPr>
            <a:spLocks noGrp="1"/>
          </p:cNvSpPr>
          <p:nvPr>
            <p:ph type="title"/>
          </p:nvPr>
        </p:nvSpPr>
        <p:spPr>
          <a:xfrm>
            <a:off x="581192" y="687474"/>
            <a:ext cx="7579582" cy="630049"/>
          </a:xfrm>
        </p:spPr>
        <p:txBody>
          <a:bodyPr/>
          <a:lstStyle>
            <a:lvl1pPr>
              <a:defRPr>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28473762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6629400" y="599725"/>
            <a:ext cx="2057399"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629400" y="675725"/>
            <a:ext cx="1503123" cy="5183073"/>
          </a:xfrm>
        </p:spPr>
        <p:txBody>
          <a:bodyPr vert="eaVert"/>
          <a:lstStyle>
            <a:lvl1pPr>
              <a:defRPr>
                <a:latin typeface="Arial" panose="020B0604020202020204" pitchFamily="34" charset="0"/>
                <a:cs typeface="Arial" panose="020B0604020202020204" pitchFamily="34" charset="0"/>
              </a:defRPr>
            </a:lvl1pPr>
          </a:lstStyle>
          <a:p>
            <a:r>
              <a:rPr lang="en-US" dirty="0"/>
              <a:t>Click to edit Master title style</a:t>
            </a:r>
          </a:p>
        </p:txBody>
      </p:sp>
      <p:sp>
        <p:nvSpPr>
          <p:cNvPr id="3" name="Vertical Text Placeholder 2"/>
          <p:cNvSpPr>
            <a:spLocks noGrp="1"/>
          </p:cNvSpPr>
          <p:nvPr>
            <p:ph type="body" orient="vert" idx="1"/>
          </p:nvPr>
        </p:nvSpPr>
        <p:spPr>
          <a:xfrm>
            <a:off x="581192" y="675725"/>
            <a:ext cx="592220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745255" y="5956136"/>
            <a:ext cx="947672" cy="365125"/>
          </a:xfrm>
        </p:spPr>
        <p:txBody>
          <a:bodyPr/>
          <a:lstStyle>
            <a:lvl1pPr>
              <a:defRPr>
                <a:solidFill>
                  <a:schemeClr val="accent1">
                    <a:lumMod val="75000"/>
                    <a:lumOff val="25000"/>
                  </a:schemeClr>
                </a:solidFill>
              </a:defRPr>
            </a:lvl1pPr>
          </a:lstStyle>
          <a:p>
            <a:fld id="{0008BDB1-8207-438C-B05F-73622B91E51A}" type="datetime9">
              <a:rPr lang="en-US" smtClean="0"/>
              <a:t>11/17/2021 12:44:54 PM</a:t>
            </a:fld>
            <a:endParaRPr lang="en-US" dirty="0"/>
          </a:p>
        </p:txBody>
      </p:sp>
      <p:sp>
        <p:nvSpPr>
          <p:cNvPr id="5" name="Footer Placeholder 4"/>
          <p:cNvSpPr>
            <a:spLocks noGrp="1"/>
          </p:cNvSpPr>
          <p:nvPr>
            <p:ph type="ftr" sz="quarter" idx="11"/>
          </p:nvPr>
        </p:nvSpPr>
        <p:spPr>
          <a:xfrm>
            <a:off x="581192" y="5951810"/>
            <a:ext cx="5922209" cy="365125"/>
          </a:xfrm>
        </p:spPr>
        <p:txBody>
          <a:body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
        <p:nvSpPr>
          <p:cNvPr id="8" name="Picture Placeholder 9">
            <a:extLst>
              <a:ext uri="{FF2B5EF4-FFF2-40B4-BE49-F238E27FC236}">
                <a16:creationId xmlns:a16="http://schemas.microsoft.com/office/drawing/2014/main" id="{D354B163-6C4F-45DB-A034-51A5B30DD427}"/>
              </a:ext>
            </a:extLst>
          </p:cNvPr>
          <p:cNvSpPr>
            <a:spLocks noGrp="1"/>
          </p:cNvSpPr>
          <p:nvPr>
            <p:ph type="pic" sz="quarter" idx="13" hasCustomPrompt="1"/>
          </p:nvPr>
        </p:nvSpPr>
        <p:spPr>
          <a:xfrm>
            <a:off x="251175" y="5681499"/>
            <a:ext cx="762329" cy="914400"/>
          </a:xfrm>
        </p:spPr>
        <p:txBody>
          <a:bodyPr>
            <a:noAutofit/>
          </a:bodyPr>
          <a:lstStyle>
            <a:lvl1pPr marL="0" indent="0">
              <a:buNone/>
              <a:defRPr sz="788">
                <a:solidFill>
                  <a:schemeClr val="bg1">
                    <a:lumMod val="50000"/>
                  </a:schemeClr>
                </a:solidFill>
              </a:defRPr>
            </a:lvl1pPr>
          </a:lstStyle>
          <a:p>
            <a:r>
              <a:rPr lang="en-US" dirty="0"/>
              <a:t>Click to add Presenter Photo</a:t>
            </a:r>
          </a:p>
        </p:txBody>
      </p:sp>
    </p:spTree>
    <p:extLst>
      <p:ext uri="{BB962C8B-B14F-4D97-AF65-F5344CB8AC3E}">
        <p14:creationId xmlns:p14="http://schemas.microsoft.com/office/powerpoint/2010/main" val="14921887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8" name="Rectangle 7"/>
          <p:cNvSpPr>
            <a:spLocks noChangeAspect="1"/>
          </p:cNvSpPr>
          <p:nvPr/>
        </p:nvSpPr>
        <p:spPr>
          <a:xfrm>
            <a:off x="335863" y="5141975"/>
            <a:ext cx="8468145"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35895" y="3043911"/>
            <a:ext cx="8272211" cy="1497507"/>
          </a:xfrm>
        </p:spPr>
        <p:txBody>
          <a:bodyPr anchor="b">
            <a:normAutofit/>
          </a:bodyPr>
          <a:lstStyle>
            <a:lvl1pPr algn="l">
              <a:defRPr sz="2700" b="0" cap="all">
                <a:solidFill>
                  <a:schemeClr val="accent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Text Placeholder 2"/>
          <p:cNvSpPr>
            <a:spLocks noGrp="1"/>
          </p:cNvSpPr>
          <p:nvPr>
            <p:ph type="body" idx="1"/>
          </p:nvPr>
        </p:nvSpPr>
        <p:spPr>
          <a:xfrm>
            <a:off x="435895" y="4541417"/>
            <a:ext cx="8272211" cy="600556"/>
          </a:xfrm>
        </p:spPr>
        <p:txBody>
          <a:bodyPr anchor="t">
            <a:normAutofit/>
          </a:bodyPr>
          <a:lstStyle>
            <a:lvl1pPr marL="0" indent="0" algn="l">
              <a:buNone/>
              <a:defRPr sz="1350" cap="all">
                <a:solidFill>
                  <a:schemeClr val="accent2"/>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E9F67B5E-2315-4740-ACC4-5F0FD51292D4}" type="datetime9">
              <a:rPr lang="en-US" smtClean="0"/>
              <a:t>11/17/2021 12:44:54 PM</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
        <p:nvSpPr>
          <p:cNvPr id="9" name="Picture Placeholder 9">
            <a:extLst>
              <a:ext uri="{FF2B5EF4-FFF2-40B4-BE49-F238E27FC236}">
                <a16:creationId xmlns:a16="http://schemas.microsoft.com/office/drawing/2014/main" id="{60ECD88C-B2CE-4747-BF15-020C37E38D42}"/>
              </a:ext>
            </a:extLst>
          </p:cNvPr>
          <p:cNvSpPr>
            <a:spLocks noGrp="1"/>
          </p:cNvSpPr>
          <p:nvPr>
            <p:ph type="pic" sz="quarter" idx="13" hasCustomPrompt="1"/>
          </p:nvPr>
        </p:nvSpPr>
        <p:spPr>
          <a:xfrm>
            <a:off x="251175" y="5681499"/>
            <a:ext cx="770467" cy="914400"/>
          </a:xfrm>
        </p:spPr>
        <p:txBody>
          <a:bodyPr>
            <a:noAutofit/>
          </a:bodyPr>
          <a:lstStyle>
            <a:lvl1pPr marL="0" indent="0">
              <a:buNone/>
              <a:defRPr sz="788">
                <a:solidFill>
                  <a:schemeClr val="bg1">
                    <a:lumMod val="50000"/>
                  </a:schemeClr>
                </a:solidFill>
              </a:defRPr>
            </a:lvl1pPr>
          </a:lstStyle>
          <a:p>
            <a:r>
              <a:rPr lang="en-US" dirty="0"/>
              <a:t>Click to add Presenter Photo</a:t>
            </a:r>
          </a:p>
        </p:txBody>
      </p:sp>
      <p:sp>
        <p:nvSpPr>
          <p:cNvPr id="10" name="Picture Placeholder 9">
            <a:extLst>
              <a:ext uri="{FF2B5EF4-FFF2-40B4-BE49-F238E27FC236}">
                <a16:creationId xmlns:a16="http://schemas.microsoft.com/office/drawing/2014/main" id="{4745BCAC-898A-4739-BD0E-5F07CEE60A79}"/>
              </a:ext>
            </a:extLst>
          </p:cNvPr>
          <p:cNvSpPr>
            <a:spLocks noGrp="1"/>
          </p:cNvSpPr>
          <p:nvPr>
            <p:ph type="pic" sz="quarter" idx="14" hasCustomPrompt="1"/>
          </p:nvPr>
        </p:nvSpPr>
        <p:spPr>
          <a:xfrm>
            <a:off x="8124340" y="5900198"/>
            <a:ext cx="378152" cy="511293"/>
          </a:xfrm>
        </p:spPr>
        <p:txBody>
          <a:bodyPr>
            <a:noAutofit/>
          </a:bodyPr>
          <a:lstStyle>
            <a:lvl1pPr marL="0" indent="0">
              <a:buNone/>
              <a:defRPr sz="788">
                <a:solidFill>
                  <a:schemeClr val="bg1">
                    <a:lumMod val="50000"/>
                  </a:schemeClr>
                </a:solidFill>
              </a:defRPr>
            </a:lvl1pPr>
          </a:lstStyle>
          <a:p>
            <a:r>
              <a:rPr lang="en-US" dirty="0"/>
              <a:t>Click to add logo</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9014002A-CF14-41E0-9D3A-B227D22D5DC1}" type="datetime9">
              <a:rPr lang="en-US" smtClean="0"/>
              <a:t>11/17/2021 12:44:54 PM</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
        <p:nvSpPr>
          <p:cNvPr id="9" name="Picture Placeholder 9">
            <a:extLst>
              <a:ext uri="{FF2B5EF4-FFF2-40B4-BE49-F238E27FC236}">
                <a16:creationId xmlns:a16="http://schemas.microsoft.com/office/drawing/2014/main" id="{6E537A51-93E5-4A33-A30C-A1ABDBE1842D}"/>
              </a:ext>
            </a:extLst>
          </p:cNvPr>
          <p:cNvSpPr>
            <a:spLocks noGrp="1"/>
          </p:cNvSpPr>
          <p:nvPr>
            <p:ph type="pic" sz="quarter" idx="13" hasCustomPrompt="1"/>
          </p:nvPr>
        </p:nvSpPr>
        <p:spPr>
          <a:xfrm>
            <a:off x="251175" y="5681499"/>
            <a:ext cx="770467" cy="914400"/>
          </a:xfrm>
        </p:spPr>
        <p:txBody>
          <a:bodyPr>
            <a:noAutofit/>
          </a:bodyPr>
          <a:lstStyle>
            <a:lvl1pPr marL="0" indent="0">
              <a:buNone/>
              <a:defRPr sz="788">
                <a:solidFill>
                  <a:schemeClr val="bg1">
                    <a:lumMod val="50000"/>
                  </a:schemeClr>
                </a:solidFill>
              </a:defRPr>
            </a:lvl1pPr>
          </a:lstStyle>
          <a:p>
            <a:r>
              <a:rPr lang="en-US" dirty="0"/>
              <a:t>Click to add Presenter Photo</a:t>
            </a:r>
          </a:p>
        </p:txBody>
      </p:sp>
      <p:sp>
        <p:nvSpPr>
          <p:cNvPr id="10" name="Picture Placeholder 9">
            <a:extLst>
              <a:ext uri="{FF2B5EF4-FFF2-40B4-BE49-F238E27FC236}">
                <a16:creationId xmlns:a16="http://schemas.microsoft.com/office/drawing/2014/main" id="{86C967C7-6CE4-46B2-804B-B59D271138B7}"/>
              </a:ext>
            </a:extLst>
          </p:cNvPr>
          <p:cNvSpPr>
            <a:spLocks noGrp="1"/>
          </p:cNvSpPr>
          <p:nvPr>
            <p:ph type="pic" sz="quarter" idx="14" hasCustomPrompt="1"/>
          </p:nvPr>
        </p:nvSpPr>
        <p:spPr>
          <a:xfrm>
            <a:off x="8124340" y="5900198"/>
            <a:ext cx="378152" cy="511293"/>
          </a:xfrm>
        </p:spPr>
        <p:txBody>
          <a:bodyPr>
            <a:noAutofit/>
          </a:bodyPr>
          <a:lstStyle>
            <a:lvl1pPr marL="0" indent="0">
              <a:buNone/>
              <a:defRPr sz="788">
                <a:solidFill>
                  <a:schemeClr val="bg1">
                    <a:lumMod val="50000"/>
                  </a:schemeClr>
                </a:solidFill>
              </a:defRPr>
            </a:lvl1pPr>
          </a:lstStyle>
          <a:p>
            <a:r>
              <a:rPr lang="en-US" dirty="0"/>
              <a:t>Click to add logo</a:t>
            </a:r>
          </a:p>
        </p:txBody>
      </p:sp>
      <p:sp>
        <p:nvSpPr>
          <p:cNvPr id="11" name="Rectangle 10">
            <a:extLst>
              <a:ext uri="{FF2B5EF4-FFF2-40B4-BE49-F238E27FC236}">
                <a16:creationId xmlns:a16="http://schemas.microsoft.com/office/drawing/2014/main" id="{D1D1FA29-4768-4E60-A6D7-D432703E8E04}"/>
              </a:ext>
            </a:extLst>
          </p:cNvPr>
          <p:cNvSpPr>
            <a:spLocks noChangeAspect="1"/>
          </p:cNvSpPr>
          <p:nvPr userDrawn="1"/>
        </p:nvSpPr>
        <p:spPr>
          <a:xfrm>
            <a:off x="448093" y="599725"/>
            <a:ext cx="8243624" cy="83578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a:extLst>
              <a:ext uri="{FF2B5EF4-FFF2-40B4-BE49-F238E27FC236}">
                <a16:creationId xmlns:a16="http://schemas.microsoft.com/office/drawing/2014/main" id="{70ECD76F-89E0-4FB1-A1F5-F9C9E494EAF3}"/>
              </a:ext>
            </a:extLst>
          </p:cNvPr>
          <p:cNvSpPr>
            <a:spLocks noGrp="1"/>
          </p:cNvSpPr>
          <p:nvPr>
            <p:ph type="title"/>
          </p:nvPr>
        </p:nvSpPr>
        <p:spPr>
          <a:xfrm>
            <a:off x="581192" y="687474"/>
            <a:ext cx="7579582" cy="630049"/>
          </a:xfrm>
        </p:spPr>
        <p:txBody>
          <a:bodyPr/>
          <a:lstStyle>
            <a:lvl1pPr>
              <a:defRPr>
                <a:latin typeface="Arial" panose="020B0604020202020204" pitchFamily="34" charset="0"/>
                <a:cs typeface="Arial" panose="020B0604020202020204" pitchFamily="34" charset="0"/>
              </a:defRPr>
            </a:lvl1pPr>
          </a:lstStyle>
          <a:p>
            <a:r>
              <a:rPr lang="en-US" dirty="0"/>
              <a:t>Click to edit Master title style</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2615A1-9E26-4EA6-9D8B-B4D818EA55AD}" type="datetime9">
              <a:rPr lang="en-US" smtClean="0"/>
              <a:t>11/17/2021 12:44:54 PM</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Picture Placeholder 9">
            <a:extLst>
              <a:ext uri="{FF2B5EF4-FFF2-40B4-BE49-F238E27FC236}">
                <a16:creationId xmlns:a16="http://schemas.microsoft.com/office/drawing/2014/main" id="{0D165EC4-2C00-48CD-B2A1-12555C9EA0ED}"/>
              </a:ext>
            </a:extLst>
          </p:cNvPr>
          <p:cNvSpPr>
            <a:spLocks noGrp="1"/>
          </p:cNvSpPr>
          <p:nvPr>
            <p:ph type="pic" sz="quarter" idx="13" hasCustomPrompt="1"/>
          </p:nvPr>
        </p:nvSpPr>
        <p:spPr>
          <a:xfrm>
            <a:off x="251175" y="5681499"/>
            <a:ext cx="770467" cy="914400"/>
          </a:xfrm>
        </p:spPr>
        <p:txBody>
          <a:bodyPr>
            <a:noAutofit/>
          </a:bodyPr>
          <a:lstStyle>
            <a:lvl1pPr marL="0" indent="0">
              <a:buNone/>
              <a:defRPr sz="788">
                <a:solidFill>
                  <a:schemeClr val="bg1">
                    <a:lumMod val="50000"/>
                  </a:schemeClr>
                </a:solidFill>
              </a:defRPr>
            </a:lvl1pPr>
          </a:lstStyle>
          <a:p>
            <a:r>
              <a:rPr lang="en-US" dirty="0"/>
              <a:t>Click to add Presenter Photo</a:t>
            </a:r>
          </a:p>
        </p:txBody>
      </p:sp>
      <p:sp>
        <p:nvSpPr>
          <p:cNvPr id="6" name="Picture Placeholder 9">
            <a:extLst>
              <a:ext uri="{FF2B5EF4-FFF2-40B4-BE49-F238E27FC236}">
                <a16:creationId xmlns:a16="http://schemas.microsoft.com/office/drawing/2014/main" id="{BCE72FD7-7235-43F1-835C-35F26640CB3C}"/>
              </a:ext>
            </a:extLst>
          </p:cNvPr>
          <p:cNvSpPr>
            <a:spLocks noGrp="1"/>
          </p:cNvSpPr>
          <p:nvPr>
            <p:ph type="pic" sz="quarter" idx="14" hasCustomPrompt="1"/>
          </p:nvPr>
        </p:nvSpPr>
        <p:spPr>
          <a:xfrm>
            <a:off x="8124340" y="5900198"/>
            <a:ext cx="378152" cy="511293"/>
          </a:xfrm>
        </p:spPr>
        <p:txBody>
          <a:bodyPr>
            <a:noAutofit/>
          </a:bodyPr>
          <a:lstStyle>
            <a:lvl1pPr marL="0" indent="0">
              <a:buNone/>
              <a:defRPr sz="788">
                <a:solidFill>
                  <a:schemeClr val="bg1">
                    <a:lumMod val="50000"/>
                  </a:schemeClr>
                </a:solidFill>
              </a:defRPr>
            </a:lvl1pPr>
          </a:lstStyle>
          <a:p>
            <a:r>
              <a:rPr lang="en-US" dirty="0"/>
              <a:t>Click to add logo</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335863" y="5141973"/>
            <a:ext cx="847365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35894" y="5262296"/>
            <a:ext cx="3682084" cy="689514"/>
          </a:xfrm>
        </p:spPr>
        <p:txBody>
          <a:bodyPr anchor="ctr"/>
          <a:lstStyle>
            <a:lvl1pPr algn="l">
              <a:defRPr sz="15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335862" y="601200"/>
            <a:ext cx="8469630" cy="4204800"/>
          </a:xfrm>
        </p:spPr>
        <p:txBody>
          <a:bodyPr anchor="ctr">
            <a:normAutofit/>
          </a:bodyPr>
          <a:lstStyle>
            <a:lvl1pPr>
              <a:defRPr sz="1500">
                <a:solidFill>
                  <a:schemeClr val="tx2"/>
                </a:solidFill>
              </a:defRPr>
            </a:lvl1pPr>
            <a:lvl2pPr>
              <a:defRPr sz="1350">
                <a:solidFill>
                  <a:schemeClr val="tx2"/>
                </a:solidFill>
              </a:defRPr>
            </a:lvl2pPr>
            <a:lvl3pPr>
              <a:defRPr sz="1200">
                <a:solidFill>
                  <a:schemeClr val="tx2"/>
                </a:solidFill>
              </a:defRPr>
            </a:lvl3pPr>
            <a:lvl4pPr>
              <a:defRPr sz="1050">
                <a:solidFill>
                  <a:schemeClr val="tx2"/>
                </a:solidFill>
              </a:defRPr>
            </a:lvl4pPr>
            <a:lvl5pPr>
              <a:defRPr sz="1050">
                <a:solidFill>
                  <a:schemeClr val="tx2"/>
                </a:solidFill>
              </a:defRPr>
            </a:lvl5pPr>
            <a:lvl6pPr>
              <a:defRPr sz="1050">
                <a:solidFill>
                  <a:schemeClr val="tx2"/>
                </a:solidFill>
              </a:defRPr>
            </a:lvl6pPr>
            <a:lvl7pPr>
              <a:defRPr sz="1050">
                <a:solidFill>
                  <a:schemeClr val="tx2"/>
                </a:solidFill>
              </a:defRPr>
            </a:lvl7pPr>
            <a:lvl8pPr>
              <a:defRPr sz="1050">
                <a:solidFill>
                  <a:schemeClr val="tx2"/>
                </a:solidFill>
              </a:defRPr>
            </a:lvl8pPr>
            <a:lvl9pPr>
              <a:defRPr sz="105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305618" y="5262297"/>
            <a:ext cx="4402490" cy="689515"/>
          </a:xfrm>
        </p:spPr>
        <p:txBody>
          <a:bodyPr anchor="ctr">
            <a:normAutofit/>
          </a:bodyPr>
          <a:lstStyle>
            <a:lvl1pPr marL="0" indent="0" algn="r">
              <a:buNone/>
              <a:defRPr sz="825">
                <a:solidFill>
                  <a:schemeClr val="bg1"/>
                </a:solidFill>
              </a:defRPr>
            </a:lvl1pPr>
            <a:lvl2pPr marL="342900" indent="0">
              <a:buNone/>
              <a:defRPr sz="825"/>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F6959D04-DB06-449D-88EF-22FDF65F61A3}" type="datetime9">
              <a:rPr lang="en-US" smtClean="0"/>
              <a:t>11/17/2021 12:44:54 PM</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
        <p:nvSpPr>
          <p:cNvPr id="10" name="Picture Placeholder 9">
            <a:extLst>
              <a:ext uri="{FF2B5EF4-FFF2-40B4-BE49-F238E27FC236}">
                <a16:creationId xmlns:a16="http://schemas.microsoft.com/office/drawing/2014/main" id="{FA4FFB8C-88C5-469B-BBE5-2F9578EB3B2E}"/>
              </a:ext>
            </a:extLst>
          </p:cNvPr>
          <p:cNvSpPr>
            <a:spLocks noGrp="1"/>
          </p:cNvSpPr>
          <p:nvPr>
            <p:ph type="pic" sz="quarter" idx="13" hasCustomPrompt="1"/>
          </p:nvPr>
        </p:nvSpPr>
        <p:spPr>
          <a:xfrm>
            <a:off x="251175" y="5681499"/>
            <a:ext cx="770467" cy="914400"/>
          </a:xfrm>
        </p:spPr>
        <p:txBody>
          <a:bodyPr>
            <a:noAutofit/>
          </a:bodyPr>
          <a:lstStyle>
            <a:lvl1pPr marL="0" indent="0">
              <a:buNone/>
              <a:defRPr sz="788">
                <a:solidFill>
                  <a:schemeClr val="bg1">
                    <a:lumMod val="50000"/>
                  </a:schemeClr>
                </a:solidFill>
              </a:defRPr>
            </a:lvl1pPr>
          </a:lstStyle>
          <a:p>
            <a:r>
              <a:rPr lang="en-US" dirty="0"/>
              <a:t>Click to add Presenter Photo</a:t>
            </a:r>
          </a:p>
        </p:txBody>
      </p:sp>
      <p:sp>
        <p:nvSpPr>
          <p:cNvPr id="11" name="Picture Placeholder 9">
            <a:extLst>
              <a:ext uri="{FF2B5EF4-FFF2-40B4-BE49-F238E27FC236}">
                <a16:creationId xmlns:a16="http://schemas.microsoft.com/office/drawing/2014/main" id="{0B06A6D8-59B6-48EF-97A3-580C263862AD}"/>
              </a:ext>
            </a:extLst>
          </p:cNvPr>
          <p:cNvSpPr>
            <a:spLocks noGrp="1"/>
          </p:cNvSpPr>
          <p:nvPr>
            <p:ph type="pic" sz="quarter" idx="14" hasCustomPrompt="1"/>
          </p:nvPr>
        </p:nvSpPr>
        <p:spPr>
          <a:xfrm>
            <a:off x="8124340" y="5900198"/>
            <a:ext cx="378152" cy="511293"/>
          </a:xfrm>
        </p:spPr>
        <p:txBody>
          <a:bodyPr>
            <a:noAutofit/>
          </a:bodyPr>
          <a:lstStyle>
            <a:lvl1pPr marL="0" indent="0">
              <a:buNone/>
              <a:defRPr sz="788">
                <a:solidFill>
                  <a:schemeClr val="bg1">
                    <a:lumMod val="50000"/>
                  </a:schemeClr>
                </a:solidFill>
              </a:defRPr>
            </a:lvl1pPr>
          </a:lstStyle>
          <a:p>
            <a:r>
              <a:rPr lang="en-US" dirty="0"/>
              <a:t>Click to add logo</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35895" y="4693389"/>
            <a:ext cx="8272212" cy="566738"/>
          </a:xfrm>
        </p:spPr>
        <p:txBody>
          <a:bodyPr anchor="b">
            <a:normAutofit/>
          </a:bodyPr>
          <a:lstStyle>
            <a:lvl1pPr algn="l">
              <a:defRPr sz="18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335863" y="599725"/>
            <a:ext cx="8468144" cy="3557252"/>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435894" y="5260128"/>
            <a:ext cx="8272213" cy="598671"/>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DD3C40E4-7B10-490B-A735-DEBF7B8C22B1}" type="datetime9">
              <a:rPr lang="en-US" smtClean="0"/>
              <a:t>11/17/2021 12:44:54 PM</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Picture Placeholder 9">
            <a:extLst>
              <a:ext uri="{FF2B5EF4-FFF2-40B4-BE49-F238E27FC236}">
                <a16:creationId xmlns:a16="http://schemas.microsoft.com/office/drawing/2014/main" id="{27769484-71D0-4024-B237-583943195596}"/>
              </a:ext>
            </a:extLst>
          </p:cNvPr>
          <p:cNvSpPr>
            <a:spLocks noGrp="1"/>
          </p:cNvSpPr>
          <p:nvPr>
            <p:ph type="pic" sz="quarter" idx="13" hasCustomPrompt="1"/>
          </p:nvPr>
        </p:nvSpPr>
        <p:spPr>
          <a:xfrm>
            <a:off x="251175" y="5681499"/>
            <a:ext cx="770467" cy="914400"/>
          </a:xfrm>
        </p:spPr>
        <p:txBody>
          <a:bodyPr>
            <a:noAutofit/>
          </a:bodyPr>
          <a:lstStyle>
            <a:lvl1pPr marL="0" indent="0">
              <a:buNone/>
              <a:defRPr sz="788">
                <a:solidFill>
                  <a:schemeClr val="bg1">
                    <a:lumMod val="50000"/>
                  </a:schemeClr>
                </a:solidFill>
              </a:defRPr>
            </a:lvl1pPr>
          </a:lstStyle>
          <a:p>
            <a:r>
              <a:rPr lang="en-US" dirty="0"/>
              <a:t>Click to add Presenter Photo</a:t>
            </a:r>
          </a:p>
        </p:txBody>
      </p:sp>
      <p:sp>
        <p:nvSpPr>
          <p:cNvPr id="9" name="Picture Placeholder 9">
            <a:extLst>
              <a:ext uri="{FF2B5EF4-FFF2-40B4-BE49-F238E27FC236}">
                <a16:creationId xmlns:a16="http://schemas.microsoft.com/office/drawing/2014/main" id="{5C9C32F3-1DF0-4FA3-BD8A-B66513D842BD}"/>
              </a:ext>
            </a:extLst>
          </p:cNvPr>
          <p:cNvSpPr>
            <a:spLocks noGrp="1"/>
          </p:cNvSpPr>
          <p:nvPr>
            <p:ph type="pic" sz="quarter" idx="14" hasCustomPrompt="1"/>
          </p:nvPr>
        </p:nvSpPr>
        <p:spPr>
          <a:xfrm>
            <a:off x="8124340" y="5900198"/>
            <a:ext cx="378152" cy="511293"/>
          </a:xfrm>
        </p:spPr>
        <p:txBody>
          <a:bodyPr>
            <a:noAutofit/>
          </a:bodyPr>
          <a:lstStyle>
            <a:lvl1pPr marL="0" indent="0">
              <a:buNone/>
              <a:defRPr sz="788">
                <a:solidFill>
                  <a:schemeClr val="bg1">
                    <a:lumMod val="50000"/>
                  </a:schemeClr>
                </a:solidFill>
              </a:defRPr>
            </a:lvl1pPr>
          </a:lstStyle>
          <a:p>
            <a:r>
              <a:rPr lang="en-US" dirty="0"/>
              <a:t>Click to add logo</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581192" y="1523259"/>
            <a:ext cx="7989752" cy="4335538"/>
          </a:xfrm>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88B77E-0D65-4F0D-A448-22274F2EF76F}" type="datetime9">
              <a:rPr lang="en-US" smtClean="0"/>
              <a:t>11/17/2021 12:44:54 PM</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0" name="Picture Placeholder 9">
            <a:extLst>
              <a:ext uri="{FF2B5EF4-FFF2-40B4-BE49-F238E27FC236}">
                <a16:creationId xmlns:a16="http://schemas.microsoft.com/office/drawing/2014/main" id="{982CC4F0-86ED-48D1-9558-7307A0C81BD5}"/>
              </a:ext>
            </a:extLst>
          </p:cNvPr>
          <p:cNvSpPr>
            <a:spLocks noGrp="1"/>
          </p:cNvSpPr>
          <p:nvPr>
            <p:ph type="pic" sz="quarter" idx="13" hasCustomPrompt="1"/>
          </p:nvPr>
        </p:nvSpPr>
        <p:spPr>
          <a:xfrm>
            <a:off x="251175" y="5681499"/>
            <a:ext cx="770467" cy="914400"/>
          </a:xfrm>
        </p:spPr>
        <p:txBody>
          <a:bodyPr>
            <a:noAutofit/>
          </a:bodyPr>
          <a:lstStyle>
            <a:lvl1pPr marL="0" indent="0">
              <a:buNone/>
              <a:defRPr sz="788">
                <a:solidFill>
                  <a:schemeClr val="bg1">
                    <a:lumMod val="50000"/>
                  </a:schemeClr>
                </a:solidFill>
              </a:defRPr>
            </a:lvl1pPr>
          </a:lstStyle>
          <a:p>
            <a:r>
              <a:rPr lang="en-US" dirty="0"/>
              <a:t>Click to add Presenter Photo</a:t>
            </a:r>
          </a:p>
        </p:txBody>
      </p:sp>
      <p:sp>
        <p:nvSpPr>
          <p:cNvPr id="11" name="Picture Placeholder 9">
            <a:extLst>
              <a:ext uri="{FF2B5EF4-FFF2-40B4-BE49-F238E27FC236}">
                <a16:creationId xmlns:a16="http://schemas.microsoft.com/office/drawing/2014/main" id="{8E3E1CD5-CFCA-42EE-9113-0B154D972C8A}"/>
              </a:ext>
            </a:extLst>
          </p:cNvPr>
          <p:cNvSpPr>
            <a:spLocks noGrp="1"/>
          </p:cNvSpPr>
          <p:nvPr>
            <p:ph type="pic" sz="quarter" idx="14" hasCustomPrompt="1"/>
          </p:nvPr>
        </p:nvSpPr>
        <p:spPr>
          <a:xfrm>
            <a:off x="8124340" y="5900198"/>
            <a:ext cx="378152" cy="511293"/>
          </a:xfrm>
        </p:spPr>
        <p:txBody>
          <a:bodyPr>
            <a:noAutofit/>
          </a:bodyPr>
          <a:lstStyle>
            <a:lvl1pPr marL="0" indent="0">
              <a:buNone/>
              <a:defRPr sz="788">
                <a:solidFill>
                  <a:schemeClr val="bg1">
                    <a:lumMod val="50000"/>
                  </a:schemeClr>
                </a:solidFill>
              </a:defRPr>
            </a:lvl1pPr>
          </a:lstStyle>
          <a:p>
            <a:r>
              <a:rPr lang="en-US" dirty="0"/>
              <a:t>Click to add logo</a:t>
            </a:r>
          </a:p>
        </p:txBody>
      </p:sp>
      <p:sp>
        <p:nvSpPr>
          <p:cNvPr id="12" name="Rectangle 11">
            <a:extLst>
              <a:ext uri="{FF2B5EF4-FFF2-40B4-BE49-F238E27FC236}">
                <a16:creationId xmlns:a16="http://schemas.microsoft.com/office/drawing/2014/main" id="{66E8F43A-E827-4977-A0E1-A59D07237096}"/>
              </a:ext>
            </a:extLst>
          </p:cNvPr>
          <p:cNvSpPr>
            <a:spLocks noChangeAspect="1"/>
          </p:cNvSpPr>
          <p:nvPr userDrawn="1"/>
        </p:nvSpPr>
        <p:spPr>
          <a:xfrm>
            <a:off x="448093" y="599725"/>
            <a:ext cx="8243624" cy="83578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3" name="Title 1">
            <a:extLst>
              <a:ext uri="{FF2B5EF4-FFF2-40B4-BE49-F238E27FC236}">
                <a16:creationId xmlns:a16="http://schemas.microsoft.com/office/drawing/2014/main" id="{94554E60-40A6-46E8-BD15-27BDC40B01C5}"/>
              </a:ext>
            </a:extLst>
          </p:cNvPr>
          <p:cNvSpPr>
            <a:spLocks noGrp="1"/>
          </p:cNvSpPr>
          <p:nvPr>
            <p:ph type="title"/>
          </p:nvPr>
        </p:nvSpPr>
        <p:spPr>
          <a:xfrm>
            <a:off x="581192" y="687474"/>
            <a:ext cx="7579582" cy="630049"/>
          </a:xfrm>
        </p:spPr>
        <p:txBody>
          <a:bodyPr/>
          <a:lstStyle>
            <a:lvl1pPr>
              <a:defRPr>
                <a:latin typeface="Arial" panose="020B0604020202020204" pitchFamily="34" charset="0"/>
                <a:cs typeface="Arial" panose="020B0604020202020204" pitchFamily="34" charset="0"/>
              </a:defRPr>
            </a:lvl1pPr>
          </a:lstStyle>
          <a:p>
            <a:r>
              <a:rPr lang="en-US" dirty="0"/>
              <a:t>Click to edit Master title style</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6629401" y="599725"/>
            <a:ext cx="2180113"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629401" y="675727"/>
            <a:ext cx="1503123"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81193" y="675727"/>
            <a:ext cx="592220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745255" y="5956138"/>
            <a:ext cx="996106" cy="365125"/>
          </a:xfrm>
        </p:spPr>
        <p:txBody>
          <a:bodyPr/>
          <a:lstStyle>
            <a:lvl1pPr>
              <a:defRPr>
                <a:solidFill>
                  <a:schemeClr val="accent1">
                    <a:lumMod val="75000"/>
                    <a:lumOff val="25000"/>
                  </a:schemeClr>
                </a:solidFill>
              </a:defRPr>
            </a:lvl1pPr>
          </a:lstStyle>
          <a:p>
            <a:fld id="{13B61589-5FEA-4BD5-9E88-03FA9D5565E5}" type="datetime9">
              <a:rPr lang="en-US" smtClean="0"/>
              <a:t>11/17/2021 12:44:54 PM</a:t>
            </a:fld>
            <a:endParaRPr lang="en-US" dirty="0"/>
          </a:p>
        </p:txBody>
      </p:sp>
      <p:sp>
        <p:nvSpPr>
          <p:cNvPr id="5" name="Footer Placeholder 4"/>
          <p:cNvSpPr>
            <a:spLocks noGrp="1"/>
          </p:cNvSpPr>
          <p:nvPr>
            <p:ph type="ftr" sz="quarter" idx="11"/>
          </p:nvPr>
        </p:nvSpPr>
        <p:spPr>
          <a:xfrm>
            <a:off x="581193" y="5951812"/>
            <a:ext cx="5922209" cy="365125"/>
          </a:xfrm>
        </p:spPr>
        <p:txBody>
          <a:bodyPr/>
          <a:lstStyle/>
          <a:p>
            <a:endParaRPr lang="en-US" dirty="0"/>
          </a:p>
        </p:txBody>
      </p:sp>
      <p:sp>
        <p:nvSpPr>
          <p:cNvPr id="6" name="Slide Number Placeholder 5"/>
          <p:cNvSpPr>
            <a:spLocks noGrp="1"/>
          </p:cNvSpPr>
          <p:nvPr>
            <p:ph type="sldNum" sz="quarter" idx="12"/>
          </p:nvPr>
        </p:nvSpPr>
        <p:spPr>
          <a:xfrm>
            <a:off x="7834962" y="5956138"/>
            <a:ext cx="873146"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
        <p:nvSpPr>
          <p:cNvPr id="8" name="Picture Placeholder 9">
            <a:extLst>
              <a:ext uri="{FF2B5EF4-FFF2-40B4-BE49-F238E27FC236}">
                <a16:creationId xmlns:a16="http://schemas.microsoft.com/office/drawing/2014/main" id="{B48ED5C0-EC13-437C-B526-EF7919E97CE6}"/>
              </a:ext>
            </a:extLst>
          </p:cNvPr>
          <p:cNvSpPr>
            <a:spLocks noGrp="1"/>
          </p:cNvSpPr>
          <p:nvPr>
            <p:ph type="pic" sz="quarter" idx="13" hasCustomPrompt="1"/>
          </p:nvPr>
        </p:nvSpPr>
        <p:spPr>
          <a:xfrm>
            <a:off x="251176" y="5681499"/>
            <a:ext cx="760300" cy="914400"/>
          </a:xfrm>
        </p:spPr>
        <p:txBody>
          <a:bodyPr>
            <a:noAutofit/>
          </a:bodyPr>
          <a:lstStyle>
            <a:lvl1pPr marL="0" indent="0">
              <a:buNone/>
              <a:defRPr sz="788">
                <a:solidFill>
                  <a:schemeClr val="bg1">
                    <a:lumMod val="50000"/>
                  </a:schemeClr>
                </a:solidFill>
              </a:defRPr>
            </a:lvl1pPr>
          </a:lstStyle>
          <a:p>
            <a:r>
              <a:rPr lang="en-US" dirty="0"/>
              <a:t>Click to add Presenter Photo</a:t>
            </a:r>
          </a:p>
        </p:txBody>
      </p:sp>
      <p:sp>
        <p:nvSpPr>
          <p:cNvPr id="9" name="Picture Placeholder 9">
            <a:extLst>
              <a:ext uri="{FF2B5EF4-FFF2-40B4-BE49-F238E27FC236}">
                <a16:creationId xmlns:a16="http://schemas.microsoft.com/office/drawing/2014/main" id="{91A95823-A39A-4BD7-9037-1A11F0730446}"/>
              </a:ext>
            </a:extLst>
          </p:cNvPr>
          <p:cNvSpPr>
            <a:spLocks noGrp="1"/>
          </p:cNvSpPr>
          <p:nvPr>
            <p:ph type="pic" sz="quarter" idx="14" hasCustomPrompt="1"/>
          </p:nvPr>
        </p:nvSpPr>
        <p:spPr>
          <a:xfrm>
            <a:off x="6152928" y="5900198"/>
            <a:ext cx="378152" cy="511293"/>
          </a:xfrm>
        </p:spPr>
        <p:txBody>
          <a:bodyPr>
            <a:noAutofit/>
          </a:bodyPr>
          <a:lstStyle>
            <a:lvl1pPr marL="0" indent="0">
              <a:buNone/>
              <a:defRPr sz="788">
                <a:solidFill>
                  <a:schemeClr val="bg1">
                    <a:lumMod val="50000"/>
                  </a:schemeClr>
                </a:solidFill>
              </a:defRPr>
            </a:lvl1pPr>
          </a:lstStyle>
          <a:p>
            <a:r>
              <a:rPr lang="en-US" dirty="0"/>
              <a:t>Click to add logo</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8093" y="599725"/>
            <a:ext cx="8243624" cy="83578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687474"/>
            <a:ext cx="7579582" cy="630049"/>
          </a:xfrm>
        </p:spPr>
        <p:txBody>
          <a:bodyPr/>
          <a:lstStyle>
            <a:lvl1pPr>
              <a:defRPr>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2"/>
          <p:cNvSpPr>
            <a:spLocks noGrp="1"/>
          </p:cNvSpPr>
          <p:nvPr>
            <p:ph idx="1"/>
          </p:nvPr>
        </p:nvSpPr>
        <p:spPr>
          <a:xfrm>
            <a:off x="581192" y="1616271"/>
            <a:ext cx="7989752" cy="43355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C5FBE3-22A5-44C1-BECD-AED1140F9AC9}" type="datetime9">
              <a:rPr lang="en-US" smtClean="0"/>
              <a:t>11/17/2021 12:44:54 PM</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8" name="Picture Placeholder 9">
            <a:extLst>
              <a:ext uri="{FF2B5EF4-FFF2-40B4-BE49-F238E27FC236}">
                <a16:creationId xmlns:a16="http://schemas.microsoft.com/office/drawing/2014/main" id="{A5A75BB0-413D-4F15-A1A8-96425951F208}"/>
              </a:ext>
            </a:extLst>
          </p:cNvPr>
          <p:cNvSpPr>
            <a:spLocks noGrp="1"/>
          </p:cNvSpPr>
          <p:nvPr>
            <p:ph type="pic" sz="quarter" idx="13" hasCustomPrompt="1"/>
          </p:nvPr>
        </p:nvSpPr>
        <p:spPr>
          <a:xfrm>
            <a:off x="251175" y="5681499"/>
            <a:ext cx="762329" cy="914400"/>
          </a:xfrm>
        </p:spPr>
        <p:txBody>
          <a:bodyPr>
            <a:noAutofit/>
          </a:bodyPr>
          <a:lstStyle>
            <a:lvl1pPr marL="0" indent="0">
              <a:buNone/>
              <a:defRPr sz="788">
                <a:solidFill>
                  <a:schemeClr val="bg1">
                    <a:lumMod val="50000"/>
                  </a:schemeClr>
                </a:solidFill>
              </a:defRPr>
            </a:lvl1pPr>
          </a:lstStyle>
          <a:p>
            <a:r>
              <a:rPr lang="en-US" dirty="0"/>
              <a:t>Click to add Presenter Photo</a:t>
            </a:r>
          </a:p>
        </p:txBody>
      </p:sp>
    </p:spTree>
    <p:extLst>
      <p:ext uri="{BB962C8B-B14F-4D97-AF65-F5344CB8AC3E}">
        <p14:creationId xmlns:p14="http://schemas.microsoft.com/office/powerpoint/2010/main" val="19035497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52646" y="5565058"/>
            <a:ext cx="8238707" cy="83574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36573"/>
            <a:ext cx="7989751" cy="1504844"/>
          </a:xfrm>
        </p:spPr>
        <p:txBody>
          <a:bodyPr anchor="b">
            <a:normAutofit/>
          </a:bodyPr>
          <a:lstStyle>
            <a:lvl1pPr algn="l">
              <a:defRPr sz="3600" b="0" cap="all">
                <a:solidFill>
                  <a:schemeClr val="accent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Text Placeholder 2"/>
          <p:cNvSpPr>
            <a:spLocks noGrp="1"/>
          </p:cNvSpPr>
          <p:nvPr>
            <p:ph type="body" idx="1"/>
          </p:nvPr>
        </p:nvSpPr>
        <p:spPr>
          <a:xfrm>
            <a:off x="581193" y="4541417"/>
            <a:ext cx="7989751"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ACEBB57C-3EE2-49B6-A8B0-CDF72F807241}" type="datetime9">
              <a:rPr lang="en-US" smtClean="0"/>
              <a:t>11/17/2021 12:44:54 PM</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
        <p:nvSpPr>
          <p:cNvPr id="9" name="Picture Placeholder 9">
            <a:extLst>
              <a:ext uri="{FF2B5EF4-FFF2-40B4-BE49-F238E27FC236}">
                <a16:creationId xmlns:a16="http://schemas.microsoft.com/office/drawing/2014/main" id="{18C50BD2-D693-4B76-839B-C2E20D3C1DA3}"/>
              </a:ext>
            </a:extLst>
          </p:cNvPr>
          <p:cNvSpPr>
            <a:spLocks noGrp="1"/>
          </p:cNvSpPr>
          <p:nvPr>
            <p:ph type="pic" sz="quarter" idx="13" hasCustomPrompt="1"/>
          </p:nvPr>
        </p:nvSpPr>
        <p:spPr>
          <a:xfrm>
            <a:off x="251175" y="5681499"/>
            <a:ext cx="762329" cy="914400"/>
          </a:xfrm>
        </p:spPr>
        <p:txBody>
          <a:bodyPr>
            <a:noAutofit/>
          </a:bodyPr>
          <a:lstStyle>
            <a:lvl1pPr marL="0" indent="0">
              <a:buNone/>
              <a:defRPr sz="788">
                <a:solidFill>
                  <a:schemeClr val="bg1">
                    <a:lumMod val="50000"/>
                  </a:schemeClr>
                </a:solidFill>
              </a:defRPr>
            </a:lvl1pPr>
          </a:lstStyle>
          <a:p>
            <a:r>
              <a:rPr lang="en-US" dirty="0"/>
              <a:t>Click to add Presenter Photo</a:t>
            </a:r>
          </a:p>
        </p:txBody>
      </p:sp>
    </p:spTree>
    <p:extLst>
      <p:ext uri="{BB962C8B-B14F-4D97-AF65-F5344CB8AC3E}">
        <p14:creationId xmlns:p14="http://schemas.microsoft.com/office/powerpoint/2010/main" val="26747289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81192" y="1523260"/>
            <a:ext cx="3899527" cy="433779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282" y="1523259"/>
            <a:ext cx="3907662" cy="433779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FBA3CF2-27F6-4367-9190-5CBAA7D66632}" type="datetime9">
              <a:rPr lang="en-US" smtClean="0"/>
              <a:t>11/17/2021 12:44:54 PM</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9" name="Picture Placeholder 9">
            <a:extLst>
              <a:ext uri="{FF2B5EF4-FFF2-40B4-BE49-F238E27FC236}">
                <a16:creationId xmlns:a16="http://schemas.microsoft.com/office/drawing/2014/main" id="{16ABAE74-18AB-4788-A9D2-A68293AFDA64}"/>
              </a:ext>
            </a:extLst>
          </p:cNvPr>
          <p:cNvSpPr>
            <a:spLocks noGrp="1"/>
          </p:cNvSpPr>
          <p:nvPr>
            <p:ph type="pic" sz="quarter" idx="13" hasCustomPrompt="1"/>
          </p:nvPr>
        </p:nvSpPr>
        <p:spPr>
          <a:xfrm>
            <a:off x="251175" y="5681499"/>
            <a:ext cx="762329" cy="914400"/>
          </a:xfrm>
        </p:spPr>
        <p:txBody>
          <a:bodyPr>
            <a:noAutofit/>
          </a:bodyPr>
          <a:lstStyle>
            <a:lvl1pPr marL="0" indent="0">
              <a:buNone/>
              <a:defRPr sz="788">
                <a:solidFill>
                  <a:schemeClr val="bg1">
                    <a:lumMod val="50000"/>
                  </a:schemeClr>
                </a:solidFill>
              </a:defRPr>
            </a:lvl1pPr>
          </a:lstStyle>
          <a:p>
            <a:r>
              <a:rPr lang="en-US" dirty="0"/>
              <a:t>Click to add Presenter Photo</a:t>
            </a:r>
          </a:p>
        </p:txBody>
      </p:sp>
      <p:sp>
        <p:nvSpPr>
          <p:cNvPr id="10" name="Rectangle 9">
            <a:extLst>
              <a:ext uri="{FF2B5EF4-FFF2-40B4-BE49-F238E27FC236}">
                <a16:creationId xmlns:a16="http://schemas.microsoft.com/office/drawing/2014/main" id="{2FD1BBA3-9CE9-49A9-85F2-D4CC59C4D783}"/>
              </a:ext>
            </a:extLst>
          </p:cNvPr>
          <p:cNvSpPr>
            <a:spLocks noChangeAspect="1"/>
          </p:cNvSpPr>
          <p:nvPr userDrawn="1"/>
        </p:nvSpPr>
        <p:spPr>
          <a:xfrm>
            <a:off x="448093" y="599725"/>
            <a:ext cx="8243624" cy="83578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Title 1">
            <a:extLst>
              <a:ext uri="{FF2B5EF4-FFF2-40B4-BE49-F238E27FC236}">
                <a16:creationId xmlns:a16="http://schemas.microsoft.com/office/drawing/2014/main" id="{EF83AA0A-6A4C-496D-8AAE-B2357AD9E370}"/>
              </a:ext>
            </a:extLst>
          </p:cNvPr>
          <p:cNvSpPr>
            <a:spLocks noGrp="1"/>
          </p:cNvSpPr>
          <p:nvPr>
            <p:ph type="title"/>
          </p:nvPr>
        </p:nvSpPr>
        <p:spPr>
          <a:xfrm>
            <a:off x="581192" y="687474"/>
            <a:ext cx="7579582" cy="630049"/>
          </a:xfrm>
        </p:spPr>
        <p:txBody>
          <a:bodyPr/>
          <a:lstStyle>
            <a:lvl1pPr>
              <a:defRPr>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1072504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87219" y="1539745"/>
            <a:ext cx="3593500"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81192" y="2220243"/>
            <a:ext cx="3899527" cy="3640808"/>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969308" y="1539745"/>
            <a:ext cx="3601635"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63282" y="2220243"/>
            <a:ext cx="3907662" cy="3640808"/>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E22A5740-FE4F-4AFC-8F73-3AEAA9BFAC1E}" type="datetime9">
              <a:rPr lang="en-US" smtClean="0"/>
              <a:t>11/17/2021 12:44:54 PM</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
        <p:nvSpPr>
          <p:cNvPr id="11" name="Picture Placeholder 9">
            <a:extLst>
              <a:ext uri="{FF2B5EF4-FFF2-40B4-BE49-F238E27FC236}">
                <a16:creationId xmlns:a16="http://schemas.microsoft.com/office/drawing/2014/main" id="{B9FF31F1-188B-434A-9752-B504C1706976}"/>
              </a:ext>
            </a:extLst>
          </p:cNvPr>
          <p:cNvSpPr>
            <a:spLocks noGrp="1"/>
          </p:cNvSpPr>
          <p:nvPr>
            <p:ph type="pic" sz="quarter" idx="13" hasCustomPrompt="1"/>
          </p:nvPr>
        </p:nvSpPr>
        <p:spPr>
          <a:xfrm>
            <a:off x="251175" y="5681499"/>
            <a:ext cx="762329" cy="914400"/>
          </a:xfrm>
        </p:spPr>
        <p:txBody>
          <a:bodyPr>
            <a:noAutofit/>
          </a:bodyPr>
          <a:lstStyle>
            <a:lvl1pPr marL="0" indent="0">
              <a:buNone/>
              <a:defRPr sz="788">
                <a:solidFill>
                  <a:schemeClr val="bg1">
                    <a:lumMod val="50000"/>
                  </a:schemeClr>
                </a:solidFill>
              </a:defRPr>
            </a:lvl1pPr>
          </a:lstStyle>
          <a:p>
            <a:r>
              <a:rPr lang="en-US" dirty="0"/>
              <a:t>Click to add Presenter Photo</a:t>
            </a:r>
          </a:p>
        </p:txBody>
      </p:sp>
      <p:sp>
        <p:nvSpPr>
          <p:cNvPr id="12" name="Rectangle 11">
            <a:extLst>
              <a:ext uri="{FF2B5EF4-FFF2-40B4-BE49-F238E27FC236}">
                <a16:creationId xmlns:a16="http://schemas.microsoft.com/office/drawing/2014/main" id="{84E29D9E-8ECB-48A5-9D5C-5B27EB79AB20}"/>
              </a:ext>
            </a:extLst>
          </p:cNvPr>
          <p:cNvSpPr>
            <a:spLocks noChangeAspect="1"/>
          </p:cNvSpPr>
          <p:nvPr userDrawn="1"/>
        </p:nvSpPr>
        <p:spPr>
          <a:xfrm>
            <a:off x="448093" y="599725"/>
            <a:ext cx="8243624" cy="83578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3" name="Title 1">
            <a:extLst>
              <a:ext uri="{FF2B5EF4-FFF2-40B4-BE49-F238E27FC236}">
                <a16:creationId xmlns:a16="http://schemas.microsoft.com/office/drawing/2014/main" id="{71345CE4-7F4F-45F5-80A4-11AF16253592}"/>
              </a:ext>
            </a:extLst>
          </p:cNvPr>
          <p:cNvSpPr>
            <a:spLocks noGrp="1"/>
          </p:cNvSpPr>
          <p:nvPr>
            <p:ph type="title"/>
          </p:nvPr>
        </p:nvSpPr>
        <p:spPr>
          <a:xfrm>
            <a:off x="581192" y="687474"/>
            <a:ext cx="7579582" cy="630049"/>
          </a:xfrm>
        </p:spPr>
        <p:txBody>
          <a:bodyPr/>
          <a:lstStyle>
            <a:lvl1pPr>
              <a:defRPr>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9993983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1C1A7E0-6034-4DF7-835A-414B0F674D3A}" type="datetime9">
              <a:rPr lang="en-US" smtClean="0"/>
              <a:t>11/17/2021 12:44:54 PM</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Picture Placeholder 9">
            <a:extLst>
              <a:ext uri="{FF2B5EF4-FFF2-40B4-BE49-F238E27FC236}">
                <a16:creationId xmlns:a16="http://schemas.microsoft.com/office/drawing/2014/main" id="{78F32D63-4028-48AE-9C6D-CFE0636D8924}"/>
              </a:ext>
            </a:extLst>
          </p:cNvPr>
          <p:cNvSpPr>
            <a:spLocks noGrp="1"/>
          </p:cNvSpPr>
          <p:nvPr>
            <p:ph type="pic" sz="quarter" idx="13" hasCustomPrompt="1"/>
          </p:nvPr>
        </p:nvSpPr>
        <p:spPr>
          <a:xfrm>
            <a:off x="251175" y="5681499"/>
            <a:ext cx="762329" cy="914400"/>
          </a:xfrm>
        </p:spPr>
        <p:txBody>
          <a:bodyPr>
            <a:noAutofit/>
          </a:bodyPr>
          <a:lstStyle>
            <a:lvl1pPr marL="0" indent="0">
              <a:buNone/>
              <a:defRPr sz="788">
                <a:solidFill>
                  <a:schemeClr val="bg1">
                    <a:lumMod val="50000"/>
                  </a:schemeClr>
                </a:solidFill>
              </a:defRPr>
            </a:lvl1pPr>
          </a:lstStyle>
          <a:p>
            <a:r>
              <a:rPr lang="en-US" dirty="0"/>
              <a:t>Click to add Presenter Photo</a:t>
            </a:r>
          </a:p>
        </p:txBody>
      </p:sp>
      <p:sp>
        <p:nvSpPr>
          <p:cNvPr id="8" name="Rectangle 7">
            <a:extLst>
              <a:ext uri="{FF2B5EF4-FFF2-40B4-BE49-F238E27FC236}">
                <a16:creationId xmlns:a16="http://schemas.microsoft.com/office/drawing/2014/main" id="{16A5B7A0-A98C-4DF5-B8D3-01AD938FA37E}"/>
              </a:ext>
            </a:extLst>
          </p:cNvPr>
          <p:cNvSpPr>
            <a:spLocks noChangeAspect="1"/>
          </p:cNvSpPr>
          <p:nvPr userDrawn="1"/>
        </p:nvSpPr>
        <p:spPr>
          <a:xfrm>
            <a:off x="448093" y="599725"/>
            <a:ext cx="8243624" cy="83578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a:extLst>
              <a:ext uri="{FF2B5EF4-FFF2-40B4-BE49-F238E27FC236}">
                <a16:creationId xmlns:a16="http://schemas.microsoft.com/office/drawing/2014/main" id="{18FDDBEB-657F-41D9-AAD9-C0B4F145F0FE}"/>
              </a:ext>
            </a:extLst>
          </p:cNvPr>
          <p:cNvSpPr>
            <a:spLocks noGrp="1"/>
          </p:cNvSpPr>
          <p:nvPr>
            <p:ph type="title"/>
          </p:nvPr>
        </p:nvSpPr>
        <p:spPr>
          <a:xfrm>
            <a:off x="581192" y="687474"/>
            <a:ext cx="7579582" cy="630049"/>
          </a:xfrm>
        </p:spPr>
        <p:txBody>
          <a:bodyPr/>
          <a:lstStyle>
            <a:lvl1pPr>
              <a:defRPr>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22447211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A434B1-BBF9-4789-A914-6677BD0FF7ED}" type="datetime9">
              <a:rPr lang="en-US" smtClean="0"/>
              <a:t>11/17/2021 12:44:54 PM</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Picture Placeholder 9">
            <a:extLst>
              <a:ext uri="{FF2B5EF4-FFF2-40B4-BE49-F238E27FC236}">
                <a16:creationId xmlns:a16="http://schemas.microsoft.com/office/drawing/2014/main" id="{B8CD5EE8-7E5B-4ED2-AAFF-162524991B80}"/>
              </a:ext>
            </a:extLst>
          </p:cNvPr>
          <p:cNvSpPr>
            <a:spLocks noGrp="1"/>
          </p:cNvSpPr>
          <p:nvPr>
            <p:ph type="pic" sz="quarter" idx="13" hasCustomPrompt="1"/>
          </p:nvPr>
        </p:nvSpPr>
        <p:spPr>
          <a:xfrm>
            <a:off x="251175" y="5681499"/>
            <a:ext cx="762329" cy="914400"/>
          </a:xfrm>
        </p:spPr>
        <p:txBody>
          <a:bodyPr>
            <a:noAutofit/>
          </a:bodyPr>
          <a:lstStyle>
            <a:lvl1pPr marL="0" indent="0">
              <a:buNone/>
              <a:defRPr sz="788">
                <a:solidFill>
                  <a:schemeClr val="bg1">
                    <a:lumMod val="50000"/>
                  </a:schemeClr>
                </a:solidFill>
              </a:defRPr>
            </a:lvl1pPr>
          </a:lstStyle>
          <a:p>
            <a:r>
              <a:rPr lang="en-US" dirty="0"/>
              <a:t>Click to add Presenter Photo</a:t>
            </a:r>
          </a:p>
        </p:txBody>
      </p:sp>
    </p:spTree>
    <p:extLst>
      <p:ext uri="{BB962C8B-B14F-4D97-AF65-F5344CB8AC3E}">
        <p14:creationId xmlns:p14="http://schemas.microsoft.com/office/powerpoint/2010/main" val="16193377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52646" y="5141973"/>
            <a:ext cx="8238707"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352" y="5262296"/>
            <a:ext cx="3536625" cy="689514"/>
          </a:xfrm>
        </p:spPr>
        <p:txBody>
          <a:bodyPr anchor="ctr"/>
          <a:lstStyle>
            <a:lvl1pPr algn="l">
              <a:defRPr sz="2000" b="0">
                <a:solidFill>
                  <a:schemeClr val="accent1">
                    <a:lumMod val="75000"/>
                    <a:lumOff val="25000"/>
                  </a:schemeClr>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2"/>
          <p:cNvSpPr>
            <a:spLocks noGrp="1"/>
          </p:cNvSpPr>
          <p:nvPr>
            <p:ph idx="1"/>
          </p:nvPr>
        </p:nvSpPr>
        <p:spPr>
          <a:xfrm>
            <a:off x="446399" y="601200"/>
            <a:ext cx="824040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305617" y="5262295"/>
            <a:ext cx="426532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DB1AC1B4-70C1-45A7-ACCE-EF91F48BB3DE}" type="datetime9">
              <a:rPr lang="en-US" smtClean="0"/>
              <a:t>11/17/2021 12:44:54 PM</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
        <p:nvSpPr>
          <p:cNvPr id="10" name="Picture Placeholder 9">
            <a:extLst>
              <a:ext uri="{FF2B5EF4-FFF2-40B4-BE49-F238E27FC236}">
                <a16:creationId xmlns:a16="http://schemas.microsoft.com/office/drawing/2014/main" id="{31FAC6BA-7464-4C75-A91B-CE998EA13979}"/>
              </a:ext>
            </a:extLst>
          </p:cNvPr>
          <p:cNvSpPr>
            <a:spLocks noGrp="1"/>
          </p:cNvSpPr>
          <p:nvPr>
            <p:ph type="pic" sz="quarter" idx="13" hasCustomPrompt="1"/>
          </p:nvPr>
        </p:nvSpPr>
        <p:spPr>
          <a:xfrm>
            <a:off x="251175" y="5681499"/>
            <a:ext cx="762329" cy="914400"/>
          </a:xfrm>
        </p:spPr>
        <p:txBody>
          <a:bodyPr>
            <a:noAutofit/>
          </a:bodyPr>
          <a:lstStyle>
            <a:lvl1pPr marL="0" indent="0">
              <a:buNone/>
              <a:defRPr sz="788">
                <a:solidFill>
                  <a:schemeClr val="bg1">
                    <a:lumMod val="50000"/>
                  </a:schemeClr>
                </a:solidFill>
              </a:defRPr>
            </a:lvl1pPr>
          </a:lstStyle>
          <a:p>
            <a:r>
              <a:rPr lang="en-US" dirty="0"/>
              <a:t>Click to add Presenter Photo</a:t>
            </a:r>
          </a:p>
        </p:txBody>
      </p:sp>
    </p:spTree>
    <p:extLst>
      <p:ext uri="{BB962C8B-B14F-4D97-AF65-F5344CB8AC3E}">
        <p14:creationId xmlns:p14="http://schemas.microsoft.com/office/powerpoint/2010/main" val="25133189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2" y="4693389"/>
            <a:ext cx="7989752" cy="566738"/>
          </a:xfrm>
        </p:spPr>
        <p:txBody>
          <a:bodyPr anchor="b">
            <a:normAutofit/>
          </a:bodyPr>
          <a:lstStyle>
            <a:lvl1pPr algn="l">
              <a:defRPr sz="2400" b="0">
                <a:solidFill>
                  <a:schemeClr val="accent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Picture Placeholder 2"/>
          <p:cNvSpPr>
            <a:spLocks noGrp="1" noChangeAspect="1"/>
          </p:cNvSpPr>
          <p:nvPr>
            <p:ph type="pic" idx="1"/>
          </p:nvPr>
        </p:nvSpPr>
        <p:spPr>
          <a:xfrm>
            <a:off x="448093" y="599725"/>
            <a:ext cx="8238706"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6"/>
            <a:ext cx="7989752"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3C70B4F-5E80-4779-AB4E-5A81A3C3F447}" type="datetime9">
              <a:rPr lang="en-US" smtClean="0"/>
              <a:t>11/17/2021 12:44:54 PM</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8" name="Picture Placeholder 9">
            <a:extLst>
              <a:ext uri="{FF2B5EF4-FFF2-40B4-BE49-F238E27FC236}">
                <a16:creationId xmlns:a16="http://schemas.microsoft.com/office/drawing/2014/main" id="{C9B07230-655A-460D-B205-2888BE05A863}"/>
              </a:ext>
            </a:extLst>
          </p:cNvPr>
          <p:cNvSpPr>
            <a:spLocks noGrp="1"/>
          </p:cNvSpPr>
          <p:nvPr>
            <p:ph type="pic" sz="quarter" idx="13" hasCustomPrompt="1"/>
          </p:nvPr>
        </p:nvSpPr>
        <p:spPr>
          <a:xfrm>
            <a:off x="251175" y="5681499"/>
            <a:ext cx="762329" cy="914400"/>
          </a:xfrm>
        </p:spPr>
        <p:txBody>
          <a:bodyPr>
            <a:noAutofit/>
          </a:bodyPr>
          <a:lstStyle>
            <a:lvl1pPr marL="0" indent="0">
              <a:buNone/>
              <a:defRPr sz="788">
                <a:solidFill>
                  <a:schemeClr val="bg1">
                    <a:lumMod val="50000"/>
                  </a:schemeClr>
                </a:solidFill>
              </a:defRPr>
            </a:lvl1pPr>
          </a:lstStyle>
          <a:p>
            <a:r>
              <a:rPr lang="en-US" dirty="0"/>
              <a:t>Click to add Presenter Photo</a:t>
            </a:r>
          </a:p>
        </p:txBody>
      </p:sp>
    </p:spTree>
    <p:extLst>
      <p:ext uri="{BB962C8B-B14F-4D97-AF65-F5344CB8AC3E}">
        <p14:creationId xmlns:p14="http://schemas.microsoft.com/office/powerpoint/2010/main" val="41625192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687474"/>
            <a:ext cx="7989752" cy="1083329"/>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228003"/>
            <a:ext cx="7989752" cy="3630794"/>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5559327" y="5956136"/>
            <a:ext cx="2133600" cy="365125"/>
          </a:xfrm>
          <a:prstGeom prst="rect">
            <a:avLst/>
          </a:prstGeom>
        </p:spPr>
        <p:txBody>
          <a:bodyPr vert="horz" lIns="91440" tIns="45720" rIns="91440" bIns="45720" rtlCol="0" anchor="ctr"/>
          <a:lstStyle>
            <a:lvl1pPr algn="r">
              <a:defRPr sz="900">
                <a:solidFill>
                  <a:schemeClr val="accent2"/>
                </a:solidFill>
                <a:latin typeface="Arial" panose="020B0604020202020204" pitchFamily="34" charset="0"/>
                <a:cs typeface="Arial" panose="020B0604020202020204" pitchFamily="34" charset="0"/>
              </a:defRPr>
            </a:lvl1pPr>
          </a:lstStyle>
          <a:p>
            <a:fld id="{F8CEE78F-E66B-4407-8E81-BBF2C1FACCE0}" type="datetime9">
              <a:rPr lang="en-US" smtClean="0"/>
              <a:t>11/17/2021 12:44:54 PM</a:t>
            </a:fld>
            <a:endParaRPr lang="en-US" dirty="0"/>
          </a:p>
        </p:txBody>
      </p:sp>
      <p:sp>
        <p:nvSpPr>
          <p:cNvPr id="5" name="Footer Placeholder 4"/>
          <p:cNvSpPr>
            <a:spLocks noGrp="1"/>
          </p:cNvSpPr>
          <p:nvPr>
            <p:ph type="ftr" sz="quarter" idx="3"/>
          </p:nvPr>
        </p:nvSpPr>
        <p:spPr>
          <a:xfrm>
            <a:off x="581192" y="5951810"/>
            <a:ext cx="4870585" cy="365125"/>
          </a:xfrm>
          <a:prstGeom prst="rect">
            <a:avLst/>
          </a:prstGeom>
        </p:spPr>
        <p:txBody>
          <a:bodyPr vert="horz" lIns="91440" tIns="45720" rIns="91440" bIns="45720" rtlCol="0" anchor="ctr"/>
          <a:lstStyle>
            <a:lvl1pPr algn="l">
              <a:defRPr sz="900" cap="all">
                <a:solidFill>
                  <a:schemeClr val="accent2"/>
                </a:solidFill>
                <a:latin typeface="Arial" panose="020B0604020202020204" pitchFamily="34" charset="0"/>
                <a:cs typeface="Arial" panose="020B0604020202020204" pitchFamily="34" charset="0"/>
              </a:defRPr>
            </a:lvl1pPr>
          </a:lstStyle>
          <a:p>
            <a:endParaRPr lang="en-US" dirty="0"/>
          </a:p>
        </p:txBody>
      </p:sp>
      <p:sp>
        <p:nvSpPr>
          <p:cNvPr id="6" name="Slide Number Placeholder 5"/>
          <p:cNvSpPr>
            <a:spLocks noGrp="1"/>
          </p:cNvSpPr>
          <p:nvPr>
            <p:ph type="sldNum" sz="quarter" idx="4"/>
          </p:nvPr>
        </p:nvSpPr>
        <p:spPr>
          <a:xfrm>
            <a:off x="7800476" y="5956136"/>
            <a:ext cx="770468" cy="365125"/>
          </a:xfrm>
          <a:prstGeom prst="rect">
            <a:avLst/>
          </a:prstGeom>
        </p:spPr>
        <p:txBody>
          <a:bodyPr vert="horz" lIns="91440" tIns="45720" rIns="91440" bIns="45720" rtlCol="0" anchor="ctr"/>
          <a:lstStyle>
            <a:lvl1pPr algn="r">
              <a:defRPr sz="900">
                <a:solidFill>
                  <a:schemeClr val="accent2"/>
                </a:solidFill>
                <a:latin typeface="Arial" panose="020B0604020202020204" pitchFamily="34" charset="0"/>
                <a:cs typeface="Arial" panose="020B0604020202020204" pitchFamily="34" charset="0"/>
              </a:defRPr>
            </a:lvl1pPr>
          </a:lstStyle>
          <a:p>
            <a:fld id="{D57F1E4F-1CFF-5643-939E-217C01CDF565}" type="slidenum">
              <a:rPr lang="en-US" smtClean="0"/>
              <a:pPr/>
              <a:t>‹#›</a:t>
            </a:fld>
            <a:endParaRPr lang="en-US" dirty="0"/>
          </a:p>
        </p:txBody>
      </p:sp>
      <p:sp>
        <p:nvSpPr>
          <p:cNvPr id="9" name="Rectangle 8"/>
          <p:cNvSpPr/>
          <p:nvPr/>
        </p:nvSpPr>
        <p:spPr>
          <a:xfrm>
            <a:off x="448091" y="441325"/>
            <a:ext cx="2719909"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5976001" y="441325"/>
            <a:ext cx="2710800" cy="1080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216601" y="441325"/>
            <a:ext cx="2710800" cy="108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pic>
        <p:nvPicPr>
          <p:cNvPr id="12" name="Picture 11">
            <a:extLst>
              <a:ext uri="{FF2B5EF4-FFF2-40B4-BE49-F238E27FC236}">
                <a16:creationId xmlns:a16="http://schemas.microsoft.com/office/drawing/2014/main" id="{25C9CD78-5C7C-4729-969B-090320421C67}"/>
              </a:ext>
            </a:extLst>
          </p:cNvPr>
          <p:cNvPicPr>
            <a:picLocks noChangeAspect="1"/>
          </p:cNvPicPr>
          <p:nvPr userDrawn="1"/>
        </p:nvPicPr>
        <p:blipFill>
          <a:blip r:embed="rId20">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7903598" y="5960313"/>
            <a:ext cx="346365" cy="348117"/>
          </a:xfrm>
          <a:prstGeom prst="rect">
            <a:avLst/>
          </a:prstGeom>
        </p:spPr>
      </p:pic>
    </p:spTree>
    <p:extLst>
      <p:ext uri="{BB962C8B-B14F-4D97-AF65-F5344CB8AC3E}">
        <p14:creationId xmlns:p14="http://schemas.microsoft.com/office/powerpoint/2010/main" val="7742002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51" r:id="rId12"/>
    <p:sldLayoutId id="2147483654" r:id="rId13"/>
    <p:sldLayoutId id="2147483655" r:id="rId14"/>
    <p:sldLayoutId id="2147483656" r:id="rId15"/>
    <p:sldLayoutId id="2147483657" r:id="rId16"/>
    <p:sldLayoutId id="2147483658" r:id="rId17"/>
    <p:sldLayoutId id="2147483659" r:id="rId18"/>
  </p:sldLayoutIdLst>
  <p:hf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Arial" panose="020B0604020202020204" pitchFamily="34" charset="0"/>
          <a:ea typeface="+mn-ea"/>
          <a:cs typeface="Arial" panose="020B0604020202020204" pitchFamily="34" charset="0"/>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Arial" panose="020B0604020202020204" pitchFamily="34" charset="0"/>
          <a:ea typeface="+mn-ea"/>
          <a:cs typeface="Arial" panose="020B0604020202020204" pitchFamily="34" charset="0"/>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Arial" panose="020B0604020202020204" pitchFamily="34" charset="0"/>
          <a:ea typeface="+mn-ea"/>
          <a:cs typeface="Arial" panose="020B0604020202020204" pitchFamily="34" charset="0"/>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Arial" panose="020B0604020202020204" pitchFamily="34" charset="0"/>
          <a:ea typeface="+mn-ea"/>
          <a:cs typeface="Arial" panose="020B0604020202020204" pitchFamily="34" charset="0"/>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Arial" panose="020B0604020202020204" pitchFamily="34" charset="0"/>
          <a:ea typeface="+mn-ea"/>
          <a:cs typeface="Arial" panose="020B0604020202020204" pitchFamily="34" charset="0"/>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7CC5C-F7DD-4A71-9EF6-3848156372FE}"/>
              </a:ext>
            </a:extLst>
          </p:cNvPr>
          <p:cNvSpPr>
            <a:spLocks noGrp="1"/>
          </p:cNvSpPr>
          <p:nvPr>
            <p:ph type="ctrTitle"/>
          </p:nvPr>
        </p:nvSpPr>
        <p:spPr/>
        <p:txBody>
          <a:bodyPr/>
          <a:lstStyle/>
          <a:p>
            <a:r>
              <a:rPr lang="en-US" dirty="0" smtClean="0"/>
              <a:t>BSAI </a:t>
            </a:r>
            <a:r>
              <a:rPr lang="en-US" dirty="0"/>
              <a:t>Flathead sole</a:t>
            </a:r>
            <a:br>
              <a:rPr lang="en-US" dirty="0"/>
            </a:br>
            <a:r>
              <a:rPr lang="en-US" dirty="0"/>
              <a:t>Partial update</a:t>
            </a:r>
          </a:p>
        </p:txBody>
      </p:sp>
      <p:sp>
        <p:nvSpPr>
          <p:cNvPr id="3" name="Subtitle 2">
            <a:extLst>
              <a:ext uri="{FF2B5EF4-FFF2-40B4-BE49-F238E27FC236}">
                <a16:creationId xmlns:a16="http://schemas.microsoft.com/office/drawing/2014/main" id="{04B1154E-7A69-49EA-A13E-915E0B1A3A7C}"/>
              </a:ext>
            </a:extLst>
          </p:cNvPr>
          <p:cNvSpPr>
            <a:spLocks noGrp="1"/>
          </p:cNvSpPr>
          <p:nvPr>
            <p:ph type="subTitle" idx="1"/>
          </p:nvPr>
        </p:nvSpPr>
        <p:spPr/>
        <p:txBody>
          <a:bodyPr>
            <a:normAutofit fontScale="92500" lnSpcReduction="20000"/>
          </a:bodyPr>
          <a:lstStyle/>
          <a:p>
            <a:r>
              <a:rPr lang="en-US" dirty="0"/>
              <a:t>Maia </a:t>
            </a:r>
            <a:r>
              <a:rPr lang="en-US" dirty="0" err="1"/>
              <a:t>sosa</a:t>
            </a:r>
            <a:r>
              <a:rPr lang="en-US" dirty="0"/>
              <a:t> </a:t>
            </a:r>
            <a:r>
              <a:rPr lang="en-US" dirty="0" err="1"/>
              <a:t>kapur</a:t>
            </a:r>
            <a:r>
              <a:rPr lang="en-US" dirty="0"/>
              <a:t> – </a:t>
            </a:r>
            <a:r>
              <a:rPr lang="en-US" dirty="0" smtClean="0"/>
              <a:t>18 </a:t>
            </a:r>
            <a:r>
              <a:rPr lang="en-US" dirty="0" err="1"/>
              <a:t>nov</a:t>
            </a:r>
            <a:r>
              <a:rPr lang="en-US" dirty="0"/>
              <a:t> 2021</a:t>
            </a:r>
          </a:p>
          <a:p>
            <a:r>
              <a:rPr lang="en-US" dirty="0"/>
              <a:t>MAIA.KAPUR@NOAA.GOV</a:t>
            </a:r>
          </a:p>
        </p:txBody>
      </p:sp>
      <p:sp>
        <p:nvSpPr>
          <p:cNvPr id="4" name="Picture Placeholder 3">
            <a:extLst>
              <a:ext uri="{FF2B5EF4-FFF2-40B4-BE49-F238E27FC236}">
                <a16:creationId xmlns:a16="http://schemas.microsoft.com/office/drawing/2014/main" id="{3DDCAA95-BB4E-4F31-8204-829DC5D78E0E}"/>
              </a:ext>
            </a:extLst>
          </p:cNvPr>
          <p:cNvSpPr>
            <a:spLocks noGrp="1"/>
          </p:cNvSpPr>
          <p:nvPr>
            <p:ph type="pic" sz="quarter" idx="13"/>
          </p:nvPr>
        </p:nvSpPr>
        <p:spPr/>
      </p:sp>
      <p:pic>
        <p:nvPicPr>
          <p:cNvPr id="5" name="Picture 4">
            <a:extLst>
              <a:ext uri="{FF2B5EF4-FFF2-40B4-BE49-F238E27FC236}">
                <a16:creationId xmlns:a16="http://schemas.microsoft.com/office/drawing/2014/main" id="{684DFB2E-1767-4FBF-9891-C31940A8AD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56256" y="1436863"/>
            <a:ext cx="3214688" cy="2707481"/>
          </a:xfrm>
          <a:prstGeom prst="rect">
            <a:avLst/>
          </a:prstGeom>
        </p:spPr>
      </p:pic>
      <p:pic>
        <p:nvPicPr>
          <p:cNvPr id="6" name="Picture Placeholder 5"/>
          <p:cNvPicPr>
            <a:picLocks noChangeAspect="1"/>
          </p:cNvPicPr>
          <p:nvPr/>
        </p:nvPicPr>
        <p:blipFill>
          <a:blip r:embed="rId3">
            <a:extLst>
              <a:ext uri="{28A0092B-C50C-407E-A947-70E740481C1C}">
                <a14:useLocalDpi xmlns:a14="http://schemas.microsoft.com/office/drawing/2010/main" val="0"/>
              </a:ext>
            </a:extLst>
          </a:blip>
          <a:srcRect t="58" b="58"/>
          <a:stretch>
            <a:fillRect/>
          </a:stretch>
        </p:blipFill>
        <p:spPr>
          <a:xfrm>
            <a:off x="251175" y="4311025"/>
            <a:ext cx="1904884" cy="2284874"/>
          </a:xfrm>
          <a:prstGeom prst="rect">
            <a:avLst/>
          </a:prstGeom>
        </p:spPr>
      </p:pic>
    </p:spTree>
    <p:extLst>
      <p:ext uri="{BB962C8B-B14F-4D97-AF65-F5344CB8AC3E}">
        <p14:creationId xmlns:p14="http://schemas.microsoft.com/office/powerpoint/2010/main" val="33881565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41778-E768-4C39-915B-3C682166EFCF}"/>
              </a:ext>
            </a:extLst>
          </p:cNvPr>
          <p:cNvSpPr>
            <a:spLocks noGrp="1"/>
          </p:cNvSpPr>
          <p:nvPr>
            <p:ph type="title"/>
          </p:nvPr>
        </p:nvSpPr>
        <p:spPr/>
        <p:txBody>
          <a:bodyPr>
            <a:normAutofit fontScale="90000"/>
          </a:bodyPr>
          <a:lstStyle/>
          <a:p>
            <a:r>
              <a:rPr lang="en-US" dirty="0" smtClean="0"/>
              <a:t>Catches ~75% of TAC in recent decade</a:t>
            </a:r>
            <a:endParaRPr lang="en-US" dirty="0"/>
          </a:p>
        </p:txBody>
      </p:sp>
      <p:pic>
        <p:nvPicPr>
          <p:cNvPr id="11" name="Content Placeholder 10"/>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59859" y="1616075"/>
            <a:ext cx="7432220" cy="4335462"/>
          </a:xfrm>
        </p:spPr>
      </p:pic>
      <p:sp>
        <p:nvSpPr>
          <p:cNvPr id="5" name="Slide Number Placeholder 4">
            <a:extLst>
              <a:ext uri="{FF2B5EF4-FFF2-40B4-BE49-F238E27FC236}">
                <a16:creationId xmlns:a16="http://schemas.microsoft.com/office/drawing/2014/main" id="{AA1FA9C8-532E-438E-82AC-C30D0B2A508C}"/>
              </a:ext>
            </a:extLst>
          </p:cNvPr>
          <p:cNvSpPr>
            <a:spLocks noGrp="1"/>
          </p:cNvSpPr>
          <p:nvPr>
            <p:ph type="sldNum" sz="quarter" idx="12"/>
          </p:nvPr>
        </p:nvSpPr>
        <p:spPr/>
        <p:txBody>
          <a:bodyPr/>
          <a:lstStyle/>
          <a:p>
            <a:fld id="{D57F1E4F-1CFF-5643-939E-217C01CDF565}" type="slidenum">
              <a:rPr lang="en-US" smtClean="0"/>
              <a:pPr/>
              <a:t>2</a:t>
            </a:fld>
            <a:endParaRPr lang="en-US" dirty="0"/>
          </a:p>
        </p:txBody>
      </p:sp>
      <p:sp>
        <p:nvSpPr>
          <p:cNvPr id="7" name="Picture Placeholder 6"/>
          <p:cNvSpPr>
            <a:spLocks noGrp="1"/>
          </p:cNvSpPr>
          <p:nvPr>
            <p:ph type="pic" sz="quarter" idx="13"/>
          </p:nvPr>
        </p:nvSpPr>
        <p:spPr/>
      </p:sp>
    </p:spTree>
    <p:extLst>
      <p:ext uri="{BB962C8B-B14F-4D97-AF65-F5344CB8AC3E}">
        <p14:creationId xmlns:p14="http://schemas.microsoft.com/office/powerpoint/2010/main" val="6193147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41778-E768-4C39-915B-3C682166EFCF}"/>
              </a:ext>
            </a:extLst>
          </p:cNvPr>
          <p:cNvSpPr>
            <a:spLocks noGrp="1"/>
          </p:cNvSpPr>
          <p:nvPr>
            <p:ph type="title"/>
          </p:nvPr>
        </p:nvSpPr>
        <p:spPr/>
        <p:txBody>
          <a:bodyPr>
            <a:normAutofit/>
          </a:bodyPr>
          <a:lstStyle/>
          <a:p>
            <a:r>
              <a:rPr lang="en-US" dirty="0" smtClean="0"/>
              <a:t>Survey biomass increasing</a:t>
            </a:r>
            <a:endParaRPr lang="en-US" dirty="0"/>
          </a:p>
        </p:txBody>
      </p:sp>
      <p:sp>
        <p:nvSpPr>
          <p:cNvPr id="4" name="Picture Placeholder 3">
            <a:extLst>
              <a:ext uri="{FF2B5EF4-FFF2-40B4-BE49-F238E27FC236}">
                <a16:creationId xmlns:a16="http://schemas.microsoft.com/office/drawing/2014/main" id="{AF0ADC6C-DAA0-4CAD-988B-BDA7D41B5E6D}"/>
              </a:ext>
            </a:extLst>
          </p:cNvPr>
          <p:cNvSpPr>
            <a:spLocks noGrp="1"/>
          </p:cNvSpPr>
          <p:nvPr>
            <p:ph type="pic" sz="quarter" idx="13"/>
          </p:nvPr>
        </p:nvSpPr>
        <p:spPr/>
      </p:sp>
      <p:sp>
        <p:nvSpPr>
          <p:cNvPr id="5" name="Slide Number Placeholder 4">
            <a:extLst>
              <a:ext uri="{FF2B5EF4-FFF2-40B4-BE49-F238E27FC236}">
                <a16:creationId xmlns:a16="http://schemas.microsoft.com/office/drawing/2014/main" id="{AA1FA9C8-532E-438E-82AC-C30D0B2A508C}"/>
              </a:ext>
            </a:extLst>
          </p:cNvPr>
          <p:cNvSpPr>
            <a:spLocks noGrp="1"/>
          </p:cNvSpPr>
          <p:nvPr>
            <p:ph type="sldNum" sz="quarter" idx="12"/>
          </p:nvPr>
        </p:nvSpPr>
        <p:spPr/>
        <p:txBody>
          <a:bodyPr/>
          <a:lstStyle/>
          <a:p>
            <a:fld id="{D57F1E4F-1CFF-5643-939E-217C01CDF565}" type="slidenum">
              <a:rPr lang="en-US" smtClean="0"/>
              <a:pPr/>
              <a:t>3</a:t>
            </a:fld>
            <a:endParaRPr lang="en-US"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63083" y="1616075"/>
            <a:ext cx="7225771" cy="4335462"/>
          </a:xfrm>
        </p:spPr>
      </p:pic>
    </p:spTree>
    <p:extLst>
      <p:ext uri="{BB962C8B-B14F-4D97-AF65-F5344CB8AC3E}">
        <p14:creationId xmlns:p14="http://schemas.microsoft.com/office/powerpoint/2010/main" val="38624734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41778-E768-4C39-915B-3C682166EFCF}"/>
              </a:ext>
            </a:extLst>
          </p:cNvPr>
          <p:cNvSpPr>
            <a:spLocks noGrp="1"/>
          </p:cNvSpPr>
          <p:nvPr>
            <p:ph type="title"/>
          </p:nvPr>
        </p:nvSpPr>
        <p:spPr/>
        <p:txBody>
          <a:bodyPr>
            <a:normAutofit/>
          </a:bodyPr>
          <a:lstStyle/>
          <a:p>
            <a:r>
              <a:rPr lang="en-US" dirty="0" err="1" smtClean="0"/>
              <a:t>Ssb</a:t>
            </a:r>
            <a:r>
              <a:rPr lang="en-US" dirty="0" smtClean="0"/>
              <a:t> HIGH AND STABLE</a:t>
            </a:r>
            <a:endParaRPr lang="en-US" dirty="0"/>
          </a:p>
        </p:txBody>
      </p:sp>
      <p:sp>
        <p:nvSpPr>
          <p:cNvPr id="5" name="Slide Number Placeholder 4">
            <a:extLst>
              <a:ext uri="{FF2B5EF4-FFF2-40B4-BE49-F238E27FC236}">
                <a16:creationId xmlns:a16="http://schemas.microsoft.com/office/drawing/2014/main" id="{AA1FA9C8-532E-438E-82AC-C30D0B2A508C}"/>
              </a:ext>
            </a:extLst>
          </p:cNvPr>
          <p:cNvSpPr>
            <a:spLocks noGrp="1"/>
          </p:cNvSpPr>
          <p:nvPr>
            <p:ph type="sldNum" sz="quarter" idx="12"/>
          </p:nvPr>
        </p:nvSpPr>
        <p:spPr/>
        <p:txBody>
          <a:bodyPr/>
          <a:lstStyle/>
          <a:p>
            <a:fld id="{D57F1E4F-1CFF-5643-939E-217C01CDF565}" type="slidenum">
              <a:rPr lang="en-US" smtClean="0"/>
              <a:pPr/>
              <a:t>4</a:t>
            </a:fld>
            <a:endParaRPr lang="en-US" dirty="0"/>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9538" y="1749162"/>
            <a:ext cx="6400938" cy="4572099"/>
          </a:xfrm>
          <a:prstGeom prst="rect">
            <a:avLst/>
          </a:prstGeom>
        </p:spPr>
      </p:pic>
    </p:spTree>
    <p:extLst>
      <p:ext uri="{BB962C8B-B14F-4D97-AF65-F5344CB8AC3E}">
        <p14:creationId xmlns:p14="http://schemas.microsoft.com/office/powerpoint/2010/main" val="30631015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8C55CD9-0D4A-4552-A2A4-17287A3365CA}"/>
              </a:ext>
            </a:extLst>
          </p:cNvPr>
          <p:cNvSpPr>
            <a:spLocks noGrp="1"/>
          </p:cNvSpPr>
          <p:nvPr>
            <p:ph type="sldNum" sz="quarter" idx="12"/>
          </p:nvPr>
        </p:nvSpPr>
        <p:spPr/>
        <p:txBody>
          <a:bodyPr/>
          <a:lstStyle/>
          <a:p>
            <a:fld id="{D57F1E4F-1CFF-5643-939E-217C01CDF565}" type="slidenum">
              <a:rPr lang="en-US" smtClean="0"/>
              <a:pPr/>
              <a:t>5</a:t>
            </a:fld>
            <a:endParaRPr lang="en-US" dirty="0"/>
          </a:p>
        </p:txBody>
      </p:sp>
      <p:graphicFrame>
        <p:nvGraphicFramePr>
          <p:cNvPr id="10" name="Table 9"/>
          <p:cNvGraphicFramePr>
            <a:graphicFrameLocks noGrp="1"/>
          </p:cNvGraphicFramePr>
          <p:nvPr>
            <p:extLst>
              <p:ext uri="{D42A27DB-BD31-4B8C-83A1-F6EECF244321}">
                <p14:modId xmlns:p14="http://schemas.microsoft.com/office/powerpoint/2010/main" val="1377554001"/>
              </p:ext>
            </p:extLst>
          </p:nvPr>
        </p:nvGraphicFramePr>
        <p:xfrm>
          <a:off x="356135" y="779645"/>
          <a:ext cx="8345103" cy="5176490"/>
        </p:xfrm>
        <a:graphic>
          <a:graphicData uri="http://schemas.openxmlformats.org/drawingml/2006/table">
            <a:tbl>
              <a:tblPr firstRow="1" firstCol="1" bandRow="1">
                <a:tableStyleId>{5C22544A-7EE6-4342-B048-85BDC9FD1C3A}</a:tableStyleId>
              </a:tblPr>
              <a:tblGrid>
                <a:gridCol w="3134387">
                  <a:extLst>
                    <a:ext uri="{9D8B030D-6E8A-4147-A177-3AD203B41FA5}">
                      <a16:colId xmlns:a16="http://schemas.microsoft.com/office/drawing/2014/main" val="4209339364"/>
                    </a:ext>
                  </a:extLst>
                </a:gridCol>
                <a:gridCol w="1155500">
                  <a:extLst>
                    <a:ext uri="{9D8B030D-6E8A-4147-A177-3AD203B41FA5}">
                      <a16:colId xmlns:a16="http://schemas.microsoft.com/office/drawing/2014/main" val="2775984304"/>
                    </a:ext>
                  </a:extLst>
                </a:gridCol>
                <a:gridCol w="1579374">
                  <a:extLst>
                    <a:ext uri="{9D8B030D-6E8A-4147-A177-3AD203B41FA5}">
                      <a16:colId xmlns:a16="http://schemas.microsoft.com/office/drawing/2014/main" val="2296455416"/>
                    </a:ext>
                  </a:extLst>
                </a:gridCol>
                <a:gridCol w="1579374">
                  <a:extLst>
                    <a:ext uri="{9D8B030D-6E8A-4147-A177-3AD203B41FA5}">
                      <a16:colId xmlns:a16="http://schemas.microsoft.com/office/drawing/2014/main" val="2072089340"/>
                    </a:ext>
                  </a:extLst>
                </a:gridCol>
                <a:gridCol w="896468">
                  <a:extLst>
                    <a:ext uri="{9D8B030D-6E8A-4147-A177-3AD203B41FA5}">
                      <a16:colId xmlns:a16="http://schemas.microsoft.com/office/drawing/2014/main" val="3090995983"/>
                    </a:ext>
                  </a:extLst>
                </a:gridCol>
              </a:tblGrid>
              <a:tr h="675666">
                <a:tc rowSpan="2">
                  <a:txBody>
                    <a:bodyPr/>
                    <a:lstStyle/>
                    <a:p>
                      <a:pPr marL="0" marR="0" algn="ctr">
                        <a:lnSpc>
                          <a:spcPct val="107000"/>
                        </a:lnSpc>
                        <a:spcBef>
                          <a:spcPts val="0"/>
                        </a:spcBef>
                        <a:spcAft>
                          <a:spcPts val="0"/>
                        </a:spcAft>
                      </a:pPr>
                      <a:r>
                        <a:rPr lang="en-US" sz="1100" dirty="0">
                          <a:effectLst/>
                          <a:latin typeface="Arial" panose="020B0604020202020204" pitchFamily="34" charset="0"/>
                          <a:cs typeface="Arial" panose="020B0604020202020204" pitchFamily="34" charset="0"/>
                        </a:rPr>
                        <a:t>Quantity</a:t>
                      </a:r>
                      <a:endParaRPr lang="en-US" sz="1100" dirty="0">
                        <a:effectLst/>
                        <a:latin typeface="Arial" panose="020B0604020202020204" pitchFamily="34" charset="0"/>
                        <a:ea typeface="Times New Roman" panose="02020603050405020304" pitchFamily="18" charset="0"/>
                        <a:cs typeface="Arial" panose="020B0604020202020204" pitchFamily="34" charset="0"/>
                      </a:endParaRPr>
                    </a:p>
                  </a:txBody>
                  <a:tcPr marL="66123" marR="66123" marT="0" marB="0" anchor="ctr"/>
                </a:tc>
                <a:tc gridSpan="2">
                  <a:txBody>
                    <a:bodyPr/>
                    <a:lstStyle/>
                    <a:p>
                      <a:pPr marL="0" marR="0" algn="ctr">
                        <a:lnSpc>
                          <a:spcPct val="107000"/>
                        </a:lnSpc>
                        <a:spcBef>
                          <a:spcPts val="0"/>
                        </a:spcBef>
                        <a:spcAft>
                          <a:spcPts val="0"/>
                        </a:spcAft>
                      </a:pPr>
                      <a:r>
                        <a:rPr lang="en-US" sz="1100" b="1" dirty="0">
                          <a:effectLst/>
                          <a:latin typeface="Arial" panose="020B0604020202020204" pitchFamily="34" charset="0"/>
                          <a:cs typeface="Arial" panose="020B0604020202020204" pitchFamily="34" charset="0"/>
                        </a:rPr>
                        <a:t>As estimated or</a:t>
                      </a:r>
                      <a:endParaRPr lang="en-US" sz="1100" b="1" dirty="0">
                        <a:effectLst/>
                        <a:latin typeface="Arial" panose="020B0604020202020204" pitchFamily="34" charset="0"/>
                        <a:ea typeface="Times New Roman" panose="02020603050405020304" pitchFamily="18" charset="0"/>
                        <a:cs typeface="Arial" panose="020B0604020202020204" pitchFamily="34" charset="0"/>
                      </a:endParaRPr>
                    </a:p>
                    <a:p>
                      <a:pPr marL="0" marR="0" algn="ctr">
                        <a:lnSpc>
                          <a:spcPct val="107000"/>
                        </a:lnSpc>
                        <a:spcBef>
                          <a:spcPts val="0"/>
                        </a:spcBef>
                        <a:spcAft>
                          <a:spcPts val="0"/>
                        </a:spcAft>
                      </a:pPr>
                      <a:r>
                        <a:rPr lang="en-US" sz="1100" b="1" dirty="0">
                          <a:effectLst/>
                          <a:latin typeface="Arial" panose="020B0604020202020204" pitchFamily="34" charset="0"/>
                          <a:cs typeface="Arial" panose="020B0604020202020204" pitchFamily="34" charset="0"/>
                        </a:rPr>
                        <a:t>specified last year for:</a:t>
                      </a:r>
                      <a:endParaRPr lang="en-US" sz="1100" b="1" dirty="0">
                        <a:effectLst/>
                        <a:latin typeface="Arial" panose="020B0604020202020204" pitchFamily="34" charset="0"/>
                        <a:ea typeface="Times New Roman" panose="02020603050405020304" pitchFamily="18" charset="0"/>
                        <a:cs typeface="Arial" panose="020B0604020202020204" pitchFamily="34" charset="0"/>
                      </a:endParaRPr>
                    </a:p>
                  </a:txBody>
                  <a:tcPr marL="66123" marR="66123" marT="0" marB="0" anchor="ctr"/>
                </a:tc>
                <a:tc hMerge="1">
                  <a:txBody>
                    <a:bodyPr/>
                    <a:lstStyle/>
                    <a:p>
                      <a:endParaRPr lang="en-US"/>
                    </a:p>
                  </a:txBody>
                  <a:tcPr/>
                </a:tc>
                <a:tc gridSpan="2">
                  <a:txBody>
                    <a:bodyPr/>
                    <a:lstStyle/>
                    <a:p>
                      <a:pPr marL="0" marR="0" algn="ctr">
                        <a:lnSpc>
                          <a:spcPct val="107000"/>
                        </a:lnSpc>
                        <a:spcBef>
                          <a:spcPts val="0"/>
                        </a:spcBef>
                        <a:spcAft>
                          <a:spcPts val="0"/>
                        </a:spcAft>
                      </a:pPr>
                      <a:r>
                        <a:rPr lang="en-US" sz="1100" b="1" dirty="0">
                          <a:effectLst/>
                          <a:latin typeface="Arial" panose="020B0604020202020204" pitchFamily="34" charset="0"/>
                          <a:cs typeface="Arial" panose="020B0604020202020204" pitchFamily="34" charset="0"/>
                        </a:rPr>
                        <a:t>As estimated or</a:t>
                      </a:r>
                      <a:endParaRPr lang="en-US" sz="1100" b="1" dirty="0">
                        <a:effectLst/>
                        <a:latin typeface="Arial" panose="020B0604020202020204" pitchFamily="34" charset="0"/>
                        <a:ea typeface="Times New Roman" panose="02020603050405020304" pitchFamily="18" charset="0"/>
                        <a:cs typeface="Arial" panose="020B0604020202020204" pitchFamily="34" charset="0"/>
                      </a:endParaRPr>
                    </a:p>
                    <a:p>
                      <a:pPr marL="0" marR="0" algn="ctr">
                        <a:lnSpc>
                          <a:spcPct val="107000"/>
                        </a:lnSpc>
                        <a:spcBef>
                          <a:spcPts val="0"/>
                        </a:spcBef>
                        <a:spcAft>
                          <a:spcPts val="0"/>
                        </a:spcAft>
                      </a:pPr>
                      <a:r>
                        <a:rPr lang="en-US" sz="1100" b="1" dirty="0">
                          <a:effectLst/>
                          <a:latin typeface="Arial" panose="020B0604020202020204" pitchFamily="34" charset="0"/>
                          <a:cs typeface="Arial" panose="020B0604020202020204" pitchFamily="34" charset="0"/>
                        </a:rPr>
                        <a:t>recommended this year for:</a:t>
                      </a:r>
                      <a:endParaRPr lang="en-US" sz="1100" b="1" dirty="0">
                        <a:effectLst/>
                        <a:latin typeface="Arial" panose="020B0604020202020204" pitchFamily="34" charset="0"/>
                        <a:ea typeface="Times New Roman" panose="02020603050405020304" pitchFamily="18" charset="0"/>
                        <a:cs typeface="Arial" panose="020B0604020202020204" pitchFamily="34" charset="0"/>
                      </a:endParaRPr>
                    </a:p>
                  </a:txBody>
                  <a:tcPr marL="66123" marR="66123" marT="0" marB="0" anchor="ctr"/>
                </a:tc>
                <a:tc hMerge="1">
                  <a:txBody>
                    <a:bodyPr/>
                    <a:lstStyle/>
                    <a:p>
                      <a:endParaRPr lang="en-US"/>
                    </a:p>
                  </a:txBody>
                  <a:tcPr/>
                </a:tc>
                <a:extLst>
                  <a:ext uri="{0D108BD9-81ED-4DB2-BD59-A6C34878D82A}">
                    <a16:rowId xmlns:a16="http://schemas.microsoft.com/office/drawing/2014/main" val="2770014167"/>
                  </a:ext>
                </a:extLst>
              </a:tr>
              <a:tr h="225019">
                <a:tc vMerge="1">
                  <a:txBody>
                    <a:bodyPr/>
                    <a:lstStyle/>
                    <a:p>
                      <a:endParaRPr lang="en-US"/>
                    </a:p>
                  </a:txBody>
                  <a:tcPr/>
                </a:tc>
                <a:tc>
                  <a:txBody>
                    <a:bodyPr/>
                    <a:lstStyle/>
                    <a:p>
                      <a:pPr marL="0" marR="0" algn="r">
                        <a:lnSpc>
                          <a:spcPct val="107000"/>
                        </a:lnSpc>
                        <a:spcBef>
                          <a:spcPts val="0"/>
                        </a:spcBef>
                        <a:spcAft>
                          <a:spcPts val="0"/>
                        </a:spcAft>
                      </a:pPr>
                      <a:r>
                        <a:rPr lang="en-US" sz="1100" b="1" dirty="0">
                          <a:effectLst/>
                          <a:latin typeface="Arial" panose="020B0604020202020204" pitchFamily="34" charset="0"/>
                          <a:cs typeface="Arial" panose="020B0604020202020204" pitchFamily="34" charset="0"/>
                        </a:rPr>
                        <a:t>2021</a:t>
                      </a:r>
                      <a:endParaRPr lang="en-US" sz="1100" b="1" dirty="0">
                        <a:effectLst/>
                        <a:latin typeface="Arial" panose="020B0604020202020204" pitchFamily="34" charset="0"/>
                        <a:ea typeface="Times New Roman" panose="02020603050405020304" pitchFamily="18" charset="0"/>
                        <a:cs typeface="Arial" panose="020B0604020202020204" pitchFamily="34" charset="0"/>
                      </a:endParaRPr>
                    </a:p>
                  </a:txBody>
                  <a:tcPr marL="66123" marR="66123" marT="0" marB="0" anchor="ctr"/>
                </a:tc>
                <a:tc>
                  <a:txBody>
                    <a:bodyPr/>
                    <a:lstStyle/>
                    <a:p>
                      <a:pPr marL="0" marR="0" algn="r">
                        <a:lnSpc>
                          <a:spcPct val="107000"/>
                        </a:lnSpc>
                        <a:spcBef>
                          <a:spcPts val="0"/>
                        </a:spcBef>
                        <a:spcAft>
                          <a:spcPts val="0"/>
                        </a:spcAft>
                      </a:pPr>
                      <a:r>
                        <a:rPr lang="en-US" sz="1100" b="1" dirty="0">
                          <a:effectLst/>
                          <a:latin typeface="Arial" panose="020B0604020202020204" pitchFamily="34" charset="0"/>
                          <a:cs typeface="Arial" panose="020B0604020202020204" pitchFamily="34" charset="0"/>
                        </a:rPr>
                        <a:t>2022</a:t>
                      </a:r>
                      <a:endParaRPr lang="en-US" sz="1100" b="1" dirty="0">
                        <a:effectLst/>
                        <a:latin typeface="Arial" panose="020B0604020202020204" pitchFamily="34" charset="0"/>
                        <a:ea typeface="Times New Roman" panose="02020603050405020304" pitchFamily="18" charset="0"/>
                        <a:cs typeface="Arial" panose="020B0604020202020204" pitchFamily="34" charset="0"/>
                      </a:endParaRPr>
                    </a:p>
                  </a:txBody>
                  <a:tcPr marL="66123" marR="66123" marT="0" marB="0" anchor="ctr"/>
                </a:tc>
                <a:tc>
                  <a:txBody>
                    <a:bodyPr/>
                    <a:lstStyle/>
                    <a:p>
                      <a:pPr marL="0" marR="0" algn="r">
                        <a:lnSpc>
                          <a:spcPct val="107000"/>
                        </a:lnSpc>
                        <a:spcBef>
                          <a:spcPts val="0"/>
                        </a:spcBef>
                        <a:spcAft>
                          <a:spcPts val="0"/>
                        </a:spcAft>
                      </a:pPr>
                      <a:r>
                        <a:rPr lang="en-US" sz="1100" b="1" dirty="0" smtClean="0">
                          <a:effectLst/>
                          <a:latin typeface="Arial" panose="020B0604020202020204" pitchFamily="34" charset="0"/>
                          <a:cs typeface="Arial" panose="020B0604020202020204" pitchFamily="34" charset="0"/>
                        </a:rPr>
                        <a:t>2022</a:t>
                      </a:r>
                      <a:endParaRPr lang="en-US" sz="1100" b="1" dirty="0">
                        <a:effectLst/>
                        <a:latin typeface="Arial" panose="020B0604020202020204" pitchFamily="34" charset="0"/>
                        <a:ea typeface="Times New Roman" panose="02020603050405020304" pitchFamily="18" charset="0"/>
                        <a:cs typeface="Arial" panose="020B0604020202020204" pitchFamily="34" charset="0"/>
                      </a:endParaRPr>
                    </a:p>
                  </a:txBody>
                  <a:tcPr marL="66123" marR="66123" marT="0" marB="0" anchor="ctr"/>
                </a:tc>
                <a:tc>
                  <a:txBody>
                    <a:bodyPr/>
                    <a:lstStyle/>
                    <a:p>
                      <a:pPr marL="0" marR="0" algn="r">
                        <a:lnSpc>
                          <a:spcPct val="107000"/>
                        </a:lnSpc>
                        <a:spcBef>
                          <a:spcPts val="0"/>
                        </a:spcBef>
                        <a:spcAft>
                          <a:spcPts val="0"/>
                        </a:spcAft>
                      </a:pPr>
                      <a:r>
                        <a:rPr lang="en-US" sz="1100" b="1" dirty="0" smtClean="0">
                          <a:effectLst/>
                          <a:latin typeface="Arial" panose="020B0604020202020204" pitchFamily="34" charset="0"/>
                          <a:cs typeface="Arial" panose="020B0604020202020204" pitchFamily="34" charset="0"/>
                        </a:rPr>
                        <a:t>2023</a:t>
                      </a:r>
                      <a:endParaRPr lang="en-US" sz="1100" b="1" dirty="0">
                        <a:effectLst/>
                        <a:latin typeface="Arial" panose="020B0604020202020204" pitchFamily="34" charset="0"/>
                        <a:ea typeface="Times New Roman" panose="02020603050405020304" pitchFamily="18" charset="0"/>
                        <a:cs typeface="Arial" panose="020B0604020202020204" pitchFamily="34" charset="0"/>
                      </a:endParaRPr>
                    </a:p>
                  </a:txBody>
                  <a:tcPr marL="66123" marR="66123" marT="0" marB="0" anchor="ctr"/>
                </a:tc>
                <a:extLst>
                  <a:ext uri="{0D108BD9-81ED-4DB2-BD59-A6C34878D82A}">
                    <a16:rowId xmlns:a16="http://schemas.microsoft.com/office/drawing/2014/main" val="1342017965"/>
                  </a:ext>
                </a:extLst>
              </a:tr>
              <a:tr h="225019">
                <a:tc>
                  <a:txBody>
                    <a:bodyPr/>
                    <a:lstStyle/>
                    <a:p>
                      <a:pPr marL="0" marR="0" algn="r">
                        <a:lnSpc>
                          <a:spcPct val="107000"/>
                        </a:lnSpc>
                        <a:spcBef>
                          <a:spcPts val="0"/>
                        </a:spcBef>
                        <a:spcAft>
                          <a:spcPts val="0"/>
                        </a:spcAft>
                      </a:pPr>
                      <a:r>
                        <a:rPr lang="en-US" sz="1100">
                          <a:effectLst/>
                          <a:latin typeface="Arial" panose="020B0604020202020204" pitchFamily="34" charset="0"/>
                          <a:cs typeface="Arial" panose="020B0604020202020204" pitchFamily="34" charset="0"/>
                        </a:rPr>
                        <a:t>M (natural mortality rate)</a:t>
                      </a:r>
                      <a:endParaRPr lang="en-US" sz="1100">
                        <a:effectLst/>
                        <a:latin typeface="Arial" panose="020B0604020202020204" pitchFamily="34" charset="0"/>
                        <a:ea typeface="Times New Roman" panose="02020603050405020304" pitchFamily="18" charset="0"/>
                        <a:cs typeface="Arial" panose="020B0604020202020204" pitchFamily="34" charset="0"/>
                      </a:endParaRPr>
                    </a:p>
                  </a:txBody>
                  <a:tcPr marL="66123" marR="66123" marT="0" marB="0" anchor="ctr"/>
                </a:tc>
                <a:tc>
                  <a:txBody>
                    <a:bodyPr/>
                    <a:lstStyle/>
                    <a:p>
                      <a:pPr marL="0" marR="0" algn="r">
                        <a:lnSpc>
                          <a:spcPct val="107000"/>
                        </a:lnSpc>
                        <a:spcBef>
                          <a:spcPts val="0"/>
                        </a:spcBef>
                        <a:spcAft>
                          <a:spcPts val="0"/>
                        </a:spcAft>
                      </a:pPr>
                      <a:r>
                        <a:rPr lang="en-US" sz="1100" dirty="0">
                          <a:solidFill>
                            <a:srgbClr val="000000"/>
                          </a:solidFill>
                          <a:effectLst/>
                          <a:latin typeface="Arial" panose="020B0604020202020204" pitchFamily="34" charset="0"/>
                          <a:ea typeface="Calibri" panose="020F0502020204030204" pitchFamily="34" charset="0"/>
                          <a:cs typeface="Arial" panose="020B0604020202020204" pitchFamily="34" charset="0"/>
                        </a:rPr>
                        <a:t>0.2 </a:t>
                      </a:r>
                      <a:endParaRPr lang="en-US" sz="11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r">
                        <a:lnSpc>
                          <a:spcPct val="107000"/>
                        </a:lnSpc>
                        <a:spcBef>
                          <a:spcPts val="0"/>
                        </a:spcBef>
                        <a:spcAft>
                          <a:spcPts val="0"/>
                        </a:spcAft>
                      </a:pPr>
                      <a:r>
                        <a:rPr lang="en-US" sz="1100">
                          <a:solidFill>
                            <a:srgbClr val="000000"/>
                          </a:solidFill>
                          <a:effectLst/>
                          <a:latin typeface="Arial" panose="020B0604020202020204" pitchFamily="34" charset="0"/>
                          <a:ea typeface="Calibri" panose="020F0502020204030204" pitchFamily="34" charset="0"/>
                          <a:cs typeface="Arial" panose="020B0604020202020204" pitchFamily="34" charset="0"/>
                        </a:rPr>
                        <a:t>0.2 </a:t>
                      </a:r>
                      <a:endParaRPr lang="en-US" sz="11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r">
                        <a:lnSpc>
                          <a:spcPct val="107000"/>
                        </a:lnSpc>
                        <a:spcBef>
                          <a:spcPts val="0"/>
                        </a:spcBef>
                        <a:spcAft>
                          <a:spcPts val="0"/>
                        </a:spcAft>
                      </a:pPr>
                      <a:r>
                        <a:rPr lang="en-US" sz="1100">
                          <a:solidFill>
                            <a:srgbClr val="000000"/>
                          </a:solidFill>
                          <a:effectLst/>
                          <a:latin typeface="Arial" panose="020B0604020202020204" pitchFamily="34" charset="0"/>
                          <a:ea typeface="Calibri" panose="020F0502020204030204" pitchFamily="34" charset="0"/>
                          <a:cs typeface="Arial" panose="020B0604020202020204" pitchFamily="34" charset="0"/>
                        </a:rPr>
                        <a:t>0.2 </a:t>
                      </a:r>
                      <a:endParaRPr lang="en-US" sz="11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r">
                        <a:lnSpc>
                          <a:spcPct val="107000"/>
                        </a:lnSpc>
                        <a:spcBef>
                          <a:spcPts val="0"/>
                        </a:spcBef>
                        <a:spcAft>
                          <a:spcPts val="0"/>
                        </a:spcAft>
                      </a:pPr>
                      <a:r>
                        <a:rPr lang="en-US" sz="1100">
                          <a:solidFill>
                            <a:srgbClr val="000000"/>
                          </a:solidFill>
                          <a:effectLst/>
                          <a:latin typeface="Arial" panose="020B0604020202020204" pitchFamily="34" charset="0"/>
                          <a:ea typeface="Calibri" panose="020F0502020204030204" pitchFamily="34" charset="0"/>
                          <a:cs typeface="Arial" panose="020B0604020202020204" pitchFamily="34" charset="0"/>
                        </a:rPr>
                        <a:t>0.2 </a:t>
                      </a:r>
                      <a:endParaRPr lang="en-US" sz="11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tc>
                <a:extLst>
                  <a:ext uri="{0D108BD9-81ED-4DB2-BD59-A6C34878D82A}">
                    <a16:rowId xmlns:a16="http://schemas.microsoft.com/office/drawing/2014/main" val="2204048472"/>
                  </a:ext>
                </a:extLst>
              </a:tr>
              <a:tr h="225019">
                <a:tc>
                  <a:txBody>
                    <a:bodyPr/>
                    <a:lstStyle/>
                    <a:p>
                      <a:pPr marL="0" marR="0" algn="r">
                        <a:lnSpc>
                          <a:spcPct val="107000"/>
                        </a:lnSpc>
                        <a:spcBef>
                          <a:spcPts val="0"/>
                        </a:spcBef>
                        <a:spcAft>
                          <a:spcPts val="0"/>
                        </a:spcAft>
                      </a:pPr>
                      <a:r>
                        <a:rPr lang="en-US" sz="1100">
                          <a:effectLst/>
                          <a:latin typeface="Arial" panose="020B0604020202020204" pitchFamily="34" charset="0"/>
                          <a:cs typeface="Arial" panose="020B0604020202020204" pitchFamily="34" charset="0"/>
                        </a:rPr>
                        <a:t>Tier</a:t>
                      </a:r>
                      <a:endParaRPr lang="en-US" sz="1100">
                        <a:effectLst/>
                        <a:latin typeface="Arial" panose="020B0604020202020204" pitchFamily="34" charset="0"/>
                        <a:ea typeface="Times New Roman" panose="02020603050405020304" pitchFamily="18" charset="0"/>
                        <a:cs typeface="Arial" panose="020B0604020202020204" pitchFamily="34" charset="0"/>
                      </a:endParaRPr>
                    </a:p>
                  </a:txBody>
                  <a:tcPr marL="66123" marR="66123" marT="0" marB="0" anchor="ctr"/>
                </a:tc>
                <a:tc>
                  <a:txBody>
                    <a:bodyPr/>
                    <a:lstStyle/>
                    <a:p>
                      <a:pPr marL="0" marR="0" algn="r">
                        <a:lnSpc>
                          <a:spcPct val="107000"/>
                        </a:lnSpc>
                        <a:spcBef>
                          <a:spcPts val="0"/>
                        </a:spcBef>
                        <a:spcAft>
                          <a:spcPts val="0"/>
                        </a:spcAft>
                      </a:pPr>
                      <a:r>
                        <a:rPr lang="en-US" sz="1100" dirty="0">
                          <a:solidFill>
                            <a:srgbClr val="000000"/>
                          </a:solidFill>
                          <a:effectLst/>
                          <a:latin typeface="Arial" panose="020B0604020202020204" pitchFamily="34" charset="0"/>
                          <a:ea typeface="Calibri" panose="020F0502020204030204" pitchFamily="34" charset="0"/>
                          <a:cs typeface="Arial" panose="020B0604020202020204" pitchFamily="34" charset="0"/>
                        </a:rPr>
                        <a:t>3a </a:t>
                      </a:r>
                      <a:endParaRPr lang="en-US" sz="11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r">
                        <a:lnSpc>
                          <a:spcPct val="107000"/>
                        </a:lnSpc>
                        <a:spcBef>
                          <a:spcPts val="0"/>
                        </a:spcBef>
                        <a:spcAft>
                          <a:spcPts val="0"/>
                        </a:spcAft>
                      </a:pPr>
                      <a:r>
                        <a:rPr lang="en-US" sz="1100">
                          <a:solidFill>
                            <a:srgbClr val="000000"/>
                          </a:solidFill>
                          <a:effectLst/>
                          <a:latin typeface="Arial" panose="020B0604020202020204" pitchFamily="34" charset="0"/>
                          <a:ea typeface="Calibri" panose="020F0502020204030204" pitchFamily="34" charset="0"/>
                          <a:cs typeface="Arial" panose="020B0604020202020204" pitchFamily="34" charset="0"/>
                        </a:rPr>
                        <a:t>3a </a:t>
                      </a:r>
                      <a:endParaRPr lang="en-US" sz="11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r">
                        <a:lnSpc>
                          <a:spcPct val="107000"/>
                        </a:lnSpc>
                        <a:spcBef>
                          <a:spcPts val="0"/>
                        </a:spcBef>
                        <a:spcAft>
                          <a:spcPts val="0"/>
                        </a:spcAft>
                      </a:pPr>
                      <a:r>
                        <a:rPr lang="en-US" sz="1100">
                          <a:solidFill>
                            <a:srgbClr val="000000"/>
                          </a:solidFill>
                          <a:effectLst/>
                          <a:latin typeface="Arial" panose="020B0604020202020204" pitchFamily="34" charset="0"/>
                          <a:ea typeface="Calibri" panose="020F0502020204030204" pitchFamily="34" charset="0"/>
                          <a:cs typeface="Arial" panose="020B0604020202020204" pitchFamily="34" charset="0"/>
                        </a:rPr>
                        <a:t>3a </a:t>
                      </a:r>
                      <a:endParaRPr lang="en-US" sz="11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r">
                        <a:lnSpc>
                          <a:spcPct val="107000"/>
                        </a:lnSpc>
                        <a:spcBef>
                          <a:spcPts val="0"/>
                        </a:spcBef>
                        <a:spcAft>
                          <a:spcPts val="0"/>
                        </a:spcAft>
                      </a:pPr>
                      <a:r>
                        <a:rPr lang="en-US" sz="1100">
                          <a:solidFill>
                            <a:srgbClr val="000000"/>
                          </a:solidFill>
                          <a:effectLst/>
                          <a:latin typeface="Arial" panose="020B0604020202020204" pitchFamily="34" charset="0"/>
                          <a:ea typeface="Calibri" panose="020F0502020204030204" pitchFamily="34" charset="0"/>
                          <a:cs typeface="Arial" panose="020B0604020202020204" pitchFamily="34" charset="0"/>
                        </a:rPr>
                        <a:t>3a </a:t>
                      </a:r>
                      <a:endParaRPr lang="en-US" sz="11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tc>
                <a:extLst>
                  <a:ext uri="{0D108BD9-81ED-4DB2-BD59-A6C34878D82A}">
                    <a16:rowId xmlns:a16="http://schemas.microsoft.com/office/drawing/2014/main" val="3336023893"/>
                  </a:ext>
                </a:extLst>
              </a:tr>
              <a:tr h="225019">
                <a:tc>
                  <a:txBody>
                    <a:bodyPr/>
                    <a:lstStyle/>
                    <a:p>
                      <a:pPr marL="0" marR="0" algn="r">
                        <a:lnSpc>
                          <a:spcPct val="107000"/>
                        </a:lnSpc>
                        <a:spcBef>
                          <a:spcPts val="0"/>
                        </a:spcBef>
                        <a:spcAft>
                          <a:spcPts val="0"/>
                        </a:spcAft>
                      </a:pPr>
                      <a:r>
                        <a:rPr lang="en-US" sz="1100">
                          <a:effectLst/>
                          <a:latin typeface="Arial" panose="020B0604020202020204" pitchFamily="34" charset="0"/>
                          <a:cs typeface="Arial" panose="020B0604020202020204" pitchFamily="34" charset="0"/>
                        </a:rPr>
                        <a:t>Projected total (3+) biomass (t)</a:t>
                      </a:r>
                      <a:endParaRPr lang="en-US" sz="1100">
                        <a:effectLst/>
                        <a:latin typeface="Arial" panose="020B0604020202020204" pitchFamily="34" charset="0"/>
                        <a:ea typeface="Times New Roman" panose="02020603050405020304" pitchFamily="18" charset="0"/>
                        <a:cs typeface="Arial" panose="020B0604020202020204" pitchFamily="34" charset="0"/>
                      </a:endParaRPr>
                    </a:p>
                  </a:txBody>
                  <a:tcPr marL="66123" marR="66123" marT="0" marB="0" anchor="ctr"/>
                </a:tc>
                <a:tc>
                  <a:txBody>
                    <a:bodyPr/>
                    <a:lstStyle/>
                    <a:p>
                      <a:pPr marL="0" marR="0" algn="r">
                        <a:lnSpc>
                          <a:spcPct val="107000"/>
                        </a:lnSpc>
                        <a:spcBef>
                          <a:spcPts val="0"/>
                        </a:spcBef>
                        <a:spcAft>
                          <a:spcPts val="0"/>
                        </a:spcAft>
                      </a:pPr>
                      <a:r>
                        <a:rPr lang="en-US" sz="1100">
                          <a:solidFill>
                            <a:srgbClr val="000000"/>
                          </a:solidFill>
                          <a:effectLst/>
                          <a:latin typeface="Arial" panose="020B0604020202020204" pitchFamily="34" charset="0"/>
                          <a:ea typeface="Calibri" panose="020F0502020204030204" pitchFamily="34" charset="0"/>
                          <a:cs typeface="Arial" panose="020B0604020202020204" pitchFamily="34" charset="0"/>
                        </a:rPr>
                        <a:t>602,497 </a:t>
                      </a:r>
                      <a:endParaRPr lang="en-US" sz="11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r">
                        <a:lnSpc>
                          <a:spcPct val="107000"/>
                        </a:lnSpc>
                        <a:spcBef>
                          <a:spcPts val="0"/>
                        </a:spcBef>
                        <a:spcAft>
                          <a:spcPts val="0"/>
                        </a:spcAft>
                      </a:pPr>
                      <a:r>
                        <a:rPr lang="en-US" sz="1100" dirty="0">
                          <a:solidFill>
                            <a:srgbClr val="000000"/>
                          </a:solidFill>
                          <a:effectLst/>
                          <a:latin typeface="Arial" panose="020B0604020202020204" pitchFamily="34" charset="0"/>
                          <a:ea typeface="Calibri" panose="020F0502020204030204" pitchFamily="34" charset="0"/>
                          <a:cs typeface="Arial" panose="020B0604020202020204" pitchFamily="34" charset="0"/>
                        </a:rPr>
                        <a:t>608,576 </a:t>
                      </a:r>
                      <a:endParaRPr lang="en-US" sz="11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r">
                        <a:lnSpc>
                          <a:spcPct val="107000"/>
                        </a:lnSpc>
                        <a:spcBef>
                          <a:spcPts val="0"/>
                        </a:spcBef>
                        <a:spcAft>
                          <a:spcPts val="0"/>
                        </a:spcAft>
                      </a:pPr>
                      <a:r>
                        <a:rPr lang="en-US" sz="1100">
                          <a:solidFill>
                            <a:srgbClr val="000000"/>
                          </a:solidFill>
                          <a:effectLst/>
                          <a:latin typeface="Arial" panose="020B0604020202020204" pitchFamily="34" charset="0"/>
                          <a:ea typeface="Times New Roman" panose="02020603050405020304" pitchFamily="18" charset="0"/>
                          <a:cs typeface="Arial" panose="020B0604020202020204" pitchFamily="34" charset="0"/>
                        </a:rPr>
                        <a:t>608,631</a:t>
                      </a:r>
                      <a:endParaRPr lang="en-US" sz="11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b"/>
                </a:tc>
                <a:tc>
                  <a:txBody>
                    <a:bodyPr/>
                    <a:lstStyle/>
                    <a:p>
                      <a:pPr marL="0" marR="0" algn="r">
                        <a:lnSpc>
                          <a:spcPct val="107000"/>
                        </a:lnSpc>
                        <a:spcBef>
                          <a:spcPts val="0"/>
                        </a:spcBef>
                        <a:spcAft>
                          <a:spcPts val="0"/>
                        </a:spcAft>
                      </a:pPr>
                      <a:r>
                        <a:rPr lang="en-US" sz="1100">
                          <a:solidFill>
                            <a:srgbClr val="000000"/>
                          </a:solidFill>
                          <a:effectLst/>
                          <a:latin typeface="Arial" panose="020B0604020202020204" pitchFamily="34" charset="0"/>
                          <a:ea typeface="Times New Roman" panose="02020603050405020304" pitchFamily="18" charset="0"/>
                          <a:cs typeface="Arial" panose="020B0604020202020204" pitchFamily="34" charset="0"/>
                        </a:rPr>
                        <a:t>612,001</a:t>
                      </a:r>
                      <a:endParaRPr lang="en-US" sz="11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b"/>
                </a:tc>
                <a:extLst>
                  <a:ext uri="{0D108BD9-81ED-4DB2-BD59-A6C34878D82A}">
                    <a16:rowId xmlns:a16="http://schemas.microsoft.com/office/drawing/2014/main" val="2055337678"/>
                  </a:ext>
                </a:extLst>
              </a:tr>
              <a:tr h="450482">
                <a:tc>
                  <a:txBody>
                    <a:bodyPr/>
                    <a:lstStyle/>
                    <a:p>
                      <a:pPr marL="0" marR="0" algn="r">
                        <a:lnSpc>
                          <a:spcPct val="107000"/>
                        </a:lnSpc>
                        <a:spcBef>
                          <a:spcPts val="0"/>
                        </a:spcBef>
                        <a:spcAft>
                          <a:spcPts val="0"/>
                        </a:spcAft>
                      </a:pPr>
                      <a:r>
                        <a:rPr lang="en-US" sz="1100">
                          <a:effectLst/>
                          <a:latin typeface="Arial" panose="020B0604020202020204" pitchFamily="34" charset="0"/>
                          <a:cs typeface="Arial" panose="020B0604020202020204" pitchFamily="34" charset="0"/>
                        </a:rPr>
                        <a:t>Projected Female spawning biomass (t)</a:t>
                      </a:r>
                      <a:endParaRPr lang="en-US" sz="1100">
                        <a:effectLst/>
                        <a:latin typeface="Arial" panose="020B0604020202020204" pitchFamily="34" charset="0"/>
                        <a:ea typeface="Times New Roman" panose="02020603050405020304" pitchFamily="18" charset="0"/>
                        <a:cs typeface="Arial" panose="020B0604020202020204" pitchFamily="34" charset="0"/>
                      </a:endParaRPr>
                    </a:p>
                  </a:txBody>
                  <a:tcPr marL="66123" marR="66123" marT="0" marB="0" anchor="ctr"/>
                </a:tc>
                <a:tc>
                  <a:txBody>
                    <a:bodyPr/>
                    <a:lstStyle/>
                    <a:p>
                      <a:pPr marL="0" marR="0" algn="r">
                        <a:lnSpc>
                          <a:spcPct val="107000"/>
                        </a:lnSpc>
                        <a:spcBef>
                          <a:spcPts val="0"/>
                        </a:spcBef>
                        <a:spcAft>
                          <a:spcPts val="0"/>
                        </a:spcAft>
                      </a:pPr>
                      <a:r>
                        <a:rPr lang="en-US" sz="1100">
                          <a:solidFill>
                            <a:srgbClr val="000000"/>
                          </a:solidFill>
                          <a:effectLst/>
                          <a:latin typeface="Arial" panose="020B0604020202020204" pitchFamily="34" charset="0"/>
                          <a:ea typeface="Calibri" panose="020F0502020204030204" pitchFamily="34" charset="0"/>
                          <a:cs typeface="Arial" panose="020B0604020202020204" pitchFamily="34" charset="0"/>
                        </a:rPr>
                        <a:t>150,433 </a:t>
                      </a:r>
                      <a:endParaRPr lang="en-US" sz="11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r">
                        <a:lnSpc>
                          <a:spcPct val="107000"/>
                        </a:lnSpc>
                        <a:spcBef>
                          <a:spcPts val="0"/>
                        </a:spcBef>
                        <a:spcAft>
                          <a:spcPts val="0"/>
                        </a:spcAft>
                      </a:pPr>
                      <a:r>
                        <a:rPr lang="en-US" sz="1100" dirty="0">
                          <a:solidFill>
                            <a:srgbClr val="000000"/>
                          </a:solidFill>
                          <a:effectLst/>
                          <a:latin typeface="Arial" panose="020B0604020202020204" pitchFamily="34" charset="0"/>
                          <a:ea typeface="Calibri" panose="020F0502020204030204" pitchFamily="34" charset="0"/>
                          <a:cs typeface="Arial" panose="020B0604020202020204" pitchFamily="34" charset="0"/>
                        </a:rPr>
                        <a:t>154,906 </a:t>
                      </a:r>
                      <a:endParaRPr lang="en-US" sz="11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r">
                        <a:lnSpc>
                          <a:spcPct val="107000"/>
                        </a:lnSpc>
                        <a:spcBef>
                          <a:spcPts val="0"/>
                        </a:spcBef>
                        <a:spcAft>
                          <a:spcPts val="0"/>
                        </a:spcAft>
                      </a:pPr>
                      <a:r>
                        <a:rPr lang="en-US" sz="11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155,379</a:t>
                      </a:r>
                      <a:endParaRPr lang="en-US" sz="11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b"/>
                </a:tc>
                <a:tc>
                  <a:txBody>
                    <a:bodyPr/>
                    <a:lstStyle/>
                    <a:p>
                      <a:pPr marL="0" marR="0" algn="r">
                        <a:lnSpc>
                          <a:spcPct val="107000"/>
                        </a:lnSpc>
                        <a:spcBef>
                          <a:spcPts val="0"/>
                        </a:spcBef>
                        <a:spcAft>
                          <a:spcPts val="0"/>
                        </a:spcAft>
                      </a:pPr>
                      <a:r>
                        <a:rPr lang="en-US" sz="1100">
                          <a:solidFill>
                            <a:srgbClr val="000000"/>
                          </a:solidFill>
                          <a:effectLst/>
                          <a:latin typeface="Arial" panose="020B0604020202020204" pitchFamily="34" charset="0"/>
                          <a:ea typeface="Times New Roman" panose="02020603050405020304" pitchFamily="18" charset="0"/>
                          <a:cs typeface="Arial" panose="020B0604020202020204" pitchFamily="34" charset="0"/>
                        </a:rPr>
                        <a:t>160,748</a:t>
                      </a:r>
                      <a:endParaRPr lang="en-US" sz="11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b"/>
                </a:tc>
                <a:extLst>
                  <a:ext uri="{0D108BD9-81ED-4DB2-BD59-A6C34878D82A}">
                    <a16:rowId xmlns:a16="http://schemas.microsoft.com/office/drawing/2014/main" val="10875548"/>
                  </a:ext>
                </a:extLst>
              </a:tr>
              <a:tr h="225019">
                <a:tc>
                  <a:txBody>
                    <a:bodyPr/>
                    <a:lstStyle/>
                    <a:p>
                      <a:pPr marL="0" marR="0" algn="r">
                        <a:lnSpc>
                          <a:spcPct val="107000"/>
                        </a:lnSpc>
                        <a:spcBef>
                          <a:spcPts val="0"/>
                        </a:spcBef>
                        <a:spcAft>
                          <a:spcPts val="0"/>
                        </a:spcAft>
                      </a:pPr>
                      <a:r>
                        <a:rPr lang="en-US" sz="1100">
                          <a:effectLst/>
                          <a:latin typeface="Arial" panose="020B0604020202020204" pitchFamily="34" charset="0"/>
                          <a:cs typeface="Arial" panose="020B0604020202020204" pitchFamily="34" charset="0"/>
                        </a:rPr>
                        <a:t>     B</a:t>
                      </a:r>
                      <a:r>
                        <a:rPr lang="en-US" sz="1100" baseline="-25000">
                          <a:effectLst/>
                          <a:latin typeface="Arial" panose="020B0604020202020204" pitchFamily="34" charset="0"/>
                          <a:cs typeface="Arial" panose="020B0604020202020204" pitchFamily="34" charset="0"/>
                        </a:rPr>
                        <a:t>100%</a:t>
                      </a:r>
                      <a:endParaRPr lang="en-US" sz="1100">
                        <a:effectLst/>
                        <a:latin typeface="Arial" panose="020B0604020202020204" pitchFamily="34" charset="0"/>
                        <a:ea typeface="Times New Roman" panose="02020603050405020304" pitchFamily="18" charset="0"/>
                        <a:cs typeface="Arial" panose="020B0604020202020204" pitchFamily="34" charset="0"/>
                      </a:endParaRPr>
                    </a:p>
                  </a:txBody>
                  <a:tcPr marL="66123" marR="66123" marT="0" marB="0" anchor="ctr"/>
                </a:tc>
                <a:tc>
                  <a:txBody>
                    <a:bodyPr/>
                    <a:lstStyle/>
                    <a:p>
                      <a:pPr marL="0" marR="0" algn="r">
                        <a:lnSpc>
                          <a:spcPct val="107000"/>
                        </a:lnSpc>
                        <a:spcBef>
                          <a:spcPts val="0"/>
                        </a:spcBef>
                        <a:spcAft>
                          <a:spcPts val="0"/>
                        </a:spcAft>
                      </a:pPr>
                      <a:r>
                        <a:rPr lang="en-US" sz="1100">
                          <a:solidFill>
                            <a:srgbClr val="000000"/>
                          </a:solidFill>
                          <a:effectLst/>
                          <a:latin typeface="Arial" panose="020B0604020202020204" pitchFamily="34" charset="0"/>
                          <a:ea typeface="Calibri" panose="020F0502020204030204" pitchFamily="34" charset="0"/>
                          <a:cs typeface="Arial" panose="020B0604020202020204" pitchFamily="34" charset="0"/>
                        </a:rPr>
                        <a:t>203,658 </a:t>
                      </a:r>
                      <a:endParaRPr lang="en-US" sz="11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r">
                        <a:lnSpc>
                          <a:spcPct val="107000"/>
                        </a:lnSpc>
                        <a:spcBef>
                          <a:spcPts val="0"/>
                        </a:spcBef>
                        <a:spcAft>
                          <a:spcPts val="0"/>
                        </a:spcAft>
                      </a:pPr>
                      <a:r>
                        <a:rPr lang="en-US" sz="1100" dirty="0">
                          <a:solidFill>
                            <a:srgbClr val="000000"/>
                          </a:solidFill>
                          <a:effectLst/>
                          <a:latin typeface="Arial" panose="020B0604020202020204" pitchFamily="34" charset="0"/>
                          <a:ea typeface="Calibri" panose="020F0502020204030204" pitchFamily="34" charset="0"/>
                          <a:cs typeface="Arial" panose="020B0604020202020204" pitchFamily="34" charset="0"/>
                        </a:rPr>
                        <a:t>203,658 </a:t>
                      </a:r>
                      <a:endParaRPr lang="en-US" sz="11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r">
                        <a:lnSpc>
                          <a:spcPct val="107000"/>
                        </a:lnSpc>
                        <a:spcBef>
                          <a:spcPts val="0"/>
                        </a:spcBef>
                        <a:spcAft>
                          <a:spcPts val="0"/>
                        </a:spcAft>
                      </a:pPr>
                      <a:r>
                        <a:rPr lang="en-US" sz="11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203,658</a:t>
                      </a:r>
                      <a:endParaRPr lang="en-US" sz="11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b"/>
                </a:tc>
                <a:tc>
                  <a:txBody>
                    <a:bodyPr/>
                    <a:lstStyle/>
                    <a:p>
                      <a:pPr marL="0" marR="0" algn="r">
                        <a:lnSpc>
                          <a:spcPct val="107000"/>
                        </a:lnSpc>
                        <a:spcBef>
                          <a:spcPts val="0"/>
                        </a:spcBef>
                        <a:spcAft>
                          <a:spcPts val="0"/>
                        </a:spcAft>
                      </a:pPr>
                      <a:r>
                        <a:rPr lang="en-US" sz="1100">
                          <a:solidFill>
                            <a:srgbClr val="000000"/>
                          </a:solidFill>
                          <a:effectLst/>
                          <a:latin typeface="Arial" panose="020B0604020202020204" pitchFamily="34" charset="0"/>
                          <a:ea typeface="Times New Roman" panose="02020603050405020304" pitchFamily="18" charset="0"/>
                          <a:cs typeface="Arial" panose="020B0604020202020204" pitchFamily="34" charset="0"/>
                        </a:rPr>
                        <a:t>203,658</a:t>
                      </a:r>
                      <a:endParaRPr lang="en-US" sz="11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b"/>
                </a:tc>
                <a:extLst>
                  <a:ext uri="{0D108BD9-81ED-4DB2-BD59-A6C34878D82A}">
                    <a16:rowId xmlns:a16="http://schemas.microsoft.com/office/drawing/2014/main" val="3520509307"/>
                  </a:ext>
                </a:extLst>
              </a:tr>
              <a:tr h="225019">
                <a:tc>
                  <a:txBody>
                    <a:bodyPr/>
                    <a:lstStyle/>
                    <a:p>
                      <a:pPr marL="0" marR="0" algn="r">
                        <a:lnSpc>
                          <a:spcPct val="107000"/>
                        </a:lnSpc>
                        <a:spcBef>
                          <a:spcPts val="0"/>
                        </a:spcBef>
                        <a:spcAft>
                          <a:spcPts val="0"/>
                        </a:spcAft>
                      </a:pPr>
                      <a:r>
                        <a:rPr lang="en-US" sz="1100">
                          <a:effectLst/>
                          <a:latin typeface="Arial" panose="020B0604020202020204" pitchFamily="34" charset="0"/>
                          <a:cs typeface="Arial" panose="020B0604020202020204" pitchFamily="34" charset="0"/>
                        </a:rPr>
                        <a:t>     B</a:t>
                      </a:r>
                      <a:r>
                        <a:rPr lang="en-US" sz="1100" baseline="-25000">
                          <a:effectLst/>
                          <a:latin typeface="Arial" panose="020B0604020202020204" pitchFamily="34" charset="0"/>
                          <a:cs typeface="Arial" panose="020B0604020202020204" pitchFamily="34" charset="0"/>
                        </a:rPr>
                        <a:t>40%</a:t>
                      </a:r>
                      <a:endParaRPr lang="en-US" sz="1100">
                        <a:effectLst/>
                        <a:latin typeface="Arial" panose="020B0604020202020204" pitchFamily="34" charset="0"/>
                        <a:ea typeface="Times New Roman" panose="02020603050405020304" pitchFamily="18" charset="0"/>
                        <a:cs typeface="Arial" panose="020B0604020202020204" pitchFamily="34" charset="0"/>
                      </a:endParaRPr>
                    </a:p>
                  </a:txBody>
                  <a:tcPr marL="66123" marR="66123" marT="0" marB="0" anchor="ctr"/>
                </a:tc>
                <a:tc>
                  <a:txBody>
                    <a:bodyPr/>
                    <a:lstStyle/>
                    <a:p>
                      <a:pPr marL="0" marR="0" algn="r">
                        <a:lnSpc>
                          <a:spcPct val="107000"/>
                        </a:lnSpc>
                        <a:spcBef>
                          <a:spcPts val="0"/>
                        </a:spcBef>
                        <a:spcAft>
                          <a:spcPts val="0"/>
                        </a:spcAft>
                      </a:pPr>
                      <a:r>
                        <a:rPr lang="en-US" sz="1100" dirty="0">
                          <a:solidFill>
                            <a:srgbClr val="000000"/>
                          </a:solidFill>
                          <a:effectLst/>
                          <a:latin typeface="Arial" panose="020B0604020202020204" pitchFamily="34" charset="0"/>
                          <a:ea typeface="Calibri" panose="020F0502020204030204" pitchFamily="34" charset="0"/>
                          <a:cs typeface="Arial" panose="020B0604020202020204" pitchFamily="34" charset="0"/>
                        </a:rPr>
                        <a:t>81,463 </a:t>
                      </a:r>
                      <a:endParaRPr lang="en-US" sz="11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r">
                        <a:lnSpc>
                          <a:spcPct val="107000"/>
                        </a:lnSpc>
                        <a:spcBef>
                          <a:spcPts val="0"/>
                        </a:spcBef>
                        <a:spcAft>
                          <a:spcPts val="0"/>
                        </a:spcAft>
                      </a:pPr>
                      <a:r>
                        <a:rPr lang="en-US" sz="1100" dirty="0">
                          <a:solidFill>
                            <a:srgbClr val="000000"/>
                          </a:solidFill>
                          <a:effectLst/>
                          <a:latin typeface="Arial" panose="020B0604020202020204" pitchFamily="34" charset="0"/>
                          <a:ea typeface="Calibri" panose="020F0502020204030204" pitchFamily="34" charset="0"/>
                          <a:cs typeface="Arial" panose="020B0604020202020204" pitchFamily="34" charset="0"/>
                        </a:rPr>
                        <a:t>81,463 </a:t>
                      </a:r>
                      <a:endParaRPr lang="en-US" sz="11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r">
                        <a:lnSpc>
                          <a:spcPct val="107000"/>
                        </a:lnSpc>
                        <a:spcBef>
                          <a:spcPts val="0"/>
                        </a:spcBef>
                        <a:spcAft>
                          <a:spcPts val="0"/>
                        </a:spcAft>
                      </a:pPr>
                      <a:r>
                        <a:rPr lang="en-US" sz="1100" dirty="0">
                          <a:solidFill>
                            <a:srgbClr val="000000"/>
                          </a:solidFill>
                          <a:effectLst/>
                          <a:latin typeface="Arial" panose="020B0604020202020204" pitchFamily="34" charset="0"/>
                          <a:ea typeface="Calibri" panose="020F0502020204030204" pitchFamily="34" charset="0"/>
                          <a:cs typeface="Arial" panose="020B0604020202020204" pitchFamily="34" charset="0"/>
                        </a:rPr>
                        <a:t>81,463 </a:t>
                      </a:r>
                      <a:endParaRPr lang="en-US" sz="11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r">
                        <a:lnSpc>
                          <a:spcPct val="107000"/>
                        </a:lnSpc>
                        <a:spcBef>
                          <a:spcPts val="0"/>
                        </a:spcBef>
                        <a:spcAft>
                          <a:spcPts val="0"/>
                        </a:spcAft>
                      </a:pPr>
                      <a:r>
                        <a:rPr lang="en-US" sz="1100" dirty="0">
                          <a:solidFill>
                            <a:srgbClr val="000000"/>
                          </a:solidFill>
                          <a:effectLst/>
                          <a:latin typeface="Arial" panose="020B0604020202020204" pitchFamily="34" charset="0"/>
                          <a:ea typeface="Calibri" panose="020F0502020204030204" pitchFamily="34" charset="0"/>
                          <a:cs typeface="Arial" panose="020B0604020202020204" pitchFamily="34" charset="0"/>
                        </a:rPr>
                        <a:t>81,463 </a:t>
                      </a:r>
                      <a:endParaRPr lang="en-US" sz="11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tc>
                <a:extLst>
                  <a:ext uri="{0D108BD9-81ED-4DB2-BD59-A6C34878D82A}">
                    <a16:rowId xmlns:a16="http://schemas.microsoft.com/office/drawing/2014/main" val="639578440"/>
                  </a:ext>
                </a:extLst>
              </a:tr>
              <a:tr h="225019">
                <a:tc>
                  <a:txBody>
                    <a:bodyPr/>
                    <a:lstStyle/>
                    <a:p>
                      <a:pPr marL="0" marR="0" algn="r">
                        <a:lnSpc>
                          <a:spcPct val="107000"/>
                        </a:lnSpc>
                        <a:spcBef>
                          <a:spcPts val="0"/>
                        </a:spcBef>
                        <a:spcAft>
                          <a:spcPts val="0"/>
                        </a:spcAft>
                      </a:pPr>
                      <a:r>
                        <a:rPr lang="en-US" sz="1100">
                          <a:effectLst/>
                          <a:latin typeface="Arial" panose="020B0604020202020204" pitchFamily="34" charset="0"/>
                          <a:cs typeface="Arial" panose="020B0604020202020204" pitchFamily="34" charset="0"/>
                        </a:rPr>
                        <a:t>     B</a:t>
                      </a:r>
                      <a:r>
                        <a:rPr lang="en-US" sz="1100" baseline="-25000">
                          <a:effectLst/>
                          <a:latin typeface="Arial" panose="020B0604020202020204" pitchFamily="34" charset="0"/>
                          <a:cs typeface="Arial" panose="020B0604020202020204" pitchFamily="34" charset="0"/>
                        </a:rPr>
                        <a:t>35%</a:t>
                      </a:r>
                      <a:endParaRPr lang="en-US" sz="1100">
                        <a:effectLst/>
                        <a:latin typeface="Arial" panose="020B0604020202020204" pitchFamily="34" charset="0"/>
                        <a:ea typeface="Times New Roman" panose="02020603050405020304" pitchFamily="18" charset="0"/>
                        <a:cs typeface="Arial" panose="020B0604020202020204" pitchFamily="34" charset="0"/>
                      </a:endParaRPr>
                    </a:p>
                  </a:txBody>
                  <a:tcPr marL="66123" marR="66123" marT="0" marB="0" anchor="ctr"/>
                </a:tc>
                <a:tc>
                  <a:txBody>
                    <a:bodyPr/>
                    <a:lstStyle/>
                    <a:p>
                      <a:pPr marL="0" marR="0" algn="r">
                        <a:lnSpc>
                          <a:spcPct val="107000"/>
                        </a:lnSpc>
                        <a:spcBef>
                          <a:spcPts val="0"/>
                        </a:spcBef>
                        <a:spcAft>
                          <a:spcPts val="0"/>
                        </a:spcAft>
                      </a:pPr>
                      <a:r>
                        <a:rPr lang="en-US" sz="1100">
                          <a:solidFill>
                            <a:srgbClr val="000000"/>
                          </a:solidFill>
                          <a:effectLst/>
                          <a:latin typeface="Arial" panose="020B0604020202020204" pitchFamily="34" charset="0"/>
                          <a:ea typeface="Calibri" panose="020F0502020204030204" pitchFamily="34" charset="0"/>
                          <a:cs typeface="Arial" panose="020B0604020202020204" pitchFamily="34" charset="0"/>
                        </a:rPr>
                        <a:t>71,280 </a:t>
                      </a:r>
                      <a:endParaRPr lang="en-US" sz="11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r">
                        <a:lnSpc>
                          <a:spcPct val="107000"/>
                        </a:lnSpc>
                        <a:spcBef>
                          <a:spcPts val="0"/>
                        </a:spcBef>
                        <a:spcAft>
                          <a:spcPts val="0"/>
                        </a:spcAft>
                      </a:pPr>
                      <a:r>
                        <a:rPr lang="en-US" sz="1100" dirty="0">
                          <a:solidFill>
                            <a:srgbClr val="000000"/>
                          </a:solidFill>
                          <a:effectLst/>
                          <a:latin typeface="Arial" panose="020B0604020202020204" pitchFamily="34" charset="0"/>
                          <a:ea typeface="Calibri" panose="020F0502020204030204" pitchFamily="34" charset="0"/>
                          <a:cs typeface="Arial" panose="020B0604020202020204" pitchFamily="34" charset="0"/>
                        </a:rPr>
                        <a:t>71,280 </a:t>
                      </a:r>
                      <a:endParaRPr lang="en-US" sz="11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r">
                        <a:lnSpc>
                          <a:spcPct val="107000"/>
                        </a:lnSpc>
                        <a:spcBef>
                          <a:spcPts val="0"/>
                        </a:spcBef>
                        <a:spcAft>
                          <a:spcPts val="0"/>
                        </a:spcAft>
                      </a:pPr>
                      <a:r>
                        <a:rPr lang="en-US" sz="1100">
                          <a:solidFill>
                            <a:srgbClr val="000000"/>
                          </a:solidFill>
                          <a:effectLst/>
                          <a:latin typeface="Arial" panose="020B0604020202020204" pitchFamily="34" charset="0"/>
                          <a:ea typeface="Calibri" panose="020F0502020204030204" pitchFamily="34" charset="0"/>
                          <a:cs typeface="Arial" panose="020B0604020202020204" pitchFamily="34" charset="0"/>
                        </a:rPr>
                        <a:t>71,280 </a:t>
                      </a:r>
                      <a:endParaRPr lang="en-US" sz="11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r">
                        <a:lnSpc>
                          <a:spcPct val="107000"/>
                        </a:lnSpc>
                        <a:spcBef>
                          <a:spcPts val="0"/>
                        </a:spcBef>
                        <a:spcAft>
                          <a:spcPts val="0"/>
                        </a:spcAft>
                      </a:pPr>
                      <a:r>
                        <a:rPr lang="en-US" sz="1100" dirty="0">
                          <a:solidFill>
                            <a:srgbClr val="000000"/>
                          </a:solidFill>
                          <a:effectLst/>
                          <a:latin typeface="Arial" panose="020B0604020202020204" pitchFamily="34" charset="0"/>
                          <a:ea typeface="Calibri" panose="020F0502020204030204" pitchFamily="34" charset="0"/>
                          <a:cs typeface="Arial" panose="020B0604020202020204" pitchFamily="34" charset="0"/>
                        </a:rPr>
                        <a:t>71,280 </a:t>
                      </a:r>
                      <a:endParaRPr lang="en-US" sz="11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tc>
                <a:extLst>
                  <a:ext uri="{0D108BD9-81ED-4DB2-BD59-A6C34878D82A}">
                    <a16:rowId xmlns:a16="http://schemas.microsoft.com/office/drawing/2014/main" val="2297695524"/>
                  </a:ext>
                </a:extLst>
              </a:tr>
              <a:tr h="225019">
                <a:tc>
                  <a:txBody>
                    <a:bodyPr/>
                    <a:lstStyle/>
                    <a:p>
                      <a:pPr marL="0" marR="0" algn="r">
                        <a:lnSpc>
                          <a:spcPct val="107000"/>
                        </a:lnSpc>
                        <a:spcBef>
                          <a:spcPts val="0"/>
                        </a:spcBef>
                        <a:spcAft>
                          <a:spcPts val="0"/>
                        </a:spcAft>
                      </a:pPr>
                      <a:r>
                        <a:rPr lang="en-US" sz="1100">
                          <a:effectLst/>
                          <a:latin typeface="Arial" panose="020B0604020202020204" pitchFamily="34" charset="0"/>
                          <a:cs typeface="Arial" panose="020B0604020202020204" pitchFamily="34" charset="0"/>
                        </a:rPr>
                        <a:t>F</a:t>
                      </a:r>
                      <a:r>
                        <a:rPr lang="en-US" sz="1100" baseline="-25000">
                          <a:effectLst/>
                          <a:latin typeface="Arial" panose="020B0604020202020204" pitchFamily="34" charset="0"/>
                          <a:cs typeface="Arial" panose="020B0604020202020204" pitchFamily="34" charset="0"/>
                        </a:rPr>
                        <a:t>OFL</a:t>
                      </a:r>
                      <a:endParaRPr lang="en-US" sz="1100">
                        <a:effectLst/>
                        <a:latin typeface="Arial" panose="020B0604020202020204" pitchFamily="34" charset="0"/>
                        <a:ea typeface="Times New Roman" panose="02020603050405020304" pitchFamily="18" charset="0"/>
                        <a:cs typeface="Arial" panose="020B0604020202020204" pitchFamily="34" charset="0"/>
                      </a:endParaRPr>
                    </a:p>
                  </a:txBody>
                  <a:tcPr marL="66123" marR="66123" marT="0" marB="0" anchor="ctr"/>
                </a:tc>
                <a:tc>
                  <a:txBody>
                    <a:bodyPr/>
                    <a:lstStyle/>
                    <a:p>
                      <a:pPr marL="0" marR="0" algn="r">
                        <a:lnSpc>
                          <a:spcPct val="107000"/>
                        </a:lnSpc>
                        <a:spcBef>
                          <a:spcPts val="0"/>
                        </a:spcBef>
                        <a:spcAft>
                          <a:spcPts val="0"/>
                        </a:spcAft>
                      </a:pPr>
                      <a:r>
                        <a:rPr lang="en-US" sz="1100">
                          <a:solidFill>
                            <a:srgbClr val="000000"/>
                          </a:solidFill>
                          <a:effectLst/>
                          <a:latin typeface="Arial" panose="020B0604020202020204" pitchFamily="34" charset="0"/>
                          <a:ea typeface="Calibri" panose="020F0502020204030204" pitchFamily="34" charset="0"/>
                          <a:cs typeface="Arial" panose="020B0604020202020204" pitchFamily="34" charset="0"/>
                        </a:rPr>
                        <a:t>0.46 </a:t>
                      </a:r>
                      <a:endParaRPr lang="en-US" sz="11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r">
                        <a:lnSpc>
                          <a:spcPct val="107000"/>
                        </a:lnSpc>
                        <a:spcBef>
                          <a:spcPts val="0"/>
                        </a:spcBef>
                        <a:spcAft>
                          <a:spcPts val="0"/>
                        </a:spcAft>
                      </a:pPr>
                      <a:r>
                        <a:rPr lang="en-US" sz="1100">
                          <a:solidFill>
                            <a:srgbClr val="000000"/>
                          </a:solidFill>
                          <a:effectLst/>
                          <a:latin typeface="Arial" panose="020B0604020202020204" pitchFamily="34" charset="0"/>
                          <a:ea typeface="Calibri" panose="020F0502020204030204" pitchFamily="34" charset="0"/>
                          <a:cs typeface="Arial" panose="020B0604020202020204" pitchFamily="34" charset="0"/>
                        </a:rPr>
                        <a:t>0.46 </a:t>
                      </a:r>
                      <a:endParaRPr lang="en-US" sz="11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r">
                        <a:lnSpc>
                          <a:spcPct val="107000"/>
                        </a:lnSpc>
                        <a:spcBef>
                          <a:spcPts val="0"/>
                        </a:spcBef>
                        <a:spcAft>
                          <a:spcPts val="0"/>
                        </a:spcAft>
                      </a:pPr>
                      <a:r>
                        <a:rPr lang="en-US" sz="11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0.46</a:t>
                      </a:r>
                      <a:endParaRPr lang="en-US" sz="11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b"/>
                </a:tc>
                <a:tc>
                  <a:txBody>
                    <a:bodyPr/>
                    <a:lstStyle/>
                    <a:p>
                      <a:pPr marL="0" marR="0" algn="r">
                        <a:lnSpc>
                          <a:spcPct val="107000"/>
                        </a:lnSpc>
                        <a:spcBef>
                          <a:spcPts val="0"/>
                        </a:spcBef>
                        <a:spcAft>
                          <a:spcPts val="0"/>
                        </a:spcAft>
                      </a:pPr>
                      <a:r>
                        <a:rPr lang="en-US" sz="1100">
                          <a:solidFill>
                            <a:srgbClr val="000000"/>
                          </a:solidFill>
                          <a:effectLst/>
                          <a:latin typeface="Arial" panose="020B0604020202020204" pitchFamily="34" charset="0"/>
                          <a:ea typeface="Times New Roman" panose="02020603050405020304" pitchFamily="18" charset="0"/>
                          <a:cs typeface="Arial" panose="020B0604020202020204" pitchFamily="34" charset="0"/>
                        </a:rPr>
                        <a:t>0.46</a:t>
                      </a:r>
                      <a:endParaRPr lang="en-US" sz="11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b"/>
                </a:tc>
                <a:extLst>
                  <a:ext uri="{0D108BD9-81ED-4DB2-BD59-A6C34878D82A}">
                    <a16:rowId xmlns:a16="http://schemas.microsoft.com/office/drawing/2014/main" val="1222941439"/>
                  </a:ext>
                </a:extLst>
              </a:tr>
              <a:tr h="225019">
                <a:tc>
                  <a:txBody>
                    <a:bodyPr/>
                    <a:lstStyle/>
                    <a:p>
                      <a:pPr marL="0" marR="0" algn="r">
                        <a:lnSpc>
                          <a:spcPct val="107000"/>
                        </a:lnSpc>
                        <a:spcBef>
                          <a:spcPts val="0"/>
                        </a:spcBef>
                        <a:spcAft>
                          <a:spcPts val="0"/>
                        </a:spcAft>
                      </a:pPr>
                      <a:r>
                        <a:rPr lang="en-US" sz="1100">
                          <a:effectLst/>
                          <a:latin typeface="Arial" panose="020B0604020202020204" pitchFamily="34" charset="0"/>
                          <a:cs typeface="Arial" panose="020B0604020202020204" pitchFamily="34" charset="0"/>
                        </a:rPr>
                        <a:t>maxF</a:t>
                      </a:r>
                      <a:r>
                        <a:rPr lang="en-US" sz="1100" baseline="-25000">
                          <a:effectLst/>
                          <a:latin typeface="Arial" panose="020B0604020202020204" pitchFamily="34" charset="0"/>
                          <a:cs typeface="Arial" panose="020B0604020202020204" pitchFamily="34" charset="0"/>
                        </a:rPr>
                        <a:t>ABC</a:t>
                      </a:r>
                      <a:endParaRPr lang="en-US" sz="1100">
                        <a:effectLst/>
                        <a:latin typeface="Arial" panose="020B0604020202020204" pitchFamily="34" charset="0"/>
                        <a:ea typeface="Times New Roman" panose="02020603050405020304" pitchFamily="18" charset="0"/>
                        <a:cs typeface="Arial" panose="020B0604020202020204" pitchFamily="34" charset="0"/>
                      </a:endParaRPr>
                    </a:p>
                  </a:txBody>
                  <a:tcPr marL="66123" marR="66123" marT="0" marB="0" anchor="ctr"/>
                </a:tc>
                <a:tc>
                  <a:txBody>
                    <a:bodyPr/>
                    <a:lstStyle/>
                    <a:p>
                      <a:pPr marL="0" marR="0" algn="r">
                        <a:lnSpc>
                          <a:spcPct val="107000"/>
                        </a:lnSpc>
                        <a:spcBef>
                          <a:spcPts val="0"/>
                        </a:spcBef>
                        <a:spcAft>
                          <a:spcPts val="0"/>
                        </a:spcAft>
                      </a:pPr>
                      <a:r>
                        <a:rPr lang="en-US" sz="1100">
                          <a:solidFill>
                            <a:srgbClr val="000000"/>
                          </a:solidFill>
                          <a:effectLst/>
                          <a:latin typeface="Arial" panose="020B0604020202020204" pitchFamily="34" charset="0"/>
                          <a:ea typeface="Calibri" panose="020F0502020204030204" pitchFamily="34" charset="0"/>
                          <a:cs typeface="Arial" panose="020B0604020202020204" pitchFamily="34" charset="0"/>
                        </a:rPr>
                        <a:t>0.37 </a:t>
                      </a:r>
                      <a:endParaRPr lang="en-US" sz="11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r">
                        <a:lnSpc>
                          <a:spcPct val="107000"/>
                        </a:lnSpc>
                        <a:spcBef>
                          <a:spcPts val="0"/>
                        </a:spcBef>
                        <a:spcAft>
                          <a:spcPts val="0"/>
                        </a:spcAft>
                      </a:pPr>
                      <a:r>
                        <a:rPr lang="en-US" sz="1100" dirty="0">
                          <a:solidFill>
                            <a:srgbClr val="000000"/>
                          </a:solidFill>
                          <a:effectLst/>
                          <a:latin typeface="Arial" panose="020B0604020202020204" pitchFamily="34" charset="0"/>
                          <a:ea typeface="Calibri" panose="020F0502020204030204" pitchFamily="34" charset="0"/>
                          <a:cs typeface="Arial" panose="020B0604020202020204" pitchFamily="34" charset="0"/>
                        </a:rPr>
                        <a:t>0.37 </a:t>
                      </a:r>
                      <a:endParaRPr lang="en-US" sz="11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r">
                        <a:lnSpc>
                          <a:spcPct val="107000"/>
                        </a:lnSpc>
                        <a:spcBef>
                          <a:spcPts val="0"/>
                        </a:spcBef>
                        <a:spcAft>
                          <a:spcPts val="0"/>
                        </a:spcAft>
                      </a:pPr>
                      <a:r>
                        <a:rPr lang="en-US" sz="11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0.37</a:t>
                      </a:r>
                      <a:endParaRPr lang="en-US" sz="11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b"/>
                </a:tc>
                <a:tc>
                  <a:txBody>
                    <a:bodyPr/>
                    <a:lstStyle/>
                    <a:p>
                      <a:pPr marL="0" marR="0" algn="r">
                        <a:lnSpc>
                          <a:spcPct val="107000"/>
                        </a:lnSpc>
                        <a:spcBef>
                          <a:spcPts val="0"/>
                        </a:spcBef>
                        <a:spcAft>
                          <a:spcPts val="0"/>
                        </a:spcAft>
                      </a:pPr>
                      <a:r>
                        <a:rPr lang="en-US" sz="1100">
                          <a:solidFill>
                            <a:srgbClr val="000000"/>
                          </a:solidFill>
                          <a:effectLst/>
                          <a:latin typeface="Arial" panose="020B0604020202020204" pitchFamily="34" charset="0"/>
                          <a:ea typeface="Times New Roman" panose="02020603050405020304" pitchFamily="18" charset="0"/>
                          <a:cs typeface="Arial" panose="020B0604020202020204" pitchFamily="34" charset="0"/>
                        </a:rPr>
                        <a:t>0.37</a:t>
                      </a:r>
                      <a:endParaRPr lang="en-US" sz="11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b"/>
                </a:tc>
                <a:extLst>
                  <a:ext uri="{0D108BD9-81ED-4DB2-BD59-A6C34878D82A}">
                    <a16:rowId xmlns:a16="http://schemas.microsoft.com/office/drawing/2014/main" val="4043585017"/>
                  </a:ext>
                </a:extLst>
              </a:tr>
              <a:tr h="225019">
                <a:tc>
                  <a:txBody>
                    <a:bodyPr/>
                    <a:lstStyle/>
                    <a:p>
                      <a:pPr marL="0" marR="0" algn="r">
                        <a:lnSpc>
                          <a:spcPct val="107000"/>
                        </a:lnSpc>
                        <a:spcBef>
                          <a:spcPts val="0"/>
                        </a:spcBef>
                        <a:spcAft>
                          <a:spcPts val="0"/>
                        </a:spcAft>
                      </a:pPr>
                      <a:r>
                        <a:rPr lang="en-US" sz="1100">
                          <a:effectLst/>
                          <a:latin typeface="Arial" panose="020B0604020202020204" pitchFamily="34" charset="0"/>
                          <a:cs typeface="Arial" panose="020B0604020202020204" pitchFamily="34" charset="0"/>
                        </a:rPr>
                        <a:t>F</a:t>
                      </a:r>
                      <a:r>
                        <a:rPr lang="en-US" sz="1100" baseline="-25000">
                          <a:effectLst/>
                          <a:latin typeface="Arial" panose="020B0604020202020204" pitchFamily="34" charset="0"/>
                          <a:cs typeface="Arial" panose="020B0604020202020204" pitchFamily="34" charset="0"/>
                        </a:rPr>
                        <a:t>ABC</a:t>
                      </a:r>
                      <a:endParaRPr lang="en-US" sz="1100">
                        <a:effectLst/>
                        <a:latin typeface="Arial" panose="020B0604020202020204" pitchFamily="34" charset="0"/>
                        <a:ea typeface="Times New Roman" panose="02020603050405020304" pitchFamily="18" charset="0"/>
                        <a:cs typeface="Arial" panose="020B0604020202020204" pitchFamily="34" charset="0"/>
                      </a:endParaRPr>
                    </a:p>
                  </a:txBody>
                  <a:tcPr marL="66123" marR="66123" marT="0" marB="0" anchor="ctr"/>
                </a:tc>
                <a:tc>
                  <a:txBody>
                    <a:bodyPr/>
                    <a:lstStyle/>
                    <a:p>
                      <a:pPr marL="0" marR="0" algn="r">
                        <a:lnSpc>
                          <a:spcPct val="107000"/>
                        </a:lnSpc>
                        <a:spcBef>
                          <a:spcPts val="0"/>
                        </a:spcBef>
                        <a:spcAft>
                          <a:spcPts val="0"/>
                        </a:spcAft>
                      </a:pPr>
                      <a:r>
                        <a:rPr lang="en-US" sz="1100">
                          <a:solidFill>
                            <a:srgbClr val="000000"/>
                          </a:solidFill>
                          <a:effectLst/>
                          <a:latin typeface="Arial" panose="020B0604020202020204" pitchFamily="34" charset="0"/>
                          <a:ea typeface="Calibri" panose="020F0502020204030204" pitchFamily="34" charset="0"/>
                          <a:cs typeface="Arial" panose="020B0604020202020204" pitchFamily="34" charset="0"/>
                        </a:rPr>
                        <a:t>0.37 </a:t>
                      </a:r>
                      <a:endParaRPr lang="en-US" sz="11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r">
                        <a:lnSpc>
                          <a:spcPct val="107000"/>
                        </a:lnSpc>
                        <a:spcBef>
                          <a:spcPts val="0"/>
                        </a:spcBef>
                        <a:spcAft>
                          <a:spcPts val="0"/>
                        </a:spcAft>
                      </a:pPr>
                      <a:r>
                        <a:rPr lang="en-US" sz="1100" dirty="0">
                          <a:solidFill>
                            <a:srgbClr val="000000"/>
                          </a:solidFill>
                          <a:effectLst/>
                          <a:latin typeface="Arial" panose="020B0604020202020204" pitchFamily="34" charset="0"/>
                          <a:ea typeface="Calibri" panose="020F0502020204030204" pitchFamily="34" charset="0"/>
                          <a:cs typeface="Arial" panose="020B0604020202020204" pitchFamily="34" charset="0"/>
                        </a:rPr>
                        <a:t>0.37 </a:t>
                      </a:r>
                      <a:endParaRPr lang="en-US" sz="11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r">
                        <a:lnSpc>
                          <a:spcPct val="107000"/>
                        </a:lnSpc>
                        <a:spcBef>
                          <a:spcPts val="0"/>
                        </a:spcBef>
                        <a:spcAft>
                          <a:spcPts val="0"/>
                        </a:spcAft>
                      </a:pPr>
                      <a:r>
                        <a:rPr lang="en-US" sz="11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0.37</a:t>
                      </a:r>
                      <a:endParaRPr lang="en-US" sz="11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b"/>
                </a:tc>
                <a:tc>
                  <a:txBody>
                    <a:bodyPr/>
                    <a:lstStyle/>
                    <a:p>
                      <a:pPr marL="0" marR="0" algn="r">
                        <a:lnSpc>
                          <a:spcPct val="107000"/>
                        </a:lnSpc>
                        <a:spcBef>
                          <a:spcPts val="0"/>
                        </a:spcBef>
                        <a:spcAft>
                          <a:spcPts val="0"/>
                        </a:spcAft>
                      </a:pPr>
                      <a:r>
                        <a:rPr lang="en-US" sz="11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0.37</a:t>
                      </a:r>
                      <a:endParaRPr lang="en-US" sz="11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b"/>
                </a:tc>
                <a:extLst>
                  <a:ext uri="{0D108BD9-81ED-4DB2-BD59-A6C34878D82A}">
                    <a16:rowId xmlns:a16="http://schemas.microsoft.com/office/drawing/2014/main" val="3217772425"/>
                  </a:ext>
                </a:extLst>
              </a:tr>
              <a:tr h="225019">
                <a:tc>
                  <a:txBody>
                    <a:bodyPr/>
                    <a:lstStyle/>
                    <a:p>
                      <a:pPr marL="0" marR="0" algn="r">
                        <a:lnSpc>
                          <a:spcPct val="107000"/>
                        </a:lnSpc>
                        <a:spcBef>
                          <a:spcPts val="0"/>
                        </a:spcBef>
                        <a:spcAft>
                          <a:spcPts val="0"/>
                        </a:spcAft>
                      </a:pPr>
                      <a:r>
                        <a:rPr lang="en-US" sz="1100">
                          <a:effectLst/>
                          <a:latin typeface="Arial" panose="020B0604020202020204" pitchFamily="34" charset="0"/>
                          <a:cs typeface="Arial" panose="020B0604020202020204" pitchFamily="34" charset="0"/>
                        </a:rPr>
                        <a:t>OFL (t)</a:t>
                      </a:r>
                      <a:endParaRPr lang="en-US" sz="1100">
                        <a:effectLst/>
                        <a:latin typeface="Arial" panose="020B0604020202020204" pitchFamily="34" charset="0"/>
                        <a:ea typeface="Times New Roman" panose="02020603050405020304" pitchFamily="18" charset="0"/>
                        <a:cs typeface="Arial" panose="020B0604020202020204" pitchFamily="34" charset="0"/>
                      </a:endParaRPr>
                    </a:p>
                  </a:txBody>
                  <a:tcPr marL="66123" marR="66123" marT="0" marB="0" anchor="ctr"/>
                </a:tc>
                <a:tc>
                  <a:txBody>
                    <a:bodyPr/>
                    <a:lstStyle/>
                    <a:p>
                      <a:pPr marL="0" marR="0" algn="r">
                        <a:lnSpc>
                          <a:spcPct val="107000"/>
                        </a:lnSpc>
                        <a:spcBef>
                          <a:spcPts val="0"/>
                        </a:spcBef>
                        <a:spcAft>
                          <a:spcPts val="0"/>
                        </a:spcAft>
                      </a:pPr>
                      <a:r>
                        <a:rPr lang="en-US" sz="1100" dirty="0">
                          <a:solidFill>
                            <a:srgbClr val="000000"/>
                          </a:solidFill>
                          <a:effectLst/>
                          <a:latin typeface="Arial" panose="020B0604020202020204" pitchFamily="34" charset="0"/>
                          <a:ea typeface="Calibri" panose="020F0502020204030204" pitchFamily="34" charset="0"/>
                          <a:cs typeface="Arial" panose="020B0604020202020204" pitchFamily="34" charset="0"/>
                        </a:rPr>
                        <a:t>75,863 </a:t>
                      </a:r>
                      <a:endParaRPr lang="en-US" sz="11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r">
                        <a:lnSpc>
                          <a:spcPct val="107000"/>
                        </a:lnSpc>
                        <a:spcBef>
                          <a:spcPts val="0"/>
                        </a:spcBef>
                        <a:spcAft>
                          <a:spcPts val="0"/>
                        </a:spcAft>
                      </a:pPr>
                      <a:r>
                        <a:rPr lang="en-US" sz="1100" dirty="0">
                          <a:solidFill>
                            <a:srgbClr val="000000"/>
                          </a:solidFill>
                          <a:effectLst/>
                          <a:latin typeface="Arial" panose="020B0604020202020204" pitchFamily="34" charset="0"/>
                          <a:ea typeface="Calibri" panose="020F0502020204030204" pitchFamily="34" charset="0"/>
                          <a:cs typeface="Arial" panose="020B0604020202020204" pitchFamily="34" charset="0"/>
                        </a:rPr>
                        <a:t>77,763 </a:t>
                      </a:r>
                      <a:endParaRPr lang="en-US" sz="11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r">
                        <a:lnSpc>
                          <a:spcPct val="107000"/>
                        </a:lnSpc>
                        <a:spcBef>
                          <a:spcPts val="0"/>
                        </a:spcBef>
                        <a:spcAft>
                          <a:spcPts val="0"/>
                        </a:spcAft>
                      </a:pPr>
                      <a:r>
                        <a:rPr lang="en-US" sz="11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77,967</a:t>
                      </a:r>
                      <a:endParaRPr lang="en-US" sz="11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b">
                    <a:solidFill>
                      <a:schemeClr val="accent3">
                        <a:lumMod val="20000"/>
                        <a:lumOff val="80000"/>
                      </a:schemeClr>
                    </a:solidFill>
                  </a:tcPr>
                </a:tc>
                <a:tc>
                  <a:txBody>
                    <a:bodyPr/>
                    <a:lstStyle/>
                    <a:p>
                      <a:pPr marL="0" marR="0" algn="r">
                        <a:lnSpc>
                          <a:spcPct val="107000"/>
                        </a:lnSpc>
                        <a:spcBef>
                          <a:spcPts val="0"/>
                        </a:spcBef>
                        <a:spcAft>
                          <a:spcPts val="0"/>
                        </a:spcAft>
                      </a:pPr>
                      <a:r>
                        <a:rPr lang="en-US" sz="11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80,034</a:t>
                      </a:r>
                      <a:endParaRPr lang="en-US" sz="11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b">
                    <a:solidFill>
                      <a:schemeClr val="accent3">
                        <a:lumMod val="20000"/>
                        <a:lumOff val="80000"/>
                      </a:schemeClr>
                    </a:solidFill>
                  </a:tcPr>
                </a:tc>
                <a:extLst>
                  <a:ext uri="{0D108BD9-81ED-4DB2-BD59-A6C34878D82A}">
                    <a16:rowId xmlns:a16="http://schemas.microsoft.com/office/drawing/2014/main" val="1141352287"/>
                  </a:ext>
                </a:extLst>
              </a:tr>
              <a:tr h="225019">
                <a:tc>
                  <a:txBody>
                    <a:bodyPr/>
                    <a:lstStyle/>
                    <a:p>
                      <a:pPr marL="0" marR="0" algn="r">
                        <a:lnSpc>
                          <a:spcPct val="107000"/>
                        </a:lnSpc>
                        <a:spcBef>
                          <a:spcPts val="0"/>
                        </a:spcBef>
                        <a:spcAft>
                          <a:spcPts val="0"/>
                        </a:spcAft>
                      </a:pPr>
                      <a:r>
                        <a:rPr lang="en-US" sz="1100" dirty="0" err="1">
                          <a:effectLst/>
                          <a:latin typeface="Arial" panose="020B0604020202020204" pitchFamily="34" charset="0"/>
                          <a:cs typeface="Arial" panose="020B0604020202020204" pitchFamily="34" charset="0"/>
                        </a:rPr>
                        <a:t>maxABC</a:t>
                      </a:r>
                      <a:r>
                        <a:rPr lang="en-US" sz="1100" dirty="0">
                          <a:effectLst/>
                          <a:latin typeface="Arial" panose="020B0604020202020204" pitchFamily="34" charset="0"/>
                          <a:cs typeface="Arial" panose="020B0604020202020204" pitchFamily="34" charset="0"/>
                        </a:rPr>
                        <a:t> (t)</a:t>
                      </a:r>
                      <a:endParaRPr lang="en-US" sz="1100" dirty="0">
                        <a:effectLst/>
                        <a:latin typeface="Arial" panose="020B0604020202020204" pitchFamily="34" charset="0"/>
                        <a:ea typeface="Times New Roman" panose="02020603050405020304" pitchFamily="18" charset="0"/>
                        <a:cs typeface="Arial" panose="020B0604020202020204" pitchFamily="34" charset="0"/>
                      </a:endParaRPr>
                    </a:p>
                  </a:txBody>
                  <a:tcPr marL="66123" marR="66123" marT="0" marB="0" anchor="ctr"/>
                </a:tc>
                <a:tc>
                  <a:txBody>
                    <a:bodyPr/>
                    <a:lstStyle/>
                    <a:p>
                      <a:pPr marL="0" marR="0" algn="r">
                        <a:lnSpc>
                          <a:spcPct val="107000"/>
                        </a:lnSpc>
                        <a:spcBef>
                          <a:spcPts val="0"/>
                        </a:spcBef>
                        <a:spcAft>
                          <a:spcPts val="0"/>
                        </a:spcAft>
                      </a:pPr>
                      <a:r>
                        <a:rPr lang="en-US" sz="1100" dirty="0">
                          <a:solidFill>
                            <a:srgbClr val="000000"/>
                          </a:solidFill>
                          <a:effectLst/>
                          <a:latin typeface="Arial" panose="020B0604020202020204" pitchFamily="34" charset="0"/>
                          <a:ea typeface="Calibri" panose="020F0502020204030204" pitchFamily="34" charset="0"/>
                          <a:cs typeface="Arial" panose="020B0604020202020204" pitchFamily="34" charset="0"/>
                        </a:rPr>
                        <a:t>62,567 </a:t>
                      </a:r>
                      <a:endParaRPr lang="en-US" sz="11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r">
                        <a:lnSpc>
                          <a:spcPct val="107000"/>
                        </a:lnSpc>
                        <a:spcBef>
                          <a:spcPts val="0"/>
                        </a:spcBef>
                        <a:spcAft>
                          <a:spcPts val="0"/>
                        </a:spcAft>
                      </a:pPr>
                      <a:r>
                        <a:rPr lang="en-US" sz="1100" dirty="0">
                          <a:solidFill>
                            <a:srgbClr val="000000"/>
                          </a:solidFill>
                          <a:effectLst/>
                          <a:latin typeface="Arial" panose="020B0604020202020204" pitchFamily="34" charset="0"/>
                          <a:ea typeface="Calibri" panose="020F0502020204030204" pitchFamily="34" charset="0"/>
                          <a:cs typeface="Arial" panose="020B0604020202020204" pitchFamily="34" charset="0"/>
                        </a:rPr>
                        <a:t>64,119 </a:t>
                      </a:r>
                      <a:endParaRPr lang="en-US" sz="11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r">
                        <a:lnSpc>
                          <a:spcPct val="107000"/>
                        </a:lnSpc>
                        <a:spcBef>
                          <a:spcPts val="0"/>
                        </a:spcBef>
                        <a:spcAft>
                          <a:spcPts val="0"/>
                        </a:spcAft>
                      </a:pPr>
                      <a:r>
                        <a:rPr lang="en-US" sz="11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64,288</a:t>
                      </a:r>
                      <a:endParaRPr lang="en-US" sz="11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b">
                    <a:solidFill>
                      <a:schemeClr val="accent3">
                        <a:lumMod val="20000"/>
                        <a:lumOff val="80000"/>
                      </a:schemeClr>
                    </a:solidFill>
                  </a:tcPr>
                </a:tc>
                <a:tc>
                  <a:txBody>
                    <a:bodyPr/>
                    <a:lstStyle/>
                    <a:p>
                      <a:pPr marL="0" marR="0" algn="r">
                        <a:lnSpc>
                          <a:spcPct val="107000"/>
                        </a:lnSpc>
                        <a:spcBef>
                          <a:spcPts val="0"/>
                        </a:spcBef>
                        <a:spcAft>
                          <a:spcPts val="0"/>
                        </a:spcAft>
                      </a:pPr>
                      <a:r>
                        <a:rPr lang="en-US" sz="11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65,988</a:t>
                      </a:r>
                      <a:endParaRPr lang="en-US" sz="11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b">
                    <a:solidFill>
                      <a:schemeClr val="accent3">
                        <a:lumMod val="20000"/>
                        <a:lumOff val="80000"/>
                      </a:schemeClr>
                    </a:solidFill>
                  </a:tcPr>
                </a:tc>
                <a:extLst>
                  <a:ext uri="{0D108BD9-81ED-4DB2-BD59-A6C34878D82A}">
                    <a16:rowId xmlns:a16="http://schemas.microsoft.com/office/drawing/2014/main" val="4221056136"/>
                  </a:ext>
                </a:extLst>
              </a:tr>
              <a:tr h="225019">
                <a:tc>
                  <a:txBody>
                    <a:bodyPr/>
                    <a:lstStyle/>
                    <a:p>
                      <a:pPr marL="0" marR="0" lvl="0" indent="0" algn="r" defTabSz="457200" rtl="0" eaLnBrk="1" fontAlgn="auto" latinLnBrk="0" hangingPunct="1">
                        <a:lnSpc>
                          <a:spcPct val="107000"/>
                        </a:lnSpc>
                        <a:spcBef>
                          <a:spcPts val="0"/>
                        </a:spcBef>
                        <a:spcAft>
                          <a:spcPts val="0"/>
                        </a:spcAft>
                        <a:buClrTx/>
                        <a:buSzTx/>
                        <a:buFontTx/>
                        <a:buNone/>
                        <a:tabLst/>
                        <a:defRPr/>
                      </a:pPr>
                      <a:r>
                        <a:rPr lang="en-US" sz="1100" dirty="0" smtClean="0">
                          <a:effectLst/>
                          <a:latin typeface="Arial" panose="020B0604020202020204" pitchFamily="34" charset="0"/>
                          <a:cs typeface="Arial" panose="020B0604020202020204" pitchFamily="34" charset="0"/>
                        </a:rPr>
                        <a:t>ABC (t)</a:t>
                      </a:r>
                      <a:endParaRPr lang="en-US" sz="1100" dirty="0" smtClean="0">
                        <a:effectLst/>
                        <a:latin typeface="Arial" panose="020B0604020202020204" pitchFamily="34" charset="0"/>
                        <a:ea typeface="Times New Roman" panose="02020603050405020304" pitchFamily="18" charset="0"/>
                        <a:cs typeface="Arial" panose="020B0604020202020204" pitchFamily="34" charset="0"/>
                      </a:endParaRPr>
                    </a:p>
                  </a:txBody>
                  <a:tcPr marL="66123" marR="66123" marT="0" marB="0" anchor="ctr"/>
                </a:tc>
                <a:tc>
                  <a:txBody>
                    <a:bodyPr/>
                    <a:lstStyle/>
                    <a:p>
                      <a:pPr marL="0" marR="0" algn="r">
                        <a:lnSpc>
                          <a:spcPct val="107000"/>
                        </a:lnSpc>
                        <a:spcBef>
                          <a:spcPts val="0"/>
                        </a:spcBef>
                        <a:spcAft>
                          <a:spcPts val="0"/>
                        </a:spcAft>
                      </a:pPr>
                      <a:r>
                        <a:rPr lang="en-US" sz="1100" dirty="0">
                          <a:solidFill>
                            <a:srgbClr val="000000"/>
                          </a:solidFill>
                          <a:effectLst/>
                          <a:latin typeface="Arial" panose="020B0604020202020204" pitchFamily="34" charset="0"/>
                          <a:ea typeface="Calibri" panose="020F0502020204030204" pitchFamily="34" charset="0"/>
                          <a:cs typeface="Arial" panose="020B0604020202020204" pitchFamily="34" charset="0"/>
                        </a:rPr>
                        <a:t>62,567 </a:t>
                      </a:r>
                      <a:endParaRPr lang="en-US" sz="11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r">
                        <a:lnSpc>
                          <a:spcPct val="107000"/>
                        </a:lnSpc>
                        <a:spcBef>
                          <a:spcPts val="0"/>
                        </a:spcBef>
                        <a:spcAft>
                          <a:spcPts val="0"/>
                        </a:spcAft>
                      </a:pPr>
                      <a:r>
                        <a:rPr lang="en-US" sz="1100" dirty="0">
                          <a:solidFill>
                            <a:srgbClr val="000000"/>
                          </a:solidFill>
                          <a:effectLst/>
                          <a:latin typeface="Arial" panose="020B0604020202020204" pitchFamily="34" charset="0"/>
                          <a:ea typeface="Calibri" panose="020F0502020204030204" pitchFamily="34" charset="0"/>
                          <a:cs typeface="Arial" panose="020B0604020202020204" pitchFamily="34" charset="0"/>
                        </a:rPr>
                        <a:t>64,119 </a:t>
                      </a:r>
                      <a:endParaRPr lang="en-US" sz="11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r">
                        <a:lnSpc>
                          <a:spcPct val="107000"/>
                        </a:lnSpc>
                        <a:spcBef>
                          <a:spcPts val="0"/>
                        </a:spcBef>
                        <a:spcAft>
                          <a:spcPts val="0"/>
                        </a:spcAft>
                      </a:pPr>
                      <a:r>
                        <a:rPr lang="en-US" sz="11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64,288</a:t>
                      </a:r>
                      <a:endParaRPr lang="en-US" sz="11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solidFill>
                      <a:schemeClr val="accent3">
                        <a:lumMod val="20000"/>
                        <a:lumOff val="80000"/>
                      </a:schemeClr>
                    </a:solidFill>
                  </a:tcPr>
                </a:tc>
                <a:tc>
                  <a:txBody>
                    <a:bodyPr/>
                    <a:lstStyle/>
                    <a:p>
                      <a:pPr marL="0" marR="0" algn="r">
                        <a:lnSpc>
                          <a:spcPct val="107000"/>
                        </a:lnSpc>
                        <a:spcBef>
                          <a:spcPts val="0"/>
                        </a:spcBef>
                        <a:spcAft>
                          <a:spcPts val="0"/>
                        </a:spcAft>
                      </a:pPr>
                      <a:r>
                        <a:rPr lang="en-US" sz="11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65,988</a:t>
                      </a:r>
                      <a:endParaRPr lang="en-US" sz="11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solidFill>
                      <a:schemeClr val="accent3">
                        <a:lumMod val="20000"/>
                        <a:lumOff val="80000"/>
                      </a:schemeClr>
                    </a:solidFill>
                  </a:tcPr>
                </a:tc>
                <a:extLst>
                  <a:ext uri="{0D108BD9-81ED-4DB2-BD59-A6C34878D82A}">
                    <a16:rowId xmlns:a16="http://schemas.microsoft.com/office/drawing/2014/main" val="3751107015"/>
                  </a:ext>
                </a:extLst>
              </a:tr>
              <a:tr h="225019">
                <a:tc rowSpan="2">
                  <a:txBody>
                    <a:bodyPr/>
                    <a:lstStyle/>
                    <a:p>
                      <a:pPr marL="0" marR="0" algn="r">
                        <a:lnSpc>
                          <a:spcPct val="107000"/>
                        </a:lnSpc>
                        <a:spcBef>
                          <a:spcPts val="0"/>
                        </a:spcBef>
                        <a:spcAft>
                          <a:spcPts val="0"/>
                        </a:spcAft>
                      </a:pPr>
                      <a:r>
                        <a:rPr lang="en-US" sz="1100" dirty="0">
                          <a:effectLst/>
                          <a:latin typeface="Arial" panose="020B0604020202020204" pitchFamily="34" charset="0"/>
                          <a:cs typeface="Arial" panose="020B0604020202020204" pitchFamily="34" charset="0"/>
                        </a:rPr>
                        <a:t>Status</a:t>
                      </a:r>
                      <a:endParaRPr lang="en-US" sz="1100" dirty="0">
                        <a:effectLst/>
                        <a:latin typeface="Arial" panose="020B0604020202020204" pitchFamily="34" charset="0"/>
                        <a:ea typeface="Times New Roman" panose="02020603050405020304" pitchFamily="18" charset="0"/>
                        <a:cs typeface="Arial" panose="020B0604020202020204" pitchFamily="34" charset="0"/>
                      </a:endParaRPr>
                    </a:p>
                  </a:txBody>
                  <a:tcPr marL="66123" marR="66123" marT="0" marB="0" anchor="ctr"/>
                </a:tc>
                <a:tc gridSpan="2">
                  <a:txBody>
                    <a:bodyPr/>
                    <a:lstStyle/>
                    <a:p>
                      <a:pPr marL="0" marR="0" algn="r">
                        <a:lnSpc>
                          <a:spcPct val="107000"/>
                        </a:lnSpc>
                        <a:spcBef>
                          <a:spcPts val="0"/>
                        </a:spcBef>
                        <a:spcAft>
                          <a:spcPts val="0"/>
                        </a:spcAft>
                      </a:pPr>
                      <a:r>
                        <a:rPr lang="en-US" sz="11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As determined </a:t>
                      </a:r>
                      <a:r>
                        <a:rPr lang="en-US" sz="1100" b="1"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last</a:t>
                      </a:r>
                      <a:r>
                        <a:rPr lang="en-US" sz="11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year for:</a:t>
                      </a:r>
                      <a:endParaRPr lang="en-US" sz="1100" b="1"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tc>
                <a:tc hMerge="1">
                  <a:txBody>
                    <a:bodyPr/>
                    <a:lstStyle/>
                    <a:p>
                      <a:endParaRPr lang="en-US"/>
                    </a:p>
                  </a:txBody>
                  <a:tcPr/>
                </a:tc>
                <a:tc gridSpan="2">
                  <a:txBody>
                    <a:bodyPr/>
                    <a:lstStyle/>
                    <a:p>
                      <a:pPr marL="0" marR="0" algn="r">
                        <a:lnSpc>
                          <a:spcPct val="107000"/>
                        </a:lnSpc>
                        <a:spcBef>
                          <a:spcPts val="0"/>
                        </a:spcBef>
                        <a:spcAft>
                          <a:spcPts val="0"/>
                        </a:spcAft>
                      </a:pPr>
                      <a:r>
                        <a:rPr lang="en-US" sz="11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As determined </a:t>
                      </a:r>
                      <a:r>
                        <a:rPr lang="en-US" sz="1100" b="1"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this</a:t>
                      </a:r>
                      <a:r>
                        <a:rPr lang="en-US" sz="11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year for:</a:t>
                      </a:r>
                      <a:endParaRPr lang="en-US" sz="1100" b="1"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1529987331"/>
                  </a:ext>
                </a:extLst>
              </a:tr>
              <a:tr h="225019">
                <a:tc vMerge="1">
                  <a:txBody>
                    <a:bodyPr/>
                    <a:lstStyle/>
                    <a:p>
                      <a:endParaRPr lang="en-US"/>
                    </a:p>
                  </a:txBody>
                  <a:tcPr/>
                </a:tc>
                <a:tc>
                  <a:txBody>
                    <a:bodyPr/>
                    <a:lstStyle/>
                    <a:p>
                      <a:pPr marL="0" marR="0" algn="r">
                        <a:lnSpc>
                          <a:spcPct val="107000"/>
                        </a:lnSpc>
                        <a:spcBef>
                          <a:spcPts val="0"/>
                        </a:spcBef>
                        <a:spcAft>
                          <a:spcPts val="0"/>
                        </a:spcAft>
                      </a:pPr>
                      <a:r>
                        <a:rPr lang="en-US" sz="11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2019</a:t>
                      </a:r>
                      <a:endParaRPr lang="en-US" sz="1100" b="1"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r">
                        <a:lnSpc>
                          <a:spcPct val="107000"/>
                        </a:lnSpc>
                        <a:spcBef>
                          <a:spcPts val="0"/>
                        </a:spcBef>
                        <a:spcAft>
                          <a:spcPts val="0"/>
                        </a:spcAft>
                      </a:pPr>
                      <a:r>
                        <a:rPr lang="en-US" sz="11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2020</a:t>
                      </a:r>
                      <a:endParaRPr lang="en-US" sz="1100" b="1"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r">
                        <a:lnSpc>
                          <a:spcPct val="107000"/>
                        </a:lnSpc>
                        <a:spcBef>
                          <a:spcPts val="0"/>
                        </a:spcBef>
                        <a:spcAft>
                          <a:spcPts val="0"/>
                        </a:spcAft>
                      </a:pPr>
                      <a:r>
                        <a:rPr lang="en-US" sz="11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2020</a:t>
                      </a:r>
                      <a:endParaRPr lang="en-US" sz="1100" b="1"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r">
                        <a:lnSpc>
                          <a:spcPct val="107000"/>
                        </a:lnSpc>
                        <a:spcBef>
                          <a:spcPts val="0"/>
                        </a:spcBef>
                        <a:spcAft>
                          <a:spcPts val="0"/>
                        </a:spcAft>
                      </a:pPr>
                      <a:r>
                        <a:rPr lang="en-US" sz="11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2021</a:t>
                      </a:r>
                      <a:endParaRPr lang="en-US" sz="1100" b="1"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tc>
                <a:extLst>
                  <a:ext uri="{0D108BD9-81ED-4DB2-BD59-A6C34878D82A}">
                    <a16:rowId xmlns:a16="http://schemas.microsoft.com/office/drawing/2014/main" val="4065034144"/>
                  </a:ext>
                </a:extLst>
              </a:tr>
              <a:tr h="225019">
                <a:tc>
                  <a:txBody>
                    <a:bodyPr/>
                    <a:lstStyle/>
                    <a:p>
                      <a:pPr marL="0" marR="0" algn="r">
                        <a:lnSpc>
                          <a:spcPct val="107000"/>
                        </a:lnSpc>
                        <a:spcBef>
                          <a:spcPts val="0"/>
                        </a:spcBef>
                        <a:spcAft>
                          <a:spcPts val="0"/>
                        </a:spcAft>
                      </a:pPr>
                      <a:r>
                        <a:rPr lang="en-US" sz="1100">
                          <a:effectLst/>
                          <a:latin typeface="Arial" panose="020B0604020202020204" pitchFamily="34" charset="0"/>
                          <a:cs typeface="Arial" panose="020B0604020202020204" pitchFamily="34" charset="0"/>
                        </a:rPr>
                        <a:t>Overfishing</a:t>
                      </a:r>
                      <a:endParaRPr lang="en-US" sz="1100">
                        <a:effectLst/>
                        <a:latin typeface="Arial" panose="020B0604020202020204" pitchFamily="34" charset="0"/>
                        <a:ea typeface="Times New Roman" panose="02020603050405020304" pitchFamily="18" charset="0"/>
                        <a:cs typeface="Arial" panose="020B0604020202020204" pitchFamily="34" charset="0"/>
                      </a:endParaRPr>
                    </a:p>
                  </a:txBody>
                  <a:tcPr marL="66123" marR="66123" marT="0" marB="0" anchor="ctr"/>
                </a:tc>
                <a:tc>
                  <a:txBody>
                    <a:bodyPr/>
                    <a:lstStyle/>
                    <a:p>
                      <a:pPr marL="0" marR="0" algn="r">
                        <a:lnSpc>
                          <a:spcPct val="107000"/>
                        </a:lnSpc>
                        <a:spcBef>
                          <a:spcPts val="0"/>
                        </a:spcBef>
                        <a:spcAft>
                          <a:spcPts val="0"/>
                        </a:spcAft>
                      </a:pPr>
                      <a:r>
                        <a:rPr lang="en-US" sz="1100">
                          <a:solidFill>
                            <a:srgbClr val="000000"/>
                          </a:solidFill>
                          <a:effectLst/>
                          <a:latin typeface="Arial" panose="020B0604020202020204" pitchFamily="34" charset="0"/>
                          <a:ea typeface="Times New Roman" panose="02020603050405020304" pitchFamily="18" charset="0"/>
                          <a:cs typeface="Arial" panose="020B0604020202020204" pitchFamily="34" charset="0"/>
                        </a:rPr>
                        <a:t>no</a:t>
                      </a:r>
                      <a:endParaRPr lang="en-US" sz="11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r">
                        <a:lnSpc>
                          <a:spcPct val="107000"/>
                        </a:lnSpc>
                        <a:spcBef>
                          <a:spcPts val="0"/>
                        </a:spcBef>
                        <a:spcAft>
                          <a:spcPts val="0"/>
                        </a:spcAft>
                      </a:pPr>
                      <a:r>
                        <a:rPr lang="en-US" sz="11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n/a</a:t>
                      </a:r>
                      <a:endParaRPr lang="en-US" sz="11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r">
                        <a:lnSpc>
                          <a:spcPct val="107000"/>
                        </a:lnSpc>
                        <a:spcBef>
                          <a:spcPts val="0"/>
                        </a:spcBef>
                        <a:spcAft>
                          <a:spcPts val="0"/>
                        </a:spcAft>
                      </a:pPr>
                      <a:r>
                        <a:rPr lang="en-US" sz="11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no</a:t>
                      </a:r>
                      <a:endParaRPr lang="en-US" sz="11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r">
                        <a:lnSpc>
                          <a:spcPct val="107000"/>
                        </a:lnSpc>
                        <a:spcBef>
                          <a:spcPts val="0"/>
                        </a:spcBef>
                        <a:spcAft>
                          <a:spcPts val="0"/>
                        </a:spcAft>
                      </a:pPr>
                      <a:r>
                        <a:rPr lang="en-US" sz="1100">
                          <a:solidFill>
                            <a:srgbClr val="000000"/>
                          </a:solidFill>
                          <a:effectLst/>
                          <a:latin typeface="Arial" panose="020B0604020202020204" pitchFamily="34" charset="0"/>
                          <a:ea typeface="Times New Roman" panose="02020603050405020304" pitchFamily="18" charset="0"/>
                          <a:cs typeface="Arial" panose="020B0604020202020204" pitchFamily="34" charset="0"/>
                        </a:rPr>
                        <a:t>n/a</a:t>
                      </a:r>
                      <a:endParaRPr lang="en-US" sz="11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tc>
                <a:extLst>
                  <a:ext uri="{0D108BD9-81ED-4DB2-BD59-A6C34878D82A}">
                    <a16:rowId xmlns:a16="http://schemas.microsoft.com/office/drawing/2014/main" val="4159299255"/>
                  </a:ext>
                </a:extLst>
              </a:tr>
              <a:tr h="225019">
                <a:tc>
                  <a:txBody>
                    <a:bodyPr/>
                    <a:lstStyle/>
                    <a:p>
                      <a:pPr marL="0" marR="0" algn="r">
                        <a:lnSpc>
                          <a:spcPct val="107000"/>
                        </a:lnSpc>
                        <a:spcBef>
                          <a:spcPts val="0"/>
                        </a:spcBef>
                        <a:spcAft>
                          <a:spcPts val="0"/>
                        </a:spcAft>
                      </a:pPr>
                      <a:r>
                        <a:rPr lang="en-US" sz="1100">
                          <a:effectLst/>
                          <a:latin typeface="Arial" panose="020B0604020202020204" pitchFamily="34" charset="0"/>
                          <a:cs typeface="Arial" panose="020B0604020202020204" pitchFamily="34" charset="0"/>
                        </a:rPr>
                        <a:t>Overfished</a:t>
                      </a:r>
                      <a:endParaRPr lang="en-US" sz="1100">
                        <a:effectLst/>
                        <a:latin typeface="Arial" panose="020B0604020202020204" pitchFamily="34" charset="0"/>
                        <a:ea typeface="Times New Roman" panose="02020603050405020304" pitchFamily="18" charset="0"/>
                        <a:cs typeface="Arial" panose="020B0604020202020204" pitchFamily="34" charset="0"/>
                      </a:endParaRPr>
                    </a:p>
                  </a:txBody>
                  <a:tcPr marL="66123" marR="66123" marT="0" marB="0" anchor="ctr"/>
                </a:tc>
                <a:tc>
                  <a:txBody>
                    <a:bodyPr/>
                    <a:lstStyle/>
                    <a:p>
                      <a:pPr marL="0" marR="0" algn="r">
                        <a:lnSpc>
                          <a:spcPct val="107000"/>
                        </a:lnSpc>
                        <a:spcBef>
                          <a:spcPts val="0"/>
                        </a:spcBef>
                        <a:spcAft>
                          <a:spcPts val="0"/>
                        </a:spcAft>
                      </a:pPr>
                      <a:r>
                        <a:rPr lang="en-US" sz="1100">
                          <a:solidFill>
                            <a:srgbClr val="000000"/>
                          </a:solidFill>
                          <a:effectLst/>
                          <a:latin typeface="Arial" panose="020B0604020202020204" pitchFamily="34" charset="0"/>
                          <a:ea typeface="Times New Roman" panose="02020603050405020304" pitchFamily="18" charset="0"/>
                          <a:cs typeface="Arial" panose="020B0604020202020204" pitchFamily="34" charset="0"/>
                        </a:rPr>
                        <a:t>n/a</a:t>
                      </a:r>
                      <a:endParaRPr lang="en-US" sz="11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r">
                        <a:lnSpc>
                          <a:spcPct val="107000"/>
                        </a:lnSpc>
                        <a:spcBef>
                          <a:spcPts val="0"/>
                        </a:spcBef>
                        <a:spcAft>
                          <a:spcPts val="0"/>
                        </a:spcAft>
                      </a:pPr>
                      <a:r>
                        <a:rPr lang="en-US" sz="11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no</a:t>
                      </a:r>
                      <a:endParaRPr lang="en-US" sz="11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r">
                        <a:lnSpc>
                          <a:spcPct val="107000"/>
                        </a:lnSpc>
                        <a:spcBef>
                          <a:spcPts val="0"/>
                        </a:spcBef>
                        <a:spcAft>
                          <a:spcPts val="0"/>
                        </a:spcAft>
                      </a:pPr>
                      <a:r>
                        <a:rPr lang="en-US" sz="11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n/a</a:t>
                      </a:r>
                      <a:endParaRPr lang="en-US" sz="11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r">
                        <a:lnSpc>
                          <a:spcPct val="107000"/>
                        </a:lnSpc>
                        <a:spcBef>
                          <a:spcPts val="0"/>
                        </a:spcBef>
                        <a:spcAft>
                          <a:spcPts val="0"/>
                        </a:spcAft>
                      </a:pPr>
                      <a:r>
                        <a:rPr lang="en-US" sz="11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no</a:t>
                      </a:r>
                      <a:endParaRPr lang="en-US" sz="11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tc>
                <a:extLst>
                  <a:ext uri="{0D108BD9-81ED-4DB2-BD59-A6C34878D82A}">
                    <a16:rowId xmlns:a16="http://schemas.microsoft.com/office/drawing/2014/main" val="36703865"/>
                  </a:ext>
                </a:extLst>
              </a:tr>
              <a:tr h="225019">
                <a:tc>
                  <a:txBody>
                    <a:bodyPr/>
                    <a:lstStyle/>
                    <a:p>
                      <a:pPr marL="0" marR="0" algn="r">
                        <a:lnSpc>
                          <a:spcPct val="107000"/>
                        </a:lnSpc>
                        <a:spcBef>
                          <a:spcPts val="0"/>
                        </a:spcBef>
                        <a:spcAft>
                          <a:spcPts val="0"/>
                        </a:spcAft>
                      </a:pPr>
                      <a:r>
                        <a:rPr lang="en-US" sz="1100" dirty="0">
                          <a:effectLst/>
                          <a:latin typeface="Arial" panose="020B0604020202020204" pitchFamily="34" charset="0"/>
                          <a:cs typeface="Arial" panose="020B0604020202020204" pitchFamily="34" charset="0"/>
                        </a:rPr>
                        <a:t>Approaching overfished</a:t>
                      </a:r>
                      <a:endParaRPr lang="en-US" sz="1100" dirty="0">
                        <a:effectLst/>
                        <a:latin typeface="Arial" panose="020B0604020202020204" pitchFamily="34" charset="0"/>
                        <a:ea typeface="Times New Roman" panose="02020603050405020304" pitchFamily="18" charset="0"/>
                        <a:cs typeface="Arial" panose="020B0604020202020204" pitchFamily="34" charset="0"/>
                      </a:endParaRPr>
                    </a:p>
                  </a:txBody>
                  <a:tcPr marL="66123" marR="66123" marT="0" marB="0" anchor="ctr"/>
                </a:tc>
                <a:tc>
                  <a:txBody>
                    <a:bodyPr/>
                    <a:lstStyle/>
                    <a:p>
                      <a:pPr marL="0" marR="0" algn="r">
                        <a:lnSpc>
                          <a:spcPct val="107000"/>
                        </a:lnSpc>
                        <a:spcBef>
                          <a:spcPts val="0"/>
                        </a:spcBef>
                        <a:spcAft>
                          <a:spcPts val="0"/>
                        </a:spcAft>
                      </a:pPr>
                      <a:r>
                        <a:rPr lang="en-US" sz="1100">
                          <a:solidFill>
                            <a:srgbClr val="000000"/>
                          </a:solidFill>
                          <a:effectLst/>
                          <a:latin typeface="Arial" panose="020B0604020202020204" pitchFamily="34" charset="0"/>
                          <a:ea typeface="Times New Roman" panose="02020603050405020304" pitchFamily="18" charset="0"/>
                          <a:cs typeface="Arial" panose="020B0604020202020204" pitchFamily="34" charset="0"/>
                        </a:rPr>
                        <a:t>n/a</a:t>
                      </a:r>
                      <a:endParaRPr lang="en-US" sz="11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r">
                        <a:lnSpc>
                          <a:spcPct val="107000"/>
                        </a:lnSpc>
                        <a:spcBef>
                          <a:spcPts val="0"/>
                        </a:spcBef>
                        <a:spcAft>
                          <a:spcPts val="0"/>
                        </a:spcAft>
                      </a:pPr>
                      <a:r>
                        <a:rPr lang="en-US" sz="11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no</a:t>
                      </a:r>
                      <a:endParaRPr lang="en-US" sz="11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r">
                        <a:lnSpc>
                          <a:spcPct val="107000"/>
                        </a:lnSpc>
                        <a:spcBef>
                          <a:spcPts val="0"/>
                        </a:spcBef>
                        <a:spcAft>
                          <a:spcPts val="0"/>
                        </a:spcAft>
                      </a:pPr>
                      <a:r>
                        <a:rPr lang="en-US" sz="1100">
                          <a:solidFill>
                            <a:srgbClr val="000000"/>
                          </a:solidFill>
                          <a:effectLst/>
                          <a:latin typeface="Arial" panose="020B0604020202020204" pitchFamily="34" charset="0"/>
                          <a:ea typeface="Times New Roman" panose="02020603050405020304" pitchFamily="18" charset="0"/>
                          <a:cs typeface="Arial" panose="020B0604020202020204" pitchFamily="34" charset="0"/>
                        </a:rPr>
                        <a:t>n/a</a:t>
                      </a:r>
                      <a:endParaRPr lang="en-US" sz="11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r">
                        <a:lnSpc>
                          <a:spcPct val="107000"/>
                        </a:lnSpc>
                        <a:spcBef>
                          <a:spcPts val="0"/>
                        </a:spcBef>
                        <a:spcAft>
                          <a:spcPts val="0"/>
                        </a:spcAft>
                      </a:pPr>
                      <a:r>
                        <a:rPr lang="en-US" sz="11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no</a:t>
                      </a:r>
                      <a:endParaRPr lang="en-US" sz="11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tc>
                <a:extLst>
                  <a:ext uri="{0D108BD9-81ED-4DB2-BD59-A6C34878D82A}">
                    <a16:rowId xmlns:a16="http://schemas.microsoft.com/office/drawing/2014/main" val="2180078739"/>
                  </a:ext>
                </a:extLst>
              </a:tr>
            </a:tbl>
          </a:graphicData>
        </a:graphic>
      </p:graphicFrame>
    </p:spTree>
    <p:extLst>
      <p:ext uri="{BB962C8B-B14F-4D97-AF65-F5344CB8AC3E}">
        <p14:creationId xmlns:p14="http://schemas.microsoft.com/office/powerpoint/2010/main" val="16033416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smtClean="0"/>
              <a:t>Next full assessment</a:t>
            </a:r>
            <a:endParaRPr lang="en-US" dirty="0"/>
          </a:p>
        </p:txBody>
      </p:sp>
      <p:sp>
        <p:nvSpPr>
          <p:cNvPr id="10" name="Content Placeholder 9"/>
          <p:cNvSpPr>
            <a:spLocks noGrp="1"/>
          </p:cNvSpPr>
          <p:nvPr>
            <p:ph idx="1"/>
          </p:nvPr>
        </p:nvSpPr>
        <p:spPr/>
        <p:txBody>
          <a:bodyPr/>
          <a:lstStyle/>
          <a:p>
            <a:r>
              <a:rPr lang="en-US" sz="2800" dirty="0" smtClean="0"/>
              <a:t>Explore enabling recruitment </a:t>
            </a:r>
            <a:r>
              <a:rPr lang="en-US" sz="2800" dirty="0" err="1" smtClean="0"/>
              <a:t>devs</a:t>
            </a:r>
            <a:r>
              <a:rPr lang="en-US" sz="2800" dirty="0" smtClean="0"/>
              <a:t> in recent period (&lt;5y)</a:t>
            </a:r>
          </a:p>
          <a:p>
            <a:r>
              <a:rPr lang="en-US" sz="2800" dirty="0" smtClean="0"/>
              <a:t>Explore summary biomass cutoff</a:t>
            </a:r>
          </a:p>
          <a:p>
            <a:r>
              <a:rPr lang="en-US" sz="2800" dirty="0" smtClean="0"/>
              <a:t>Method for combining BS/AI survey data</a:t>
            </a:r>
          </a:p>
          <a:p>
            <a:r>
              <a:rPr lang="en-US" sz="2800" dirty="0" smtClean="0"/>
              <a:t>Potential catchability/temperature relationship via VAST</a:t>
            </a:r>
          </a:p>
          <a:p>
            <a:r>
              <a:rPr lang="en-US" sz="2800" dirty="0" smtClean="0"/>
              <a:t>Continued cleanup of data inputs, ghost fleets</a:t>
            </a:r>
            <a:endParaRPr lang="en-US" sz="2800" dirty="0"/>
          </a:p>
        </p:txBody>
      </p:sp>
      <p:sp>
        <p:nvSpPr>
          <p:cNvPr id="6" name="Slide Number Placeholder 5">
            <a:extLst>
              <a:ext uri="{FF2B5EF4-FFF2-40B4-BE49-F238E27FC236}">
                <a16:creationId xmlns:a16="http://schemas.microsoft.com/office/drawing/2014/main" id="{73970683-A1EA-493C-9E8C-B17893FDDFD1}"/>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
        <p:nvSpPr>
          <p:cNvPr id="11" name="Picture Placeholder 10"/>
          <p:cNvSpPr>
            <a:spLocks noGrp="1"/>
          </p:cNvSpPr>
          <p:nvPr>
            <p:ph type="pic" sz="quarter" idx="13"/>
          </p:nvPr>
        </p:nvSpPr>
        <p:spPr/>
      </p:sp>
    </p:spTree>
    <p:extLst>
      <p:ext uri="{BB962C8B-B14F-4D97-AF65-F5344CB8AC3E}">
        <p14:creationId xmlns:p14="http://schemas.microsoft.com/office/powerpoint/2010/main" val="1107117832"/>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Dividend</Template>
  <TotalTime>625</TotalTime>
  <Words>511</Words>
  <Application>Microsoft Office PowerPoint</Application>
  <PresentationFormat>On-screen Show (4:3)</PresentationFormat>
  <Paragraphs>130</Paragraphs>
  <Slides>6</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Gill Sans MT</vt:lpstr>
      <vt:lpstr>Times New Roman</vt:lpstr>
      <vt:lpstr>Wingdings 2</vt:lpstr>
      <vt:lpstr>Dividend</vt:lpstr>
      <vt:lpstr>BSAI Flathead sole Partial update</vt:lpstr>
      <vt:lpstr>Catches ~75% of TAC in recent decade</vt:lpstr>
      <vt:lpstr>Survey biomass increasing</vt:lpstr>
      <vt:lpstr>Ssb HIGH AND STABLE</vt:lpstr>
      <vt:lpstr>PowerPoint Presentation</vt:lpstr>
      <vt:lpstr>Next full assessment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Sarah LaBelle</dc:creator>
  <cp:lastModifiedBy>Maia Kapur</cp:lastModifiedBy>
  <cp:revision>21</cp:revision>
  <dcterms:created xsi:type="dcterms:W3CDTF">2020-09-17T00:42:38Z</dcterms:created>
  <dcterms:modified xsi:type="dcterms:W3CDTF">2021-11-17T20:45:51Z</dcterms:modified>
</cp:coreProperties>
</file>