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1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2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2BE8-4567-4EFE-BEE6-A12338EC4D5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2D34-FB01-4690-8839-EFA113632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BSAI Octopus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4" y="1542992"/>
            <a:ext cx="472078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Point estimate derived from P. cod </a:t>
            </a:r>
            <a:r>
              <a:rPr lang="en-US" sz="2400" dirty="0" smtClean="0"/>
              <a:t>(Octopus’s main predator)</a:t>
            </a:r>
            <a:r>
              <a:rPr lang="en-US" sz="2400" dirty="0" smtClean="0"/>
              <a:t> diet data</a:t>
            </a:r>
          </a:p>
          <a:p>
            <a:r>
              <a:rPr lang="en-US" sz="2400" dirty="0" smtClean="0"/>
              <a:t>13,614 P. cod stomachs from 2012-2013 and 2016-2023 added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11720"/>
              </p:ext>
            </p:extLst>
          </p:nvPr>
        </p:nvGraphicFramePr>
        <p:xfrm>
          <a:off x="5325690" y="1072954"/>
          <a:ext cx="6641866" cy="4821376"/>
        </p:xfrm>
        <a:graphic>
          <a:graphicData uri="http://schemas.openxmlformats.org/drawingml/2006/table">
            <a:tbl>
              <a:tblPr firstRow="1" bandRow="1"/>
              <a:tblGrid>
                <a:gridCol w="3255818">
                  <a:extLst>
                    <a:ext uri="{9D8B030D-6E8A-4147-A177-3AD203B41FA5}">
                      <a16:colId xmlns:a16="http://schemas.microsoft.com/office/drawing/2014/main" val="1150676692"/>
                    </a:ext>
                  </a:extLst>
                </a:gridCol>
                <a:gridCol w="846512">
                  <a:extLst>
                    <a:ext uri="{9D8B030D-6E8A-4147-A177-3AD203B41FA5}">
                      <a16:colId xmlns:a16="http://schemas.microsoft.com/office/drawing/2014/main" val="2966858845"/>
                    </a:ext>
                  </a:extLst>
                </a:gridCol>
                <a:gridCol w="846512">
                  <a:extLst>
                    <a:ext uri="{9D8B030D-6E8A-4147-A177-3AD203B41FA5}">
                      <a16:colId xmlns:a16="http://schemas.microsoft.com/office/drawing/2014/main" val="2855421583"/>
                    </a:ext>
                  </a:extLst>
                </a:gridCol>
                <a:gridCol w="846512">
                  <a:extLst>
                    <a:ext uri="{9D8B030D-6E8A-4147-A177-3AD203B41FA5}">
                      <a16:colId xmlns:a16="http://schemas.microsoft.com/office/drawing/2014/main" val="1466438309"/>
                    </a:ext>
                  </a:extLst>
                </a:gridCol>
                <a:gridCol w="846512">
                  <a:extLst>
                    <a:ext uri="{9D8B030D-6E8A-4147-A177-3AD203B41FA5}">
                      <a16:colId xmlns:a16="http://schemas.microsoft.com/office/drawing/2014/main" val="1696702621"/>
                    </a:ext>
                  </a:extLst>
                </a:gridCol>
              </a:tblGrid>
              <a:tr h="1205345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estimated or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specified last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year for: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estimated or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this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year for: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75382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Quantity/Status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58009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42236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OFL (t)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4,769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4,769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6,080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6,080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9405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ABC (t)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4,560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4,560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03163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ABC (t)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3,576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4,560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4,560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57009"/>
                  </a:ext>
                </a:extLst>
              </a:tr>
              <a:tr h="803564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determined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year for: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determined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year for: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812347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90187"/>
                  </a:ext>
                </a:extLst>
              </a:tr>
              <a:tr h="401781">
                <a:tc>
                  <a:txBody>
                    <a:bodyPr/>
                    <a:lstStyle/>
                    <a:p>
                      <a:pPr marL="0" marR="0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Overfishing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2536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4" y="3592100"/>
            <a:ext cx="4638502" cy="29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9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39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BSAI Octopus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424"/>
            <a:ext cx="5980922" cy="6027576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22" y="832104"/>
            <a:ext cx="5980176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0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103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Times New Roman</vt:lpstr>
      <vt:lpstr>Office Theme</vt:lpstr>
      <vt:lpstr> BSAI Octopus</vt:lpstr>
      <vt:lpstr>BSAI Octopus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Lee.Cronin-Fine</dc:creator>
  <cp:lastModifiedBy>Lee.Cronin-Fine</cp:lastModifiedBy>
  <cp:revision>5</cp:revision>
  <dcterms:created xsi:type="dcterms:W3CDTF">2023-10-31T20:02:14Z</dcterms:created>
  <dcterms:modified xsi:type="dcterms:W3CDTF">2023-10-31T21:36:06Z</dcterms:modified>
</cp:coreProperties>
</file>