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5" r:id="rId8"/>
    <p:sldId id="259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327"/>
  </p:normalViewPr>
  <p:slideViewPr>
    <p:cSldViewPr snapToGrid="0" snapToObjects="1">
      <p:cViewPr varScale="1">
        <p:scale>
          <a:sx n="153" d="100"/>
          <a:sy n="153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BEE8-1A59-B74A-84CC-E62425EFE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73158-70AC-804A-95D6-02E1036F9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D78BF-17F0-BC46-A3C3-AF3F7249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34EE-A0B2-214D-9837-002041A1B02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C0011-9277-174E-B736-2BEE41A4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A612D-128D-B149-8982-C52E7368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4EBC-209B-814E-BD78-F5084BD0D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5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5BDE-CF81-9C4C-AA31-2F60ED3D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19DA3-4275-0D43-A51A-954CA10D7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86B8-8869-A94F-BCA1-F791309A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34EE-A0B2-214D-9837-002041A1B02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DA00-B37B-4F48-810A-7DD3BE14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9F67B-6B6A-684C-8F1E-7C56D413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4EBC-209B-814E-BD78-F5084BD0D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11824-04B8-BC45-A112-0E7031954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70FDC-DEEE-8F4D-968A-7B3DDCF95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728B8-5610-574D-BBD9-37C98545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34EE-A0B2-214D-9837-002041A1B02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DF2C8-9D9C-1A42-921E-9496943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2A9B-9D9F-9248-A2F8-CA514392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4EBC-209B-814E-BD78-F5084BD0D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1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E7B-FD19-784C-9D42-4561E669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D1B0-BE43-1B4A-A176-3B00934F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C6CEA-8488-214E-8153-CFD4BBAE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34EE-A0B2-214D-9837-002041A1B02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1DF3-91BC-8C42-8EBD-1E9275A7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68CA0-8F36-DE41-A492-47622C8B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4EBC-209B-814E-BD78-F5084BD0D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675A-93BC-4E40-BE64-4E435590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32E1B-F898-DE46-856D-E8BFDC375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2362D-C064-234A-A130-76761B7B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34EE-A0B2-214D-9837-002041A1B02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E92FA-599D-9C4B-97C0-66138D3D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18607-771D-604F-9D70-6C864B9C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4EBC-209B-814E-BD78-F5084BD0D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5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27E1-5D5A-0746-99B0-86A387F9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D627-9F48-EF4D-8C91-58EC5E5CA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C21C0-F387-E745-B3C1-1A15237F6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FBB4A-A7B7-6344-BD75-BCEBE821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34EE-A0B2-214D-9837-002041A1B02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38B3A-A181-6244-8A96-B7660AEB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16C4B-0064-2F40-9FCE-C55258C1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4EBC-209B-814E-BD78-F5084BD0D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3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B830-355E-C846-AAD0-78F5F3F8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3988D-164A-5D41-8492-BB0072F6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C6B89-3F61-C846-975E-1A8EE1D93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AC679-AEFB-E342-AEB6-BD0D855EA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39515-6833-0748-9592-F9A143AD2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CB134-534A-7849-AED6-E86D6499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34EE-A0B2-214D-9837-002041A1B02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AA834-B9D2-894E-A4A9-421A55CA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BD0BB-DCBA-8944-AB6C-E2FD2002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4EBC-209B-814E-BD78-F5084BD0D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8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D2FE-BACF-3048-AA58-2C2F8A30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D63AB-D471-D849-B518-961694C7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34EE-A0B2-214D-9837-002041A1B02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4DA4A-A77E-1141-9EBF-65DE282B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36686-CF44-6947-B087-F5ED2730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4EBC-209B-814E-BD78-F5084BD0D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8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CA09C9-64D6-7648-B013-0E967A93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34EE-A0B2-214D-9837-002041A1B02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FA84A-9887-0045-9D4C-ED12664F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A4E06-A439-0D4B-92F8-1144EE5D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4EBC-209B-814E-BD78-F5084BD0D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7C67-B1B8-F745-B4DE-A08972DF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331D4-AB6F-7F49-8A5F-8E888418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C51BD-5329-D743-A341-67BFBCFCE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DC773-818B-BD43-AA60-9AEFF306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34EE-A0B2-214D-9837-002041A1B02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AFD51-128E-E340-803B-2FF19C23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09655-0BF5-1746-8E6A-FDF4C513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4EBC-209B-814E-BD78-F5084BD0D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5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E5DB-8FF6-B34B-8242-4A6C485F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0ACC9-74DF-B346-8FE1-4CEC25BCB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E2447-B16D-754B-9981-F67D2FB8A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EEDF1-EF6B-954D-A6F6-D33A4FDA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34EE-A0B2-214D-9837-002041A1B02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4F847-4116-2E4E-A391-69765E5A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EDC3-3151-4147-A2C6-23D3A48D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4EBC-209B-814E-BD78-F5084BD0D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1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4C23E-9D55-D747-AA65-2DEC601D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88DFA-0DDC-8E45-9E56-2E3574177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78917-B173-F840-BACF-FE81FDCFE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A34EE-A0B2-214D-9837-002041A1B02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FD414-3FEA-2941-9C30-ECD6A7CC7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40DFE-02DD-784E-83D8-DD43A8883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D4EBC-209B-814E-BD78-F5084BD0D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7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A52A-F394-914C-B3DA-1173C7158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03D0B-576A-2146-B0CF-B93273DF32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59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3387-63B2-1E4A-AEB5-04D7FBEC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1711-B6B2-884E-99C9-8D4AD623B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F9F59-6C78-7548-858F-B06DB2288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024"/>
            <a:ext cx="12192000" cy="517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4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8479-4B79-9249-9266-B6B58680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1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62C7-E8B4-0847-AA05-7D3F187A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E08F3-043F-8447-98F2-6C139EE2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1160317"/>
            <a:ext cx="11832590" cy="561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3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40AD-CE49-F441-92DC-CFDCB749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explorations of GOA POP data w/ AMAK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4544-859B-C641-AE07-8518789EB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Maturity fixed and “known”</a:t>
            </a:r>
          </a:p>
          <a:p>
            <a:pPr marL="0" indent="0">
              <a:buNone/>
            </a:pPr>
            <a:r>
              <a:rPr lang="en-US" dirty="0"/>
              <a:t>Age-size transition approximated w/ fixed growth parameters</a:t>
            </a:r>
          </a:p>
          <a:p>
            <a:pPr lvl="1"/>
            <a:r>
              <a:rPr lang="en-US" dirty="0"/>
              <a:t>And only one transition matrix used…for fitting size comp data</a:t>
            </a:r>
          </a:p>
          <a:p>
            <a:r>
              <a:rPr lang="en-US" dirty="0"/>
              <a:t>Q and M fixed at estimates (initially)</a:t>
            </a:r>
          </a:p>
          <a:p>
            <a:r>
              <a:rPr lang="en-US" dirty="0"/>
              <a:t>Model and data age bins the same (24)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4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60B0-BAC6-504F-BDE4-BAE83BEF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1684-FB70-E146-94F7-C17C1426C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to learn about what code is doing and how data is being used</a:t>
            </a:r>
          </a:p>
          <a:p>
            <a:endParaRPr lang="en-US" dirty="0"/>
          </a:p>
          <a:p>
            <a:r>
              <a:rPr lang="en-US" dirty="0"/>
              <a:t>Took Pete’s code, added a few lines to write output compatible to read in w/ AMAK…</a:t>
            </a:r>
          </a:p>
          <a:p>
            <a:r>
              <a:rPr lang="en-US" dirty="0"/>
              <a:t>Adopted data set to be compatible w/ AMAK</a:t>
            </a:r>
          </a:p>
          <a:p>
            <a:r>
              <a:rPr lang="en-US" dirty="0"/>
              <a:t>Messed w/ selectivity in AMAK</a:t>
            </a:r>
          </a:p>
          <a:p>
            <a:pPr lvl="1"/>
            <a:r>
              <a:rPr lang="en-US" dirty="0"/>
              <a:t>Non-parametric (didn’t carry far…)</a:t>
            </a:r>
          </a:p>
          <a:p>
            <a:pPr lvl="1"/>
            <a:r>
              <a:rPr lang="en-US" dirty="0"/>
              <a:t>3-parameter double logistic (differentiable!)</a:t>
            </a:r>
          </a:p>
          <a:p>
            <a:pPr lvl="1"/>
            <a:r>
              <a:rPr lang="en-US" dirty="0"/>
              <a:t>Blocked and TV</a:t>
            </a:r>
          </a:p>
        </p:txBody>
      </p:sp>
    </p:spTree>
    <p:extLst>
      <p:ext uri="{BB962C8B-B14F-4D97-AF65-F5344CB8AC3E}">
        <p14:creationId xmlns:p14="http://schemas.microsoft.com/office/powerpoint/2010/main" val="256164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312F-AB14-0B4E-B9EB-746187F1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2" y="-200485"/>
            <a:ext cx="10515600" cy="1325563"/>
          </a:xfrm>
        </p:spPr>
        <p:txBody>
          <a:bodyPr/>
          <a:lstStyle/>
          <a:p>
            <a:r>
              <a:rPr lang="en-US" dirty="0"/>
              <a:t>Pete’s code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C2C9-2AE3-994B-BBB5-1DBCC95E1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8254B-5972-5043-B48D-36BB181D8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8" y="1146208"/>
            <a:ext cx="5765800" cy="151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254820-F664-D54B-A98F-EF4E2B8C8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8" y="3197375"/>
            <a:ext cx="12192000" cy="36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6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EFA2-D713-E54A-B6F4-1F00D112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be good to talk about I/O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587C8-0DED-0B4F-B964-647882FDD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another time?</a:t>
            </a:r>
          </a:p>
        </p:txBody>
      </p:sp>
    </p:spTree>
    <p:extLst>
      <p:ext uri="{BB962C8B-B14F-4D97-AF65-F5344CB8AC3E}">
        <p14:creationId xmlns:p14="http://schemas.microsoft.com/office/powerpoint/2010/main" val="263120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474BFB-827F-624B-BEEC-DD67096A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744" y="0"/>
            <a:ext cx="442007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D64037-C3F9-2741-97BC-566544608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734" y="1569"/>
            <a:ext cx="4420071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1CF9C-807C-0E4A-A28E-36BC6C1F7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9B5B0-A0AC-D149-831F-D2B2E7403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1746" y="0"/>
            <a:ext cx="442007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AD04C7-6CA5-6841-9479-E4138052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5311" y="60688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Selectivity</a:t>
            </a:r>
          </a:p>
        </p:txBody>
      </p:sp>
    </p:spTree>
    <p:extLst>
      <p:ext uri="{BB962C8B-B14F-4D97-AF65-F5344CB8AC3E}">
        <p14:creationId xmlns:p14="http://schemas.microsoft.com/office/powerpoint/2010/main" val="73067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491509-4285-C24F-A2EE-E7D05163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749" y="0"/>
            <a:ext cx="442007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D64037-C3F9-2741-97BC-566544608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734" y="1569"/>
            <a:ext cx="4420071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D9B5B0-A0AC-D149-831F-D2B2E7403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1746" y="0"/>
            <a:ext cx="442007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AD04C7-6CA5-6841-9479-E4138052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5311" y="60688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Selectivity</a:t>
            </a:r>
          </a:p>
        </p:txBody>
      </p:sp>
    </p:spTree>
    <p:extLst>
      <p:ext uri="{BB962C8B-B14F-4D97-AF65-F5344CB8AC3E}">
        <p14:creationId xmlns:p14="http://schemas.microsoft.com/office/powerpoint/2010/main" val="166316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100F-211D-9142-83FA-F67ECF3C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2204"/>
            <a:ext cx="10515600" cy="1325563"/>
          </a:xfrm>
        </p:spPr>
        <p:txBody>
          <a:bodyPr/>
          <a:lstStyle/>
          <a:p>
            <a:r>
              <a:rPr lang="en-US" dirty="0"/>
              <a:t>Age-size conversion matrices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C43AFC-2D7D-0E44-BFC0-BB25AF39E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91" y="4249499"/>
            <a:ext cx="11970680" cy="25092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4E6A50-7247-E748-92B9-46C44FD16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90" y="904973"/>
            <a:ext cx="12074001" cy="25240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C51A14-ECCB-C04D-8E98-D89D23325A81}"/>
              </a:ext>
            </a:extLst>
          </p:cNvPr>
          <p:cNvSpPr/>
          <p:nvPr/>
        </p:nvSpPr>
        <p:spPr>
          <a:xfrm>
            <a:off x="5901075" y="3809943"/>
            <a:ext cx="5697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Age-size conversion as from growth parameters in AMAK</a:t>
            </a:r>
          </a:p>
        </p:txBody>
      </p:sp>
    </p:spTree>
    <p:extLst>
      <p:ext uri="{BB962C8B-B14F-4D97-AF65-F5344CB8AC3E}">
        <p14:creationId xmlns:p14="http://schemas.microsoft.com/office/powerpoint/2010/main" val="104515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BA9B-5D86-C54C-B7CD-EC1E4919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9C1C0-1F54-544A-95AF-997A94F2F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504E0-9983-734A-872B-A15A7C723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169644"/>
            <a:ext cx="101727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6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151</Words>
  <Application>Microsoft Macintosh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Some explorations of GOA POP data w/ AMAK</vt:lpstr>
      <vt:lpstr>What I did…</vt:lpstr>
      <vt:lpstr>Pete’s code addition</vt:lpstr>
      <vt:lpstr>Would be good to talk about I/O stuff</vt:lpstr>
      <vt:lpstr>Selectivity</vt:lpstr>
      <vt:lpstr>Selectivity</vt:lpstr>
      <vt:lpstr>Age-size conversion matrices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Ianelli</dc:creator>
  <cp:lastModifiedBy>Jim Ianelli</cp:lastModifiedBy>
  <cp:revision>8</cp:revision>
  <dcterms:created xsi:type="dcterms:W3CDTF">2020-03-25T15:48:54Z</dcterms:created>
  <dcterms:modified xsi:type="dcterms:W3CDTF">2020-03-25T20:06:05Z</dcterms:modified>
</cp:coreProperties>
</file>