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88" r:id="rId2"/>
    <p:sldMasterId id="2147484162" r:id="rId3"/>
    <p:sldMasterId id="2147484210" r:id="rId4"/>
    <p:sldMasterId id="2147484195" r:id="rId5"/>
    <p:sldMasterId id="2147484190" r:id="rId6"/>
    <p:sldMasterId id="2147484200" r:id="rId7"/>
  </p:sldMasterIdLst>
  <p:notesMasterIdLst>
    <p:notesMasterId r:id="rId13"/>
  </p:notesMasterIdLst>
  <p:sldIdLst>
    <p:sldId id="289" r:id="rId8"/>
    <p:sldId id="291" r:id="rId9"/>
    <p:sldId id="292" r:id="rId10"/>
    <p:sldId id="287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9C2"/>
    <a:srgbClr val="103D72"/>
    <a:srgbClr val="10D3DC"/>
    <a:srgbClr val="003155"/>
    <a:srgbClr val="00467F"/>
    <a:srgbClr val="2A7DE2"/>
    <a:srgbClr val="1A428A"/>
    <a:srgbClr val="C25613"/>
    <a:srgbClr val="BE2F1A"/>
    <a:srgbClr val="AF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1"/>
    <p:restoredTop sz="97706"/>
  </p:normalViewPr>
  <p:slideViewPr>
    <p:cSldViewPr snapToGrid="0" snapToObjects="1">
      <p:cViewPr varScale="1">
        <p:scale>
          <a:sx n="79" d="100"/>
          <a:sy n="79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0B0F9-ACCA-8C41-B581-4C1D94E3F99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8CC5-9B2F-654B-A985-9D929854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NMFS Emblem is the key to a stronger brand.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AL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0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ICTURE dark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773675F1-F577-5D44-AB39-EF52045C7E9C}"/>
              </a:ext>
            </a:extLst>
          </p:cNvPr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F0144EB-9269-8C49-B87E-F0009286C4A5}"/>
              </a:ext>
            </a:extLst>
          </p:cNvPr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3A39B7-0F2F-BF41-8898-A0394831D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E75E1EC1-3ABB-FD43-954C-EE34EE3763CF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115A9DE-4E57-1543-BDAB-E088EE30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7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60571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2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613563"/>
            <a:ext cx="6400799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85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59BB0-B80C-3F4D-A732-FCF7301C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360"/>
            <a:ext cx="8233228" cy="8244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73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120">
          <p15:clr>
            <a:srgbClr val="FBAE40"/>
          </p15:clr>
        </p15:guide>
        <p15:guide id="2" pos="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17531"/>
            <a:ext cx="6697793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12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B128AD2-B320-314B-A47B-28DC2629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5157B829-AD91-C440-A7AD-FD2C3228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0D3DC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D58DE0D-65FF-3F40-BC91-65B5FB8A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4125962F-6BFC-D441-B3BF-AF5E3AB56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 w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33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AY wid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7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1749520-4BA4-C740-8EC1-3BFA8031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75B211E-002F-5543-87AE-59D75D76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58DC3-365B-C34B-96AF-79D4DC3C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0F9F29-FA4F-EF4E-9D49-A1D6F920B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21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10057-8254-F84C-855B-7A4DF856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0D9A72-35F6-9E42-9A72-893F5CFAD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NAV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-1" y="0"/>
            <a:ext cx="9144001" cy="6858000"/>
          </a:xfrm>
          <a:prstGeom prst="rect">
            <a:avLst/>
          </a:prstGeom>
          <a:solidFill>
            <a:srgbClr val="074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D3DC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reeform 18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Freeform 21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AL"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323EB7E-D243-EA44-8B44-EE6065A06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065B068C-293C-6E41-9164-4DDF27879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ICTURE ligh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773675F1-F577-5D44-AB39-EF52045C7E9C}"/>
              </a:ext>
            </a:extLst>
          </p:cNvPr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F0144EB-9269-8C49-B87E-F0009286C4A5}"/>
              </a:ext>
            </a:extLst>
          </p:cNvPr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3A39B7-0F2F-BF41-8898-A0394831D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E75E1EC1-3ABB-FD43-954C-EE34EE3763CF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115A9DE-4E57-1543-BDAB-E088EE30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3D7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3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6.xml"/><Relationship Id="rId3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7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 rot="5400000" flipH="1">
            <a:off x="3069848" y="-2657430"/>
            <a:ext cx="3511074" cy="8805478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0800000">
            <a:off x="0" y="0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" y="358150"/>
            <a:ext cx="2302812" cy="10490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15F6820-E140-4341-A903-882A643CA72E}"/>
              </a:ext>
            </a:extLst>
          </p:cNvPr>
          <p:cNvSpPr txBox="1">
            <a:spLocks/>
          </p:cNvSpPr>
          <p:nvPr/>
        </p:nvSpPr>
        <p:spPr>
          <a:xfrm>
            <a:off x="1143000" y="2567298"/>
            <a:ext cx="6858000" cy="1772793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5ADC8AF2-6082-124C-BF3C-CE59F6400020}"/>
              </a:ext>
            </a:extLst>
          </p:cNvPr>
          <p:cNvSpPr txBox="1">
            <a:spLocks/>
          </p:cNvSpPr>
          <p:nvPr/>
        </p:nvSpPr>
        <p:spPr>
          <a:xfrm>
            <a:off x="1143000" y="4422609"/>
            <a:ext cx="6858000" cy="1655763"/>
          </a:xfrm>
          <a:prstGeom prst="rect">
            <a:avLst/>
          </a:prstGeom>
        </p:spPr>
        <p:txBody>
          <a:bodyPr lIns="27432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 b="0" i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4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206" r:id="rId2"/>
    <p:sldLayoutId id="2147484207" r:id="rId3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800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rot="5400000">
            <a:off x="-1648925" y="1639401"/>
            <a:ext cx="6874118" cy="3595317"/>
          </a:xfrm>
          <a:custGeom>
            <a:avLst/>
            <a:gdLst>
              <a:gd name="connsiteX0" fmla="*/ 0 w 6874118"/>
              <a:gd name="connsiteY0" fmla="*/ 3595317 h 3595317"/>
              <a:gd name="connsiteX1" fmla="*/ 0 w 6874118"/>
              <a:gd name="connsiteY1" fmla="*/ 0 h 3595317"/>
              <a:gd name="connsiteX2" fmla="*/ 154322 w 6874118"/>
              <a:gd name="connsiteY2" fmla="*/ 277930 h 3595317"/>
              <a:gd name="connsiteX3" fmla="*/ 6865139 w 6874118"/>
              <a:gd name="connsiteY3" fmla="*/ 3031327 h 3595317"/>
              <a:gd name="connsiteX4" fmla="*/ 6871273 w 6874118"/>
              <a:gd name="connsiteY4" fmla="*/ 3032428 h 3595317"/>
              <a:gd name="connsiteX5" fmla="*/ 6874118 w 6874118"/>
              <a:gd name="connsiteY5" fmla="*/ 3595317 h 3595317"/>
              <a:gd name="connsiteX6" fmla="*/ 0 w 6874118"/>
              <a:gd name="connsiteY6" fmla="*/ 3595317 h 359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4118" h="3595317">
                <a:moveTo>
                  <a:pt x="0" y="3595317"/>
                </a:moveTo>
                <a:lnTo>
                  <a:pt x="0" y="0"/>
                </a:lnTo>
                <a:lnTo>
                  <a:pt x="154322" y="277930"/>
                </a:lnTo>
                <a:cubicBezTo>
                  <a:pt x="1004639" y="1420076"/>
                  <a:pt x="3469635" y="2400559"/>
                  <a:pt x="6865139" y="3031327"/>
                </a:cubicBezTo>
                <a:lnTo>
                  <a:pt x="6871273" y="3032428"/>
                </a:lnTo>
                <a:lnTo>
                  <a:pt x="6874118" y="3595317"/>
                </a:lnTo>
                <a:lnTo>
                  <a:pt x="0" y="3595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64" y="4337339"/>
            <a:ext cx="6903326" cy="94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reeform 12"/>
          <p:cNvSpPr/>
          <p:nvPr/>
        </p:nvSpPr>
        <p:spPr>
          <a:xfrm>
            <a:off x="-9524" y="2"/>
            <a:ext cx="4895849" cy="2039519"/>
          </a:xfrm>
          <a:custGeom>
            <a:avLst/>
            <a:gdLst>
              <a:gd name="connsiteX0" fmla="*/ 0 w 6504497"/>
              <a:gd name="connsiteY0" fmla="*/ 0 h 2032239"/>
              <a:gd name="connsiteX1" fmla="*/ 6504497 w 6504497"/>
              <a:gd name="connsiteY1" fmla="*/ 0 h 2032239"/>
              <a:gd name="connsiteX2" fmla="*/ 6504497 w 6504497"/>
              <a:gd name="connsiteY2" fmla="*/ 6484 h 2032239"/>
              <a:gd name="connsiteX3" fmla="*/ 6476264 w 6504497"/>
              <a:gd name="connsiteY3" fmla="*/ 8249 h 2032239"/>
              <a:gd name="connsiteX4" fmla="*/ 86067 w 6504497"/>
              <a:gd name="connsiteY4" fmla="*/ 1877235 h 2032239"/>
              <a:gd name="connsiteX5" fmla="*/ 0 w 6504497"/>
              <a:gd name="connsiteY5" fmla="*/ 2032239 h 2032239"/>
              <a:gd name="connsiteX6" fmla="*/ 0 w 6504497"/>
              <a:gd name="connsiteY6" fmla="*/ 0 h 20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497" h="2032239">
                <a:moveTo>
                  <a:pt x="0" y="0"/>
                </a:moveTo>
                <a:lnTo>
                  <a:pt x="6504497" y="0"/>
                </a:lnTo>
                <a:lnTo>
                  <a:pt x="6504497" y="6484"/>
                </a:lnTo>
                <a:lnTo>
                  <a:pt x="6476264" y="8249"/>
                </a:lnTo>
                <a:cubicBezTo>
                  <a:pt x="3256485" y="247737"/>
                  <a:pt x="760527" y="971301"/>
                  <a:pt x="86067" y="1877235"/>
                </a:cubicBezTo>
                <a:lnTo>
                  <a:pt x="0" y="2032239"/>
                </a:lnTo>
                <a:lnTo>
                  <a:pt x="0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4" y="569666"/>
            <a:ext cx="1193420" cy="1702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8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208" r:id="rId2"/>
    <p:sldLayoutId id="2147484209" r:id="rId3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Freeform 11"/>
          <p:cNvSpPr/>
          <p:nvPr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A540808A-48BE-3B44-B738-0AF67095F7F2}"/>
              </a:ext>
            </a:extLst>
          </p:cNvPr>
          <p:cNvSpPr/>
          <p:nvPr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71" r:id="rId2"/>
    <p:sldLayoutId id="2147484203" r:id="rId3"/>
    <p:sldLayoutId id="2147484204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i="0" kern="1200" spc="11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8" name="Rectangle 7"/>
          <p:cNvSpPr/>
          <p:nvPr/>
        </p:nvSpPr>
        <p:spPr>
          <a:xfrm>
            <a:off x="0" y="5485562"/>
            <a:ext cx="9138642" cy="1369974"/>
          </a:xfrm>
          <a:prstGeom prst="rect">
            <a:avLst/>
          </a:prstGeom>
          <a:solidFill>
            <a:srgbClr val="0031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Freeform 11"/>
          <p:cNvSpPr/>
          <p:nvPr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i="0" kern="1200" spc="11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 rot="10800000" flipH="1" flipV="1">
            <a:off x="6505303" y="0"/>
            <a:ext cx="2638697" cy="68707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96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/>
          <p:cNvSpPr/>
          <p:nvPr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/>
          <p:cNvSpPr/>
          <p:nvPr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chemeClr val="bg2">
              <a:lumMod val="9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9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59879AC4-724E-D545-A486-0932ED5D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xmlns="" id="{E083673E-AFEC-5C46-87C3-20FC37F5E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D6571E-AAFB-7B41-925B-13E5EAF4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6C6D5-F910-AF4D-AF21-B5E3C555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4FF09E-6BB8-5E48-8402-756CF3AFB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51A6DF7-E393-4646-8D78-0DF97BAA6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9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5000">
        <p15:prstTrans prst="peelOff"/>
      </p:transition>
    </mc:Choice>
    <mc:Fallback>
      <p:transition xmlns:p14="http://schemas.microsoft.com/office/powerpoint/2010/main"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FE2D8E-24AA-574B-BE5D-EBDF765A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D9EFFE8-F5C6-F54D-8941-399E5DA47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push/>
      </p:transition>
    </mc:Choice>
    <mc:Fallback xmlns="">
      <p:transition spd="slow" advClick="0" advTm="5000">
        <p:push/>
      </p:transition>
    </mc:Fallback>
  </mc:AlternateContent>
</p:sld>
</file>

<file path=ppt/theme/theme1.xml><?xml version="1.0" encoding="utf-8"?>
<a:theme xmlns:a="http://schemas.openxmlformats.org/drawingml/2006/main" name="FISHERIES Presentation-standard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SHERIES Presentation-standard" id="{A348FC94-8685-4C43-AE49-484479768FBB}" vid="{8003176E-008A-8049-9AB3-05ECA243FC85}"/>
    </a:ext>
  </a:extLst>
</a:theme>
</file>

<file path=ppt/theme/theme2.xml><?xml version="1.0" encoding="utf-8"?>
<a:theme xmlns:a="http://schemas.openxmlformats.org/drawingml/2006/main" name="2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SHERIES Presentation-standard" id="{A348FC94-8685-4C43-AE49-484479768FBB}" vid="{01EC6842-64A9-2D46-AFF3-FED21819003C}"/>
    </a:ext>
  </a:extLst>
</a:theme>
</file>

<file path=ppt/theme/theme3.xml><?xml version="1.0" encoding="utf-8"?>
<a:theme xmlns:a="http://schemas.openxmlformats.org/drawingml/2006/main" name="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SHERIES Presentation-standard" id="{A348FC94-8685-4C43-AE49-484479768FBB}" vid="{76D9FB49-0D20-024B-B0B0-06FA3606266D}"/>
    </a:ext>
  </a:extLst>
</a:theme>
</file>

<file path=ppt/theme/theme4.xml><?xml version="1.0" encoding="utf-8"?>
<a:theme xmlns:a="http://schemas.openxmlformats.org/drawingml/2006/main" name="4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SHERIES Presentation-standard" id="{A348FC94-8685-4C43-AE49-484479768FBB}" vid="{402DB15F-F046-3F41-BAF7-A3DFD8129C35}"/>
    </a:ext>
  </a:extLst>
</a:theme>
</file>

<file path=ppt/theme/theme5.xml><?xml version="1.0" encoding="utf-8"?>
<a:theme xmlns:a="http://schemas.openxmlformats.org/drawingml/2006/main" name="2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SHERIES Presentation-standard" id="{A348FC94-8685-4C43-AE49-484479768FBB}" vid="{91BA3BCA-100A-044D-A045-AB742A564253}"/>
    </a:ext>
  </a:extLst>
</a:theme>
</file>

<file path=ppt/theme/theme6.xml><?xml version="1.0" encoding="utf-8"?>
<a:theme xmlns:a="http://schemas.openxmlformats.org/drawingml/2006/main" name="1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SHERIES Presentation-standard" id="{A348FC94-8685-4C43-AE49-484479768FBB}" vid="{1019D236-FCA5-7B4D-BF05-BDAD182F74ED}"/>
    </a:ext>
  </a:extLst>
</a:theme>
</file>

<file path=ppt/theme/theme7.xml><?xml version="1.0" encoding="utf-8"?>
<a:theme xmlns:a="http://schemas.openxmlformats.org/drawingml/2006/main" name="3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SHERIES Presentation-standard" id="{A348FC94-8685-4C43-AE49-484479768FBB}" vid="{13C038B1-62FC-3B44-A008-D51C495D22C5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FISHERIES Presentation-standard.potx</Template>
  <TotalTime>152</TotalTime>
  <Words>57</Words>
  <Application>Microsoft Macintosh PowerPoint</Application>
  <PresentationFormat>On-screen Show (4:3)</PresentationFormat>
  <Paragraphs>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FISHERIES Presentation-standard</vt:lpstr>
      <vt:lpstr>2_Custom Design</vt:lpstr>
      <vt:lpstr>View</vt:lpstr>
      <vt:lpstr>4_View</vt:lpstr>
      <vt:lpstr>2_View</vt:lpstr>
      <vt:lpstr>1_View</vt:lpstr>
      <vt:lpstr>3_View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Head</dc:title>
  <dc:creator>Microsoft Office User</dc:creator>
  <cp:lastModifiedBy>Ingrid Spies</cp:lastModifiedBy>
  <cp:revision>8</cp:revision>
  <dcterms:created xsi:type="dcterms:W3CDTF">2019-09-23T21:07:44Z</dcterms:created>
  <dcterms:modified xsi:type="dcterms:W3CDTF">2019-11-07T22:26:50Z</dcterms:modified>
</cp:coreProperties>
</file>