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54"/>
    <p:restoredTop sz="94643"/>
  </p:normalViewPr>
  <p:slideViewPr>
    <p:cSldViewPr snapToGrid="0" snapToObjects="1">
      <p:cViewPr>
        <p:scale>
          <a:sx n="101" d="100"/>
          <a:sy n="101" d="100"/>
        </p:scale>
        <p:origin x="146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EBD0-2ADA-D64A-9BE0-6E7A1A732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DF3B9-35E4-5D4A-9A9C-3545CBEDF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3303D-7C56-0641-9AF2-37EE6F10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256-574D-5948-9986-75400E351960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BB8A3-86AA-394A-976E-F76662F26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17C4D-C72A-CB4C-A371-838F2678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19E5-FAB3-CD4D-8BD0-44B70EA2A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5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C67D2-A4CB-9E47-931D-04CD99F6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651CF-D320-E14C-9B17-25BB6F67B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E5E80-FCD0-3740-B8F0-A64E5F428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256-574D-5948-9986-75400E351960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0D293-F06C-7244-B767-821ACFC2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1FDB1-32B3-4B44-A6ED-9122E01A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19E5-FAB3-CD4D-8BD0-44B70EA2A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85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B9828-087A-DF4B-B235-83D548FCB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E1CD2-C140-DB40-A228-5D9CAB515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1359-4FDC-4C48-9169-42805997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256-574D-5948-9986-75400E351960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AD9BB-4497-BB4F-88E6-B364B49C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89194-6141-D14A-A384-A5BE1372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19E5-FAB3-CD4D-8BD0-44B70EA2A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9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4712-AC6C-ED48-85EC-75FFD526B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CB2E7-DFDC-AD43-8B94-105B30E04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74336-53D9-5544-B93C-5E0F719C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256-574D-5948-9986-75400E351960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024FD-2E2D-484E-A831-7C21B9DA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82308-1DAC-2441-BC1A-5C8C14CF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19E5-FAB3-CD4D-8BD0-44B70EA2A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3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333FD-89EF-E645-A9EC-BC0952C5A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CCA5A-90A8-1E48-9373-698141F08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BA3AE-3464-C840-80B1-BC403761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256-574D-5948-9986-75400E351960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98A3C-2C1D-8647-92F6-28525D5D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E1FD4-8CC4-F140-AB5D-17983B58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19E5-FAB3-CD4D-8BD0-44B70EA2A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5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0B59-5FBD-FA49-9366-E75B83567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75C67-8DD3-8142-AB53-4972A10C7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A9D1F-FC16-4E4B-92CF-062CF0EDD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6E008-5723-F749-AD12-6BE7048BE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256-574D-5948-9986-75400E351960}" type="datetimeFigureOut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B5C3D-1BF2-AC4A-9E09-BD58D81D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31A8D-E332-D046-86F5-2CF8FEA9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19E5-FAB3-CD4D-8BD0-44B70EA2A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6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E8808-B9B6-8D41-B04B-C99F00C1D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231A7-7346-964C-8918-12E6DFA50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DAA65-3BF0-B54B-8031-352DBE6B9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4BC4A-3F1C-1244-BC7C-36D7074E5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C189B8-C76B-DB44-8357-FA96B3A6C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D8299B-8B07-7746-BB8F-E5999C8C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256-574D-5948-9986-75400E351960}" type="datetimeFigureOut">
              <a:rPr lang="en-US" smtClean="0"/>
              <a:t>3/25/18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652A4-DE14-5345-A4C5-3412645D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14AAEF-7C31-FA4F-AF6F-E8546227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19E5-FAB3-CD4D-8BD0-44B70EA2A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4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B268-0B9E-CA41-82ED-C83D3D48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38EC4-6D9C-1D48-B24F-1649B5CA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256-574D-5948-9986-75400E351960}" type="datetimeFigureOut">
              <a:rPr lang="en-US" smtClean="0"/>
              <a:t>3/25/18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E6AF6-0B21-224F-80FD-F59CEED20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95856-0F0F-DE47-A224-A00F9E37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19E5-FAB3-CD4D-8BD0-44B70EA2A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1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2CC018-C71A-8440-82D1-24D429E1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256-574D-5948-9986-75400E351960}" type="datetimeFigureOut">
              <a:rPr lang="en-US" smtClean="0"/>
              <a:t>3/25/18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655044-5773-2F4C-944D-4FA1BED15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E7D98-01B7-9F46-867D-96E07584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19E5-FAB3-CD4D-8BD0-44B70EA2A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3B4E-9CE9-384E-9A07-58455D10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9A1CC-CFD1-DE43-9CDB-62CD88203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4B6C5-133E-B348-B2D6-28EFF1E08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42629-EBA1-2045-80AA-8C6A14E0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256-574D-5948-9986-75400E351960}" type="datetimeFigureOut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B8651-2F78-A341-A05B-854A7D93E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85B0B-90C8-F546-9E71-0291FB22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19E5-FAB3-CD4D-8BD0-44B70EA2A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1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0D780-9405-794D-B675-5FA8AC0B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700FDC-719C-F74C-A616-40912B152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222A5-F9BB-9D4D-BA3A-6E50202F8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1B1A3-25EA-1344-B817-D5E0C057E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65256-574D-5948-9986-75400E351960}" type="datetimeFigureOut">
              <a:rPr lang="en-US" smtClean="0"/>
              <a:t>3/25/18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8A63B-CC1F-D941-835D-9D49CA70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CF2DB-F15C-8849-9D5F-668B80979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19E5-FAB3-CD4D-8BD0-44B70EA2A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801C74-307C-8042-9D3C-00D2E379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E128A-6B21-924C-9F88-7B7901834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214B0-BF6B-F049-91A7-2B57F920C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5256-574D-5948-9986-75400E351960}" type="datetimeFigureOut">
              <a:rPr lang="en-US" smtClean="0"/>
              <a:t>3/25/18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1B8EE-8E6B-0C47-890E-860504484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119CD-4175-134D-8E32-DE1DAF758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E19E5-FAB3-CD4D-8BD0-44B70EA2A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1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996B6-CD4C-554A-B049-5AA4E66FF0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AF697-B318-3145-9D1C-03DE4FA3F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A5AC36-82FF-384B-973C-E939BE7C1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5009" y="-720090"/>
            <a:ext cx="13022018" cy="829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6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66E9-904B-404C-8363-0E847AD1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8A6E73-DE33-3245-B086-9790679F4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28" y="-11070"/>
            <a:ext cx="11607144" cy="688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7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5B37-D3AD-C44C-8F95-2410CD98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A7BE9-6C56-8346-A872-C1DA9F033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00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Ianelli</dc:creator>
  <cp:lastModifiedBy>Jim Ianelli</cp:lastModifiedBy>
  <cp:revision>2</cp:revision>
  <dcterms:created xsi:type="dcterms:W3CDTF">2018-03-25T09:48:21Z</dcterms:created>
  <dcterms:modified xsi:type="dcterms:W3CDTF">2018-03-25T13:19:05Z</dcterms:modified>
</cp:coreProperties>
</file>