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7"/>
  </p:notesMasterIdLst>
  <p:sldIdLst>
    <p:sldId id="260" r:id="rId2"/>
    <p:sldId id="261" r:id="rId3"/>
    <p:sldId id="266" r:id="rId4"/>
    <p:sldId id="265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0B49-6513-467C-A7E7-530B07C77D9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5BA21-56C6-4AB7-83CC-2F1385E1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6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6F73BB-3B44-4D96-968A-B4BF25D0EF58}" type="datetime9">
              <a:rPr lang="en-US" smtClean="0"/>
              <a:t>1/27/2021 1:02:30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0462B74-C9F4-401F-B8E1-FBD4792E56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283987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A67E-12D6-45C7-87B8-00426FCA6F49}" type="datetime9">
              <a:rPr lang="en-US" smtClean="0"/>
              <a:t>1/27/2021 1:06:00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BC280C83-0990-4DBA-9150-E5E4C5A3D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B7A51-2938-4A7B-A5C7-3F00ABC704F2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96872D-199B-4969-8936-9714E4BE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37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08BDB1-8207-438C-B05F-73622B91E51A}" type="datetime9">
              <a:rPr lang="en-US" smtClean="0"/>
              <a:t>1/27/2021 1:02:31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D354B163-6C4F-45DB-A034-51A5B30DD4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149218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F67B5E-2315-4740-ACC4-5F0FD51292D4}" type="datetime9">
              <a:rPr lang="en-US" smtClean="0"/>
              <a:t>1/27/2021 1:02:31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60ECD88C-B2CE-4747-BF15-020C37E38D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745BCAC-898A-4739-BD0E-5F07CEE60A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002A-CF14-41E0-9D3A-B227D22D5DC1}" type="datetime9">
              <a:rPr lang="en-US" smtClean="0"/>
              <a:t>1/27/2021 1:06:07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6E537A51-93E5-4A33-A30C-A1ABDBE184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C967C7-6CE4-46B2-804B-B59D271138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1FA29-4768-4E60-A6D7-D432703E8E04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ECD76F-89E0-4FB1-A1F5-F9C9E494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15A1-9E26-4EA6-9D8B-B4D818EA55AD}" type="datetime9">
              <a:rPr lang="en-US" smtClean="0"/>
              <a:t>1/27/2021 1:02:31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0D165EC4-2C00-48CD-B2A1-12555C9EA0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BCE72FD7-7235-43F1-835C-35F26640CB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959D04-DB06-449D-88EF-22FDF65F61A3}" type="datetime9">
              <a:rPr lang="en-US" smtClean="0"/>
              <a:t>1/27/2021 1:02:31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A4FFB8C-88C5-469B-BBE5-2F9578EB3B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0B06A6D8-59B6-48EF-97A3-580C263862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0E4-7B10-490B-A735-DEBF7B8C22B1}" type="datetime9">
              <a:rPr lang="en-US" smtClean="0"/>
              <a:t>1/27/2021 1:02:31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27769484-71D0-4024-B237-5839431955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5C9C32F3-1DF0-4FA3-BD8A-B66513D842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1523259"/>
            <a:ext cx="7989752" cy="4335538"/>
          </a:xfr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B77E-0D65-4F0D-A448-22274F2EF76F}" type="datetime9">
              <a:rPr lang="en-US" smtClean="0"/>
              <a:t>1/27/2021 1:06:17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82CC4F0-86ED-48D1-9558-7307A0C81B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E3E1CD5-CFCA-42EE-9113-0B154D972C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8F43A-E827-4977-A0E1-A59D07237096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554E60-40A6-46E8-BD15-27BDC40B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B61589-5FEA-4BD5-9E88-03FA9D5565E5}" type="datetime9">
              <a:rPr lang="en-US" smtClean="0"/>
              <a:t>1/27/2021 1:02:31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B48ED5C0-EC13-437C-B526-EF7919E97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6" y="5681499"/>
            <a:ext cx="760300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91A95823-A39A-4BD7-9037-1A11F07304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2928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16271"/>
            <a:ext cx="7989752" cy="433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FBE3-22A5-44C1-BECD-AED1140F9AC9}" type="datetime9">
              <a:rPr lang="en-US" smtClean="0"/>
              <a:t>1/27/2021 1:04:42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5A75BB0-413D-4F15-A1A8-96425951F2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190354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565058"/>
            <a:ext cx="8238707" cy="8357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EBB57C-3EE2-49B6-A8B0-CDF72F807241}" type="datetime9">
              <a:rPr lang="en-US" smtClean="0"/>
              <a:t>1/27/2021 1:02:31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18C50BD2-D693-4B76-839B-C2E20D3C1D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267472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1523260"/>
            <a:ext cx="3899527" cy="43377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1523259"/>
            <a:ext cx="3907662" cy="433779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3CF2-27F6-4367-9190-5CBAA7D66632}" type="datetime9">
              <a:rPr lang="en-US" smtClean="0"/>
              <a:t>1/27/2021 1:04:58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16ABAE74-18AB-4788-A9D2-A68293AFDA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1BBA3-9CE9-49A9-85F2-D4CC59C4D783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83AA0A-6A4C-496D-8AAE-B2357AD9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50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539745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220243"/>
            <a:ext cx="3899527" cy="364080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1539745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220243"/>
            <a:ext cx="3907662" cy="364080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5740-FE4F-4AFC-8F73-3AEAA9BFAC1E}" type="datetime9">
              <a:rPr lang="en-US" smtClean="0"/>
              <a:t>1/27/2021 1:05:12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9FF31F1-188B-434A-9752-B504C17069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29D9E-8ECB-48A5-9D5C-5B27EB79AB20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345CE4-7F4F-45F5-80A4-11AF1625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93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7E0-6034-4DF7-835A-414B0F674D3A}" type="datetime9">
              <a:rPr lang="en-US" smtClean="0"/>
              <a:t>1/27/2021 1:05:45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78F32D63-4028-48AE-9C6D-CFE0636D89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A5B7A0-A98C-4DF5-B8D3-01AD938FA37E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FDDBEB-657F-41D9-AAD9-C0B4F145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7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34B1-BBF9-4789-A914-6677BD0FF7ED}" type="datetime9">
              <a:rPr lang="en-US" smtClean="0"/>
              <a:t>1/27/2021 1:02:31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B8CD5EE8-7E5B-4ED2-AAFF-162524991B8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161933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1AC1B4-70C1-45A7-ACCE-EF91F48BB3DE}" type="datetime9">
              <a:rPr lang="en-US" smtClean="0"/>
              <a:t>1/27/2021 1:02:31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FAC6BA-7464-4C75-A91B-CE998EA139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251331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0B4F-5E80-4779-AB4E-5A81A3C3F447}" type="datetime9">
              <a:rPr lang="en-US" smtClean="0"/>
              <a:t>1/27/2021 1:02:31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9B07230-655A-460D-B205-2888BE05A8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41625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8CEE78F-E66B-4407-8E81-BBF2C1FACCE0}" type="datetime9">
              <a:rPr lang="en-US" smtClean="0"/>
              <a:t>1/27/2021 1:02:30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C9CD78-5C7C-4729-969B-090320421C67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98" y="5960313"/>
            <a:ext cx="346365" cy="3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0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1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C5C-F7DD-4A71-9EF6-384815637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B2 NPFMC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1154E-7A69-49EA-A13E-915E0B1A3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name, date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CAA95-BB4E-4F31-8204-829DC5D78E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DFB2E-1767-4FBF-9891-C31940A8A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56" y="1436863"/>
            <a:ext cx="3214688" cy="27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5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1778-E768-4C39-915B-3C682166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E0F9-AA6E-4737-8125-E84B25CA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F0ADC6C-DAA0-4CAD-988B-BDA7D41B5E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A9C8-532E-438E-82AC-C30D0B2A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08B669-D020-41CC-A9DB-7BF7919E1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5D94-9ABC-4135-8A45-0764CCECA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55CD9-0D4A-4552-A2A4-17287A33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73879E-E813-4457-A998-7B78516DA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FDD31A-A5E7-47E5-ABB3-4A2D4F76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7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DF0306-6FF6-4220-BB55-CE03248EB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BDA5-2C33-4BE8-A8C9-F981EA2D75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1E35-9608-4FFC-8FD9-633F63719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C1EE55-BDC3-4B3D-9FD9-9ECA8262B4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0683-A1EA-493C-9E8C-B17893FD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390B1B-590D-4168-BCA0-63C1B95770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84DF9-23B7-4E24-BF83-F82FEFD7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70E30C-0ADE-4432-B5FF-0CEBCE78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27C35-B8D8-47B1-8311-CEFB47DFFF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2928157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20</TotalTime>
  <Words>11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</vt:lpstr>
      <vt:lpstr>B2 NPFMC 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LaBelle</dc:creator>
  <cp:lastModifiedBy>Sarah LaBelle</cp:lastModifiedBy>
  <cp:revision>5</cp:revision>
  <dcterms:created xsi:type="dcterms:W3CDTF">2020-09-17T00:42:38Z</dcterms:created>
  <dcterms:modified xsi:type="dcterms:W3CDTF">2021-01-27T22:07:31Z</dcterms:modified>
</cp:coreProperties>
</file>