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dec Pro" charset="1" panose="00000500000000000000"/>
      <p:regular r:id="rId10"/>
    </p:embeddedFont>
    <p:embeddedFont>
      <p:font typeface="Codec Pro Bold" charset="1" panose="000006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19975" y="3111414"/>
            <a:ext cx="5175199" cy="406417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9120" b="0"/>
          <a:stretch>
            <a:fillRect/>
          </a:stretch>
        </p:blipFill>
        <p:spPr>
          <a:xfrm flipH="false" flipV="false" rot="0">
            <a:off x="6937968" y="3158015"/>
            <a:ext cx="4886945" cy="41556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73165" y="3111414"/>
            <a:ext cx="4086135" cy="454106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313396" y="1520199"/>
            <a:ext cx="13661207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Codec Pro"/>
              </a:rPr>
              <a:t>GOA Flathead Sole: Data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45141" y="8340063"/>
            <a:ext cx="4358758" cy="1167914"/>
            <a:chOff x="0" y="0"/>
            <a:chExt cx="5811677" cy="155721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5811677" cy="765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>
                  <a:solidFill>
                    <a:srgbClr val="1F6AFF"/>
                  </a:solidFill>
                  <a:latin typeface="Codec Pro Bold"/>
                </a:rPr>
                <a:t>Catch is &lt;10% ABC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93974"/>
              <a:ext cx="5811677" cy="563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"/>
                </a:rPr>
                <a:t>Approaching bycatch status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64621" y="7868575"/>
            <a:ext cx="4358758" cy="2110889"/>
            <a:chOff x="0" y="0"/>
            <a:chExt cx="5811677" cy="281451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5811677" cy="1463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>
                  <a:solidFill>
                    <a:srgbClr val="1F6AFF"/>
                  </a:solidFill>
                  <a:latin typeface="Codec Pro Bold"/>
                </a:rPr>
                <a:t>Last two years of survey down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692474"/>
              <a:ext cx="5811677" cy="1122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"/>
                </a:rPr>
                <a:t>Still highest in Central GOA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"/>
                </a:rPr>
                <a:t>Not out of historical range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824913" y="7868575"/>
            <a:ext cx="6270247" cy="2110889"/>
            <a:chOff x="0" y="0"/>
            <a:chExt cx="8360329" cy="281451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8360329" cy="1463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>
                  <a:solidFill>
                    <a:srgbClr val="1F6AFF"/>
                  </a:solidFill>
                  <a:latin typeface="Codec Pro Bold"/>
                </a:rPr>
                <a:t>2016 MHW likely catching up with data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692474"/>
              <a:ext cx="8360329" cy="1122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"/>
                </a:rPr>
                <a:t>Reduced prey availability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Codec Pro"/>
                </a:rPr>
                <a:t>Lower recruitment devs and mean lengths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3017952"/>
          </a:xfrm>
          <a:prstGeom prst="rect">
            <a:avLst/>
          </a:prstGeom>
          <a:solidFill>
            <a:srgbClr val="21212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451776" y="3622375"/>
            <a:ext cx="5822879" cy="358331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0" y="3458533"/>
            <a:ext cx="6195076" cy="381235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74505" y="4274725"/>
            <a:ext cx="2278610" cy="227861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90807" y="999030"/>
            <a:ext cx="16706386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Codec Pro"/>
              </a:rPr>
              <a:t>GOA Flathead Sole: Model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95904" y="7266930"/>
            <a:ext cx="4564910" cy="2006114"/>
            <a:chOff x="0" y="0"/>
            <a:chExt cx="6086547" cy="267481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6086547" cy="765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>
                  <a:solidFill>
                    <a:srgbClr val="1F6AFF"/>
                  </a:solidFill>
                  <a:latin typeface="Codec Pro Bold"/>
                </a:rPr>
                <a:t>No Changes to Model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993974"/>
              <a:ext cx="6086547" cy="1680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12122"/>
                  </a:solidFill>
                  <a:latin typeface="Codec Pro"/>
                </a:rPr>
                <a:t>Slight overfit last two years of survey data with q, M, weighting constraints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222282" y="7270887"/>
            <a:ext cx="4564910" cy="1587014"/>
            <a:chOff x="0" y="0"/>
            <a:chExt cx="6086547" cy="211601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6086547" cy="765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>
                  <a:solidFill>
                    <a:srgbClr val="1F6AFF"/>
                  </a:solidFill>
                  <a:latin typeface="Codec Pro Bold"/>
                </a:rPr>
                <a:t>Recruitment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993974"/>
              <a:ext cx="6086547" cy="1122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12122"/>
                  </a:solidFill>
                  <a:latin typeface="Codec Pro"/>
                </a:rPr>
                <a:t>Keep an eye on response to climactic conditions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531355" y="7266930"/>
            <a:ext cx="4564910" cy="2425214"/>
            <a:chOff x="0" y="0"/>
            <a:chExt cx="6086547" cy="323361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6086547" cy="765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>
                  <a:solidFill>
                    <a:srgbClr val="1F6AFF"/>
                  </a:solidFill>
                  <a:latin typeface="Codec Pro Bold"/>
                </a:rPr>
                <a:t>ABC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93974"/>
              <a:ext cx="6086547" cy="22396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12122"/>
                  </a:solidFill>
                  <a:latin typeface="Codec Pro"/>
                </a:rPr>
                <a:t>in 2023 is </a:t>
              </a:r>
              <a:r>
                <a:rPr lang="en-US" sz="2400">
                  <a:solidFill>
                    <a:srgbClr val="1F6AFF"/>
                  </a:solidFill>
                  <a:latin typeface="Codec Pro Bold"/>
                </a:rPr>
                <a:t>48,161 </a:t>
              </a:r>
              <a:r>
                <a:rPr lang="en-US" sz="2400">
                  <a:solidFill>
                    <a:srgbClr val="212122"/>
                  </a:solidFill>
                  <a:latin typeface="Codec Pro"/>
                </a:rPr>
                <a:t>t, ~1% difference from last year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212122"/>
                  </a:solidFill>
                  <a:latin typeface="Codec Pro"/>
                </a:rPr>
                <a:t>Model is structurally stable and robust to new data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DAFQQj9MQQE</dc:identifier>
  <dcterms:modified xsi:type="dcterms:W3CDTF">2011-08-01T06:04:30Z</dcterms:modified>
  <cp:revision>1</cp:revision>
  <dc:title>2022 GOA Flathead Sole Nov PlanTeam</dc:title>
</cp:coreProperties>
</file>