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GOA</a:t>
            </a:r>
            <a:r>
              <a:rPr/>
              <a:t> </a:t>
            </a:r>
            <a:r>
              <a:rPr/>
              <a:t>Northern</a:t>
            </a:r>
            <a:r>
              <a:rPr/>
              <a:t> </a:t>
            </a:r>
            <a:r>
              <a:rPr/>
              <a:t>Rockfish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Partial</a:t>
            </a:r>
            <a:r>
              <a:rPr/>
              <a:t> </a:t>
            </a:r>
            <a:r>
              <a:rPr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Ben</a:t>
            </a:r>
            <a:r>
              <a:rPr/>
              <a:t> </a:t>
            </a:r>
            <a:r>
              <a:rPr/>
              <a:t>Williams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Northern</a:t>
            </a:r>
            <a:r>
              <a:rPr/>
              <a:t> </a:t>
            </a:r>
            <a:r>
              <a:rPr/>
              <a:t>Rockfish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Tier 3a species</a:t>
            </a:r>
          </a:p>
          <a:p>
            <a:pPr lvl="2"/>
            <a:r>
              <a:rPr/>
              <a:t>Only catches updated for projection model</a:t>
            </a:r>
          </a:p>
          <a:p>
            <a:pPr lvl="1"/>
            <a:r>
              <a:rPr/>
              <a:t>Catch update</a:t>
            </a:r>
          </a:p>
          <a:p>
            <a:pPr lvl="2"/>
            <a:r>
              <a:rPr/>
              <a:t>Final 2020 catch (2,385 t)</a:t>
            </a:r>
          </a:p>
          <a:p>
            <a:pPr lvl="2"/>
            <a:r>
              <a:rPr/>
              <a:t>Estimated catches for 2021-2023</a:t>
            </a:r>
          </a:p>
          <a:p>
            <a:pPr lvl="1"/>
            <a:r>
              <a:rPr/>
              <a:t>Recommended 2021 ABC: 5,147 t</a:t>
            </a:r>
          </a:p>
          <a:p>
            <a:pPr lvl="2"/>
            <a:r>
              <a:rPr/>
              <a:t>Lower than 2020 ABC: 5,358 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Northern</a:t>
            </a:r>
            <a:r>
              <a:rPr/>
              <a:t> </a:t>
            </a:r>
            <a:r>
              <a:rPr/>
              <a:t>Rockfish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Exploitation</a:t>
            </a:r>
            <a:r>
              <a:rPr/>
              <a:t> </a:t>
            </a:r>
            <a:r>
              <a:rPr/>
              <a:t>rate</a:t>
            </a:r>
          </a:p>
        </p:txBody>
      </p:sp>
      <p:pic>
        <p:nvPicPr>
          <p:cNvPr descr="C:/Users/Ben.Williams/Work/assessments/northern_rockfish/2021/figs/catch_bio_p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600200"/>
            <a:ext cx="5346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Northern</a:t>
            </a:r>
            <a:r>
              <a:rPr/>
              <a:t> </a:t>
            </a:r>
            <a:r>
              <a:rPr/>
              <a:t>Rockfish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Apportionment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Western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Eastern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Total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ABC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1,944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3,202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5,141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OFL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6,143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ABC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1,859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3,061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4,921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OFL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5,874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</a:t>
            </a:r>
            <a:r>
              <a:rPr/>
              <a:t> </a:t>
            </a:r>
            <a:r>
              <a:rPr/>
              <a:t>Survey</a:t>
            </a:r>
          </a:p>
        </p:txBody>
      </p:sp>
      <p:pic>
        <p:nvPicPr>
          <p:cNvPr descr="C:/Users/Ben.Williams/Work/assessments/northern_rockfish/2021/figs/ts_biomass_p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90700" y="1600200"/>
            <a:ext cx="556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 Northern Rockfish - Partial assessment</dc:title>
  <dc:creator>Ben Williams</dc:creator>
  <cp:keywords/>
  <dcterms:created xsi:type="dcterms:W3CDTF">2021-11-08T00:45:51Z</dcterms:created>
  <dcterms:modified xsi:type="dcterms:W3CDTF">2021-11-08T00:45:51Z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/>
  </property>
  <property fmtid="{D5CDD505-2E9C-101B-9397-08002B2CF9AE}" pid="3" name="output">
    <vt:lpwstr>powerpoint_presentation</vt:lpwstr>
  </property>
</Properties>
</file>