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123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098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67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4315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800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018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513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445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664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8504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1227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D6BB28-EA17-4260-9280-D73A77DCEE4A}" type="datetimeFigureOut">
              <a:rPr lang="en-US" smtClean="0"/>
              <a:t>3/6/2023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09A036-E5E5-4723-AA81-CF0711527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9325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430" y="4085969"/>
            <a:ext cx="5801501" cy="19338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2931" y="4085969"/>
            <a:ext cx="5486411" cy="182880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15" y="1911180"/>
            <a:ext cx="5486411" cy="18288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4" y="1911180"/>
            <a:ext cx="5486411" cy="182880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04" y="82376"/>
            <a:ext cx="5486411" cy="18288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0015" y="82376"/>
            <a:ext cx="5486411" cy="182880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779082" y="18287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(2013 – 2021)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170747" y="1828799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(2013 – 2021)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3262180" y="4026935"/>
            <a:ext cx="1483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(2013 – 2021)</a:t>
            </a:r>
            <a:endParaRPr lang="en-US" dirty="0"/>
          </a:p>
        </p:txBody>
      </p:sp>
      <p:sp>
        <p:nvSpPr>
          <p:cNvPr id="13" name="Oval 12"/>
          <p:cNvSpPr/>
          <p:nvPr/>
        </p:nvSpPr>
        <p:spPr>
          <a:xfrm rot="1371308">
            <a:off x="2199503" y="716692"/>
            <a:ext cx="321128" cy="70021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 rot="1371308">
            <a:off x="7793346" y="646670"/>
            <a:ext cx="321128" cy="70021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 rot="1371308">
            <a:off x="2151770" y="2559091"/>
            <a:ext cx="321128" cy="70021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/>
          <p:cNvSpPr/>
          <p:nvPr/>
        </p:nvSpPr>
        <p:spPr>
          <a:xfrm rot="1371308">
            <a:off x="7751733" y="2450641"/>
            <a:ext cx="321128" cy="70021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 rot="1371308">
            <a:off x="2212278" y="4833696"/>
            <a:ext cx="321128" cy="700216"/>
          </a:xfrm>
          <a:prstGeom prst="ellipse">
            <a:avLst/>
          </a:prstGeom>
          <a:noFill/>
          <a:ln w="254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2312334" y="3294184"/>
            <a:ext cx="75967" cy="1475118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H="1">
            <a:off x="2728141" y="3069771"/>
            <a:ext cx="4852443" cy="1699531"/>
          </a:xfrm>
          <a:prstGeom prst="straightConnector1">
            <a:avLst/>
          </a:prstGeom>
          <a:ln w="254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436073" y="4399970"/>
            <a:ext cx="30970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b="1" dirty="0" smtClean="0">
                <a:solidFill>
                  <a:srgbClr val="C00000"/>
                </a:solidFill>
              </a:rPr>
              <a:t>?</a:t>
            </a:r>
            <a:endParaRPr lang="en-US" sz="2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8114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>NOAA AFSC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Pete.Hulson</dc:creator>
  <cp:lastModifiedBy>Pete.Hulson</cp:lastModifiedBy>
  <cp:revision>1</cp:revision>
  <dcterms:created xsi:type="dcterms:W3CDTF">2023-03-06T17:26:03Z</dcterms:created>
  <dcterms:modified xsi:type="dcterms:W3CDTF">2023-03-06T17:26:24Z</dcterms:modified>
</cp:coreProperties>
</file>