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FBB3-354A-43D4-A9C0-58E0D72E9D8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2AF8-D6C4-415C-BB6A-2FEF695E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151" y="58347"/>
            <a:ext cx="5094978" cy="657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1613 </a:t>
            </a:r>
            <a:r>
              <a:rPr lang="en-US" dirty="0" smtClean="0"/>
              <a:t>grid cells have some or of its area deemed </a:t>
            </a:r>
            <a:endParaRPr lang="en-US" dirty="0"/>
          </a:p>
          <a:p>
            <a:pPr algn="ctr"/>
            <a:r>
              <a:rPr lang="en-US" dirty="0"/>
              <a:t>3115 </a:t>
            </a:r>
            <a:r>
              <a:rPr lang="en-US" dirty="0" smtClean="0"/>
              <a:t>new stations are included in these grid cells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261" y="5250581"/>
            <a:ext cx="3578993" cy="1472666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Terms of Reference</a:t>
            </a:r>
          </a:p>
          <a:p>
            <a:r>
              <a:rPr lang="en-US" sz="1200" b="1" dirty="0" smtClean="0"/>
              <a:t>Grid cell</a:t>
            </a:r>
            <a:r>
              <a:rPr lang="en-US" sz="1200" dirty="0" smtClean="0"/>
              <a:t>: 5x5 km resolution cell (WE-NS)</a:t>
            </a:r>
          </a:p>
          <a:p>
            <a:r>
              <a:rPr lang="en-US" sz="1200" b="1" dirty="0" smtClean="0"/>
              <a:t>Station</a:t>
            </a:r>
            <a:r>
              <a:rPr lang="en-US" sz="1200" dirty="0" smtClean="0"/>
              <a:t>: combination of grid cell and stratum</a:t>
            </a:r>
          </a:p>
          <a:p>
            <a:r>
              <a:rPr lang="en-US" sz="1200" b="1" dirty="0" err="1" smtClean="0"/>
              <a:t>Untrawlable</a:t>
            </a:r>
            <a:r>
              <a:rPr lang="en-US" sz="1200" b="1" dirty="0" smtClean="0"/>
              <a:t> (UT)</a:t>
            </a:r>
            <a:r>
              <a:rPr lang="en-US" sz="1200" dirty="0" smtClean="0"/>
              <a:t>: designation due to inability to find a station or rough bottom/bad currents</a:t>
            </a:r>
          </a:p>
          <a:p>
            <a:r>
              <a:rPr lang="en-US" sz="1200" b="1" dirty="0" err="1" smtClean="0"/>
              <a:t>Trawlable</a:t>
            </a:r>
            <a:r>
              <a:rPr lang="en-US" sz="1200" b="1" dirty="0" smtClean="0"/>
              <a:t> (T)</a:t>
            </a:r>
            <a:r>
              <a:rPr lang="en-US" sz="1200" dirty="0" smtClean="0"/>
              <a:t>: known to be </a:t>
            </a:r>
            <a:r>
              <a:rPr lang="en-US" sz="1200" dirty="0" err="1" smtClean="0"/>
              <a:t>trawlable</a:t>
            </a:r>
            <a:r>
              <a:rPr lang="en-US" sz="1200" dirty="0" smtClean="0"/>
              <a:t> or unknown </a:t>
            </a:r>
            <a:r>
              <a:rPr lang="en-US" sz="1200" dirty="0" err="1" smtClean="0"/>
              <a:t>trawlable</a:t>
            </a:r>
            <a:r>
              <a:rPr lang="en-US" sz="1200" dirty="0" smtClean="0"/>
              <a:t> status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2654" y="1642308"/>
            <a:ext cx="2974206" cy="63687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727 </a:t>
            </a:r>
            <a:r>
              <a:rPr lang="en-US" dirty="0" smtClean="0"/>
              <a:t>cells are deemed fully 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654" y="3576096"/>
            <a:ext cx="3041576" cy="63687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A: </a:t>
            </a:r>
            <a:r>
              <a:rPr lang="en-US" b="1" dirty="0" smtClean="0"/>
              <a:t>1070 </a:t>
            </a:r>
            <a:r>
              <a:rPr lang="en-US" b="1" dirty="0" smtClean="0"/>
              <a:t>new stations are within these cells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956576" y="1232230"/>
            <a:ext cx="3888604" cy="145702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886 </a:t>
            </a:r>
            <a:r>
              <a:rPr lang="en-US" dirty="0" smtClean="0"/>
              <a:t>cells are only partially UT because it historically consisted of multiple stations and only a subset of those stations were deemed UT. This potentially affects </a:t>
            </a:r>
            <a:r>
              <a:rPr lang="en-US" dirty="0" smtClean="0"/>
              <a:t>2045 </a:t>
            </a:r>
            <a:r>
              <a:rPr lang="en-US" dirty="0" smtClean="0"/>
              <a:t>new stations.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4436" y="3470708"/>
            <a:ext cx="2615026" cy="107104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B: </a:t>
            </a:r>
            <a:r>
              <a:rPr lang="en-US" b="1" dirty="0" smtClean="0"/>
              <a:t>320 </a:t>
            </a:r>
            <a:r>
              <a:rPr lang="en-US" b="1" dirty="0" smtClean="0"/>
              <a:t>stations have full overlap with the UT area in the cell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104436" y="4594359"/>
            <a:ext cx="2615026" cy="107104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C: 483 stations hav</a:t>
            </a:r>
            <a:r>
              <a:rPr lang="en-US" b="1" dirty="0" smtClean="0"/>
              <a:t>e full overlap with the T area in the cell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738129" y="4182887"/>
            <a:ext cx="2735185" cy="124037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D: </a:t>
            </a:r>
            <a:r>
              <a:rPr lang="en-US" b="1" dirty="0" smtClean="0"/>
              <a:t>600 </a:t>
            </a:r>
            <a:r>
              <a:rPr lang="en-US" b="1" dirty="0" smtClean="0"/>
              <a:t>stations have partial overlap with the UT area in the cell,    &gt;= 5 km2 of T area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738129" y="5423263"/>
            <a:ext cx="2735185" cy="122243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Scenario E: </a:t>
            </a:r>
            <a:r>
              <a:rPr lang="en-US" b="1" dirty="0" smtClean="0"/>
              <a:t>642 </a:t>
            </a:r>
            <a:r>
              <a:rPr lang="en-US" b="1" dirty="0" smtClean="0"/>
              <a:t>stations have partial overlap with the UT area in the cell,      &lt; 5 km2 of T area</a:t>
            </a:r>
          </a:p>
        </p:txBody>
      </p:sp>
      <p:sp>
        <p:nvSpPr>
          <p:cNvPr id="23" name="Down Arrow 22"/>
          <p:cNvSpPr/>
          <p:nvPr/>
        </p:nvSpPr>
        <p:spPr>
          <a:xfrm rot="3872484">
            <a:off x="4319204" y="235588"/>
            <a:ext cx="463093" cy="22305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7993785">
            <a:off x="6575377" y="290959"/>
            <a:ext cx="463093" cy="22305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658210" y="2357698"/>
            <a:ext cx="463093" cy="11398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3110432">
            <a:off x="7008493" y="2318338"/>
            <a:ext cx="463093" cy="12873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9787006" y="2730079"/>
            <a:ext cx="463093" cy="12873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189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14</cp:revision>
  <dcterms:created xsi:type="dcterms:W3CDTF">2022-11-03T22:24:50Z</dcterms:created>
  <dcterms:modified xsi:type="dcterms:W3CDTF">2022-11-08T01:58:07Z</dcterms:modified>
</cp:coreProperties>
</file>