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ower_Manhattan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seyourmarbles.co/2013/10/open-access-week-data-everyone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E31B7-0F05-4B3D-83AD-39372A91AB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-apple-system"/>
              </a:rPr>
              <a:t>The Battle of Neighborhoods (Week 2)</a:t>
            </a:r>
            <a:br>
              <a:rPr lang="en-US" b="1" i="0" dirty="0">
                <a:effectLst/>
                <a:latin typeface="-apple-system"/>
              </a:rPr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045254-2D20-4819-B238-C5803B6298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base"/>
            <a:r>
              <a:rPr lang="en-US" b="1" i="0" dirty="0">
                <a:effectLst/>
                <a:latin typeface="-apple-system"/>
              </a:rPr>
              <a:t>Capstone Project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9761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8678E-3543-4F31-B1E2-A23048739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err="1"/>
              <a:t>Introduction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023A9D-E7F9-40A2-8E49-4217655A3B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Mexican chef who moved to New York wants to open a fast food chain of Mexican food. However, He would like to start the business in Manhattan and needs to know if opening the first store there is a good idea.</a:t>
            </a:r>
            <a:endParaRPr lang="pt-BR" dirty="0"/>
          </a:p>
        </p:txBody>
      </p:sp>
      <p:pic>
        <p:nvPicPr>
          <p:cNvPr id="6" name="Espaço Reservado para Conteúdo 5" descr="Cidade com prédios e água ao fundo&#10;&#10;Descrição gerada automaticamente">
            <a:extLst>
              <a:ext uri="{FF2B5EF4-FFF2-40B4-BE49-F238E27FC236}">
                <a16:creationId xmlns:a16="http://schemas.microsoft.com/office/drawing/2014/main" id="{3A586280-06A9-44E9-BACC-190DF3F10D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65913" y="2245648"/>
            <a:ext cx="3895725" cy="2597150"/>
          </a:xfrm>
        </p:spPr>
      </p:pic>
    </p:spTree>
    <p:extLst>
      <p:ext uri="{BB962C8B-B14F-4D97-AF65-F5344CB8AC3E}">
        <p14:creationId xmlns:p14="http://schemas.microsoft.com/office/powerpoint/2010/main" val="337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22A704-952F-472A-AA56-3A48B6536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Data</a:t>
            </a:r>
          </a:p>
        </p:txBody>
      </p:sp>
      <p:pic>
        <p:nvPicPr>
          <p:cNvPr id="6" name="Espaço Reservado para Conteúdo 5" descr="Uma imagem contendo luz&#10;&#10;Descrição gerada automaticamente">
            <a:extLst>
              <a:ext uri="{FF2B5EF4-FFF2-40B4-BE49-F238E27FC236}">
                <a16:creationId xmlns:a16="http://schemas.microsoft.com/office/drawing/2014/main" id="{B9618D11-E78F-471D-9BB2-58F7317F666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05088" y="2795304"/>
            <a:ext cx="3892550" cy="2511992"/>
          </a:xfr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B49BB0-4219-41C9-B6CD-4C57F1EE59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NY data containing the neighborhoods and boroughs, latitudes, and longitudes from: https://cocl.us/new_york_dataset</a:t>
            </a:r>
          </a:p>
          <a:p>
            <a:r>
              <a:rPr lang="en-US" dirty="0"/>
              <a:t>Data related to locations of </a:t>
            </a:r>
            <a:r>
              <a:rPr lang="en-US" dirty="0" err="1"/>
              <a:t>mexican</a:t>
            </a:r>
            <a:r>
              <a:rPr lang="en-US" dirty="0"/>
              <a:t> restaurants will be obtained via the </a:t>
            </a:r>
            <a:r>
              <a:rPr lang="en-US" dirty="0" err="1"/>
              <a:t>FourSquare</a:t>
            </a:r>
            <a:r>
              <a:rPr lang="en-US" dirty="0"/>
              <a:t> API.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5335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7712A44-E754-47D2-B841-E58E38801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Methodology</a:t>
            </a:r>
            <a:endParaRPr lang="pt-BR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662C254E-BF91-4E46-8602-34C21DE88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Collect data from NY neighborhoods.</a:t>
            </a:r>
          </a:p>
          <a:p>
            <a:pPr algn="ctr"/>
            <a:r>
              <a:rPr lang="en-US" dirty="0"/>
              <a:t>Target to Manhattan data.</a:t>
            </a:r>
          </a:p>
          <a:p>
            <a:pPr algn="ctr"/>
            <a:r>
              <a:rPr lang="en-US" dirty="0"/>
              <a:t>Check which are the main commercial establishments in Manhattan.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0338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2794E-257C-4F98-B7FF-3CE6BCF47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err="1"/>
              <a:t>Results</a:t>
            </a:r>
            <a:endParaRPr lang="pt-BR" dirty="0"/>
          </a:p>
        </p:txBody>
      </p:sp>
      <p:pic>
        <p:nvPicPr>
          <p:cNvPr id="5" name="Espaço Reservado para Conteúdo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4B25CBBC-BA35-41D7-84EF-74F5F5001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121" t="36216" r="50472" b="24696"/>
          <a:stretch/>
        </p:blipFill>
        <p:spPr>
          <a:xfrm>
            <a:off x="3806889" y="2191734"/>
            <a:ext cx="5890267" cy="3926847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2B9944B-7C51-409B-8633-C288580F0DB6}"/>
              </a:ext>
            </a:extLst>
          </p:cNvPr>
          <p:cNvSpPr txBox="1"/>
          <p:nvPr/>
        </p:nvSpPr>
        <p:spPr>
          <a:xfrm>
            <a:off x="4472585" y="187543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Most</a:t>
            </a:r>
            <a:r>
              <a:rPr lang="pt-BR" dirty="0"/>
              <a:t> common </a:t>
            </a:r>
            <a:r>
              <a:rPr lang="pt-BR" dirty="0" err="1"/>
              <a:t>bussines</a:t>
            </a:r>
            <a:r>
              <a:rPr lang="pt-BR" dirty="0"/>
              <a:t> in Manhattan</a:t>
            </a:r>
          </a:p>
        </p:txBody>
      </p:sp>
    </p:spTree>
    <p:extLst>
      <p:ext uri="{BB962C8B-B14F-4D97-AF65-F5344CB8AC3E}">
        <p14:creationId xmlns:p14="http://schemas.microsoft.com/office/powerpoint/2010/main" val="1018783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41F52-497A-46FA-B811-5282D952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err="1"/>
              <a:t>Conclusion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2253D2-FF3E-41F0-80CE-CA91F9DA6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data we can see that there is a possibility to open a Mexican fast food in Manhattan, as there are only two Mexican restaurants in the region.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8731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{C68A5195-F9DA-4F43-925A-786AAC5C8EAD}tf16401375</Template>
  <TotalTime>24</TotalTime>
  <Words>158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MS Shell Dlg 2</vt:lpstr>
      <vt:lpstr>Wingdings</vt:lpstr>
      <vt:lpstr>Wingdings 3</vt:lpstr>
      <vt:lpstr>Madison</vt:lpstr>
      <vt:lpstr>The Battle of Neighborhoods (Week 2) </vt:lpstr>
      <vt:lpstr>Introduction</vt:lpstr>
      <vt:lpstr>Data</vt:lpstr>
      <vt:lpstr>Methodology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Neighborhoods (Week 2) </dc:title>
  <dc:creator>André Felipe Schlindwein</dc:creator>
  <cp:lastModifiedBy>André Felipe Schlindwein</cp:lastModifiedBy>
  <cp:revision>2</cp:revision>
  <dcterms:created xsi:type="dcterms:W3CDTF">2020-07-14T00:08:04Z</dcterms:created>
  <dcterms:modified xsi:type="dcterms:W3CDTF">2020-07-14T00:32:12Z</dcterms:modified>
</cp:coreProperties>
</file>