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9454DB9-598F-4A9B-8162-E2B8711CD34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E774B7-68D8-4B47-B52E-36F149A74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ANDROID APP ABOUT SAVEETHA BUS DETAILS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0"/>
            <a:ext cx="52720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DONE BY:</a:t>
            </a:r>
          </a:p>
          <a:p>
            <a:r>
              <a:rPr lang="en-US" sz="2800" dirty="0" smtClean="0"/>
              <a:t>Name:           SHAIK AFSHAD BASHA</a:t>
            </a:r>
          </a:p>
          <a:p>
            <a:r>
              <a:rPr lang="en-US" sz="2800" dirty="0" smtClean="0"/>
              <a:t>Register No:  191611294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724400"/>
            <a:ext cx="37230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GUIDED BY</a:t>
            </a:r>
          </a:p>
          <a:p>
            <a:r>
              <a:rPr lang="en-US" sz="2800" dirty="0" smtClean="0"/>
              <a:t>A.VISHNU PRIYA</a:t>
            </a:r>
          </a:p>
          <a:p>
            <a:r>
              <a:rPr lang="en-US" sz="2800" dirty="0" smtClean="0"/>
              <a:t>Assistant Professor(S.G.)</a:t>
            </a:r>
          </a:p>
          <a:p>
            <a:r>
              <a:rPr lang="en-US" sz="2800" dirty="0" smtClean="0"/>
              <a:t>IT DEPARTMENT</a:t>
            </a:r>
            <a:endParaRPr lang="en-US" sz="2800" dirty="0"/>
          </a:p>
        </p:txBody>
      </p:sp>
    </p:spTree>
  </p:cSld>
  <p:clrMapOvr>
    <a:masterClrMapping/>
  </p:clrMapOvr>
  <p:transition spd="slow">
    <p:wipe dir="r"/>
    <p:sndAc>
      <p:stSnd>
        <p:snd r:embed="rId2" name="laser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7848600" cy="5562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 There are buses made available for students and faculty travelling distances  ,but not many students and faculty have a complete information about </a:t>
            </a:r>
            <a:r>
              <a:rPr lang="en-US" sz="2000" dirty="0" smtClean="0"/>
              <a:t>these </a:t>
            </a:r>
            <a:r>
              <a:rPr lang="en-US" sz="2000" dirty="0"/>
              <a:t>buses 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Complete information namely the number of  buses that go to the required destination ,bus numbers ,bus timings , the routes through which the bus  would pass , time taken for the bus to reach , maps that guide the passenger with his\her route and importantly , track the current  location of the bus and give the current time for the bus to reach its bus stop 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system is an android application that gives necessary information about all busses in </a:t>
            </a:r>
            <a:r>
              <a:rPr lang="en-US" sz="2000" dirty="0" err="1"/>
              <a:t>Saveetha</a:t>
            </a:r>
            <a:r>
              <a:rPr lang="en-US" sz="2000" dirty="0"/>
              <a:t> college 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platform chosen for this system is android , reason being android operating system has come up on a very large scale and is owned by almost every second person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Also, android is a user friendly platform, there by enabling ease of access for all the </a:t>
            </a:r>
            <a:r>
              <a:rPr lang="en-US" sz="2000" dirty="0" smtClean="0"/>
              <a:t>users .</a:t>
            </a:r>
            <a:endParaRPr lang="en-US" sz="2000" dirty="0"/>
          </a:p>
        </p:txBody>
      </p:sp>
    </p:spTree>
  </p:cSld>
  <p:clrMapOvr>
    <a:masterClrMapping/>
  </p:clrMapOvr>
  <p:transition spd="slow">
    <p:strips dir="ld"/>
    <p:sndAc>
      <p:stSnd>
        <p:snd r:embed="rId2" name="laser.wav" builtIn="1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696200" cy="4800600"/>
          </a:xfrm>
        </p:spPr>
        <p:txBody>
          <a:bodyPr>
            <a:noAutofit/>
          </a:bodyPr>
          <a:lstStyle/>
          <a:p>
            <a:r>
              <a:rPr lang="en-US" sz="2000" dirty="0"/>
              <a:t> The main goal of the proposed work is to improve the bus system by adding the necessary  additional features into the application, like accurate bus </a:t>
            </a:r>
            <a:r>
              <a:rPr lang="en-US" sz="2000" dirty="0" smtClean="0"/>
              <a:t>timings , correct </a:t>
            </a:r>
            <a:r>
              <a:rPr lang="en-US" sz="2000" dirty="0"/>
              <a:t>bus numbers and moreover adding a GPS tracker into it.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study accepts input into in the </a:t>
            </a:r>
            <a:r>
              <a:rPr lang="en-US" sz="2000" dirty="0" err="1"/>
              <a:t>fom</a:t>
            </a:r>
            <a:r>
              <a:rPr lang="en-US" sz="2000" dirty="0"/>
              <a:t> of </a:t>
            </a:r>
            <a:r>
              <a:rPr lang="en-US" sz="2000" dirty="0" err="1"/>
              <a:t>selction</a:t>
            </a:r>
            <a:r>
              <a:rPr lang="en-US" sz="2000" dirty="0"/>
              <a:t> of the source and destination and selection of the bus travelling the distance to display the entire details </a:t>
            </a:r>
            <a:r>
              <a:rPr lang="en-US" sz="2000" dirty="0" err="1"/>
              <a:t>abouts</a:t>
            </a:r>
            <a:r>
              <a:rPr lang="en-US" sz="2000" dirty="0"/>
              <a:t> the routes and also track the location of the respective bus and give the map for the same.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last two decades have seen growing </a:t>
            </a:r>
            <a:r>
              <a:rPr lang="en-US" sz="2000" dirty="0" err="1"/>
              <a:t>intrest</a:t>
            </a:r>
            <a:r>
              <a:rPr lang="en-US" sz="2000" dirty="0"/>
              <a:t> in the development of android based platform . Our review of this area shows that there have been only</a:t>
            </a:r>
          </a:p>
          <a:p>
            <a:r>
              <a:rPr lang="en-US" sz="2000" dirty="0"/>
              <a:t>few approaches that provide automated tools for the functioning of the application.                  </a:t>
            </a:r>
            <a:endParaRPr lang="en-US" sz="2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ABSTRACT</a:t>
            </a:r>
            <a:endParaRPr lang="en-US" sz="4800" dirty="0"/>
          </a:p>
        </p:txBody>
      </p:sp>
    </p:spTree>
  </p:cSld>
  <p:clrMapOvr>
    <a:masterClrMapping/>
  </p:clrMapOvr>
  <p:transition spd="slow">
    <p:strips/>
    <p:sndAc>
      <p:stSnd>
        <p:snd r:embed="rId2" name="laser.wav" builtIn="1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20675"/>
            <a:ext cx="7239000" cy="669925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371600"/>
            <a:ext cx="2667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SAVEETHA COLEGE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29000" y="5257800"/>
            <a:ext cx="21336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INCHARGE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76600" y="32004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DETAILS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962400" y="25146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19200" y="5181600"/>
            <a:ext cx="16002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NAME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00800" y="5181600"/>
            <a:ext cx="1524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3810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DIAGRAMATICAL REPRESENTATION</a:t>
            </a:r>
            <a:endParaRPr lang="en-US" sz="3200" dirty="0"/>
          </a:p>
        </p:txBody>
      </p: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 rot="5400000">
            <a:off x="2419350" y="3486150"/>
            <a:ext cx="129540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7" idx="0"/>
          </p:cNvCxnSpPr>
          <p:nvPr/>
        </p:nvCxnSpPr>
        <p:spPr>
          <a:xfrm rot="16200000" flipH="1">
            <a:off x="3619500" y="43815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0"/>
          </p:cNvCxnSpPr>
          <p:nvPr/>
        </p:nvCxnSpPr>
        <p:spPr>
          <a:xfrm rot="16200000" flipH="1">
            <a:off x="4991100" y="3009900"/>
            <a:ext cx="129540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 dir="in"/>
    <p:sndAc>
      <p:stSnd>
        <p:snd r:embed="rId2" name="laser.wav" builtIn="1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6858000" cy="8991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IMPLEMENTATION-SNAPSHOT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u"/>
    <p:sndAc>
      <p:stSnd>
        <p:snd r:embed="rId2" name="laser.wav" builtIn="1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/>
              <a:t>Implementation involves at the first step of the following procedure.</a:t>
            </a:r>
          </a:p>
          <a:p>
            <a:r>
              <a:rPr lang="en-US" sz="2800" dirty="0" smtClean="0"/>
              <a:t>Inserting new pages with the required layout, texts, buttons ,labels etc..,.</a:t>
            </a:r>
          </a:p>
          <a:p>
            <a:r>
              <a:rPr lang="en-US" sz="2800" dirty="0" smtClean="0"/>
              <a:t>Each and every constraints should have a navigation to one another.</a:t>
            </a:r>
          </a:p>
          <a:p>
            <a:r>
              <a:rPr lang="en-US" sz="2800" dirty="0" smtClean="0"/>
              <a:t>Inserting list of items will display the details about profiles. 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</a:t>
            </a:r>
            <a:endParaRPr lang="en-US" sz="2800" dirty="0"/>
          </a:p>
        </p:txBody>
      </p:sp>
    </p:spTree>
  </p:cSld>
  <p:clrMapOvr>
    <a:masterClrMapping/>
  </p:clrMapOvr>
  <p:transition spd="slow">
    <p:split orient="vert"/>
    <p:sndAc>
      <p:stSnd>
        <p:snd r:embed="rId2" name="laser.wav" builtIn="1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3804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 LAYOUT</a:t>
            </a:r>
            <a:endParaRPr lang="en-US" sz="4000" dirty="0"/>
          </a:p>
        </p:txBody>
      </p:sp>
      <p:pic>
        <p:nvPicPr>
          <p:cNvPr id="2050" name="Picture 2" descr="C:\Users\AFSHAD\Desktop\AFSH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3276600" cy="4648200"/>
          </a:xfrm>
          <a:prstGeom prst="rect">
            <a:avLst/>
          </a:prstGeom>
          <a:noFill/>
        </p:spPr>
      </p:pic>
      <p:pic>
        <p:nvPicPr>
          <p:cNvPr id="2051" name="Picture 3" descr="C:\Users\AFSHAD\Desktop\BASH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1524000"/>
            <a:ext cx="3124200" cy="4648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  <p:sndAc>
      <p:stSnd>
        <p:snd r:embed="rId2" name="laser.wav" builtIn="1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FSHAD\Downloads\Shareit\Document\download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81001"/>
            <a:ext cx="7467600" cy="562458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8"/>
    <p:sndAc>
      <p:stSnd>
        <p:snd r:embed="rId2" name="applause.wav" builtIn="1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</TotalTime>
  <Words>393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ANDROID APP ABOUT SAVEETHA BUS DETAILS</vt:lpstr>
      <vt:lpstr>INTRODUCTION</vt:lpstr>
      <vt:lpstr>Slide 3</vt:lpstr>
      <vt:lpstr>  </vt:lpstr>
      <vt:lpstr>IMPLEMENTATION-SNAPSHOT</vt:lpstr>
      <vt:lpstr>IMPLEMENTATION PROCEDURE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ABOUT SAVEETHA BUS DETAILS</dc:title>
  <dc:creator>AFSHAD</dc:creator>
  <cp:lastModifiedBy>AFSHAD</cp:lastModifiedBy>
  <cp:revision>12</cp:revision>
  <dcterms:created xsi:type="dcterms:W3CDTF">2017-11-30T09:08:45Z</dcterms:created>
  <dcterms:modified xsi:type="dcterms:W3CDTF">2018-01-19T18:47:42Z</dcterms:modified>
</cp:coreProperties>
</file>