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8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A9C4-A211-4E27-B2E1-18881B496B79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5222-0E61-4B11-B664-B1E85A4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5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 of Neighborhood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IBM/Coursera Assignment Presentation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2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5277"/>
            <a:ext cx="10237631" cy="61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1444"/>
            <a:ext cx="9220200" cy="590174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93" y="1146220"/>
            <a:ext cx="10548607" cy="52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31809" cy="6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1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91" y="532852"/>
            <a:ext cx="10779617" cy="56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1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Battle of Neighborhood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Afshan</dc:creator>
  <cp:lastModifiedBy>Afshan</cp:lastModifiedBy>
  <cp:revision>2</cp:revision>
  <dcterms:created xsi:type="dcterms:W3CDTF">2021-06-19T10:52:01Z</dcterms:created>
  <dcterms:modified xsi:type="dcterms:W3CDTF">2021-06-20T07:56:02Z</dcterms:modified>
</cp:coreProperties>
</file>