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 id="2147483672" r:id="rId5"/>
    <p:sldMasterId id="214748368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y="10058400" cx="7772400"/>
  <p:notesSz cx="6858000" cy="9144000"/>
  <p:embeddedFontLst>
    <p:embeddedFont>
      <p:font typeface="Source Code Pro"/>
      <p:regular r:id="rId39"/>
      <p:bold r:id="rId40"/>
      <p:italic r:id="rId41"/>
      <p:boldItalic r:id="rId42"/>
    </p:embeddedFont>
    <p:embeddedFont>
      <p:font typeface="Helvetica Neue"/>
      <p:regular r:id="rId43"/>
      <p:bold r:id="rId44"/>
      <p:italic r:id="rId45"/>
      <p:boldItalic r:id="rId46"/>
    </p:embeddedFont>
    <p:embeddedFont>
      <p:font typeface="Open Sans Light"/>
      <p:regular r:id="rId47"/>
      <p:bold r:id="rId48"/>
      <p:italic r:id="rId49"/>
      <p:boldItalic r:id="rId50"/>
    </p:embeddedFont>
    <p:embeddedFont>
      <p:font typeface="Open Sans"/>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5" roundtripDataSignature="AMtx7mj5lbIWN/35GSJjD/Wygi1/XiDZ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SourceCodePro-bold.fntdata"/><Relationship Id="rId42" Type="http://schemas.openxmlformats.org/officeDocument/2006/relationships/font" Target="fonts/SourceCodePro-boldItalic.fntdata"/><Relationship Id="rId41" Type="http://schemas.openxmlformats.org/officeDocument/2006/relationships/font" Target="fonts/SourceCodePro-italic.fntdata"/><Relationship Id="rId44" Type="http://schemas.openxmlformats.org/officeDocument/2006/relationships/font" Target="fonts/HelveticaNeue-bold.fntdata"/><Relationship Id="rId43" Type="http://schemas.openxmlformats.org/officeDocument/2006/relationships/font" Target="fonts/HelveticaNeue-regular.fntdata"/><Relationship Id="rId46" Type="http://schemas.openxmlformats.org/officeDocument/2006/relationships/font" Target="fonts/HelveticaNeue-boldItalic.fntdata"/><Relationship Id="rId45" Type="http://schemas.openxmlformats.org/officeDocument/2006/relationships/font" Target="fonts/HelveticaNeue-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48" Type="http://schemas.openxmlformats.org/officeDocument/2006/relationships/font" Target="fonts/OpenSansLight-bold.fntdata"/><Relationship Id="rId47" Type="http://schemas.openxmlformats.org/officeDocument/2006/relationships/font" Target="fonts/OpenSansLight-regular.fntdata"/><Relationship Id="rId49" Type="http://schemas.openxmlformats.org/officeDocument/2006/relationships/font" Target="fonts/OpenSansLight-italic.fntdata"/><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font" Target="fonts/SourceCodePro-regular.fntdata"/><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OpenSans-regular.fntdata"/><Relationship Id="rId50" Type="http://schemas.openxmlformats.org/officeDocument/2006/relationships/font" Target="fonts/OpenSansLight-boldItalic.fntdata"/><Relationship Id="rId53" Type="http://schemas.openxmlformats.org/officeDocument/2006/relationships/font" Target="fonts/OpenSans-italic.fntdata"/><Relationship Id="rId52" Type="http://schemas.openxmlformats.org/officeDocument/2006/relationships/font" Target="fonts/OpenSans-bold.fntdata"/><Relationship Id="rId11" Type="http://schemas.openxmlformats.org/officeDocument/2006/relationships/slide" Target="slides/slide4.xml"/><Relationship Id="rId55" Type="http://customschemas.google.com/relationships/presentationmetadata" Target="metadata"/><Relationship Id="rId10" Type="http://schemas.openxmlformats.org/officeDocument/2006/relationships/slide" Target="slides/slide3.xml"/><Relationship Id="rId54" Type="http://schemas.openxmlformats.org/officeDocument/2006/relationships/font" Target="fonts/OpenSans-bold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34" name="Google Shape;234;p10: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3: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67" name="Google Shape;267;p15: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7: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9: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3: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33" name="Google Shape;333;p25: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7: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9: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3: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63" name="Google Shape;363;p30: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97" name="Google Shape;197;p4: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5: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7: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9: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33"/>
          <p:cNvSpPr txBox="1"/>
          <p:nvPr>
            <p:ph type="ctrTitle"/>
          </p:nvPr>
        </p:nvSpPr>
        <p:spPr>
          <a:xfrm>
            <a:off x="264952" y="1456058"/>
            <a:ext cx="7242600" cy="4014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33"/>
          <p:cNvSpPr txBox="1"/>
          <p:nvPr>
            <p:ph idx="1" type="subTitle"/>
          </p:nvPr>
        </p:nvSpPr>
        <p:spPr>
          <a:xfrm>
            <a:off x="264945" y="5542289"/>
            <a:ext cx="7242600" cy="15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6" name="Shape 36"/>
        <p:cNvGrpSpPr/>
        <p:nvPr/>
      </p:nvGrpSpPr>
      <p:grpSpPr>
        <a:xfrm>
          <a:off x="0" y="0"/>
          <a:ext cx="0" cy="0"/>
          <a:chOff x="0" y="0"/>
          <a:chExt cx="0" cy="0"/>
        </a:xfrm>
      </p:grpSpPr>
      <p:sp>
        <p:nvSpPr>
          <p:cNvPr id="37" name="Google Shape;37;p46"/>
          <p:cNvSpPr txBox="1"/>
          <p:nvPr>
            <p:ph hasCustomPrompt="1" type="title"/>
          </p:nvPr>
        </p:nvSpPr>
        <p:spPr>
          <a:xfrm>
            <a:off x="264945" y="2163089"/>
            <a:ext cx="7242600" cy="38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8" name="Google Shape;38;p46"/>
          <p:cNvSpPr txBox="1"/>
          <p:nvPr>
            <p:ph idx="1" type="body"/>
          </p:nvPr>
        </p:nvSpPr>
        <p:spPr>
          <a:xfrm>
            <a:off x="264945" y="6164351"/>
            <a:ext cx="7242600" cy="25437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4" name="Shape 44"/>
        <p:cNvGrpSpPr/>
        <p:nvPr/>
      </p:nvGrpSpPr>
      <p:grpSpPr>
        <a:xfrm>
          <a:off x="0" y="0"/>
          <a:ext cx="0" cy="0"/>
          <a:chOff x="0" y="0"/>
          <a:chExt cx="0" cy="0"/>
        </a:xfrm>
      </p:grpSpPr>
      <p:sp>
        <p:nvSpPr>
          <p:cNvPr id="45" name="Google Shape;45;p35"/>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6" name="Google Shape;46;p35"/>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419100" lvl="0" marL="457200" algn="l">
              <a:lnSpc>
                <a:spcPct val="115000"/>
              </a:lnSpc>
              <a:spcBef>
                <a:spcPts val="0"/>
              </a:spcBef>
              <a:spcAft>
                <a:spcPts val="0"/>
              </a:spcAft>
              <a:buSzPts val="3000"/>
              <a:buChar char="●"/>
              <a:defRPr sz="3000"/>
            </a:lvl1pPr>
            <a:lvl2pPr indent="-381000" lvl="1" marL="914400" algn="l">
              <a:lnSpc>
                <a:spcPct val="115000"/>
              </a:lnSpc>
              <a:spcBef>
                <a:spcPts val="1600"/>
              </a:spcBef>
              <a:spcAft>
                <a:spcPts val="0"/>
              </a:spcAft>
              <a:buSzPts val="2400"/>
              <a:buChar char="○"/>
              <a:defRPr sz="2400"/>
            </a:lvl2pPr>
            <a:lvl3pPr indent="-342900" lvl="2" marL="1371600" algn="l">
              <a:lnSpc>
                <a:spcPct val="115000"/>
              </a:lnSpc>
              <a:spcBef>
                <a:spcPts val="1600"/>
              </a:spcBef>
              <a:spcAft>
                <a:spcPts val="0"/>
              </a:spcAft>
              <a:buSzPts val="1800"/>
              <a:buChar char="■"/>
              <a:defRPr sz="1800"/>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7" name="Shape 47"/>
        <p:cNvGrpSpPr/>
        <p:nvPr/>
      </p:nvGrpSpPr>
      <p:grpSpPr>
        <a:xfrm>
          <a:off x="0" y="0"/>
          <a:ext cx="0" cy="0"/>
          <a:chOff x="0" y="0"/>
          <a:chExt cx="0" cy="0"/>
        </a:xfrm>
      </p:grpSpPr>
      <p:sp>
        <p:nvSpPr>
          <p:cNvPr id="48" name="Google Shape;48;p48"/>
          <p:cNvSpPr txBox="1"/>
          <p:nvPr>
            <p:ph type="ctrTitle"/>
          </p:nvPr>
        </p:nvSpPr>
        <p:spPr>
          <a:xfrm>
            <a:off x="264952" y="1456058"/>
            <a:ext cx="7242600" cy="4014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9" name="Google Shape;49;p48"/>
          <p:cNvSpPr txBox="1"/>
          <p:nvPr>
            <p:ph idx="1" type="subTitle"/>
          </p:nvPr>
        </p:nvSpPr>
        <p:spPr>
          <a:xfrm>
            <a:off x="264945" y="5542289"/>
            <a:ext cx="7242600" cy="15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0" name="Shape 50"/>
        <p:cNvGrpSpPr/>
        <p:nvPr/>
      </p:nvGrpSpPr>
      <p:grpSpPr>
        <a:xfrm>
          <a:off x="0" y="0"/>
          <a:ext cx="0" cy="0"/>
          <a:chOff x="0" y="0"/>
          <a:chExt cx="0" cy="0"/>
        </a:xfrm>
      </p:grpSpPr>
      <p:sp>
        <p:nvSpPr>
          <p:cNvPr id="51" name="Google Shape;51;p49"/>
          <p:cNvSpPr txBox="1"/>
          <p:nvPr>
            <p:ph type="title"/>
          </p:nvPr>
        </p:nvSpPr>
        <p:spPr>
          <a:xfrm>
            <a:off x="264945" y="4206107"/>
            <a:ext cx="72426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2" name="Shape 52"/>
        <p:cNvGrpSpPr/>
        <p:nvPr/>
      </p:nvGrpSpPr>
      <p:grpSpPr>
        <a:xfrm>
          <a:off x="0" y="0"/>
          <a:ext cx="0" cy="0"/>
          <a:chOff x="0" y="0"/>
          <a:chExt cx="0" cy="0"/>
        </a:xfrm>
      </p:grpSpPr>
      <p:sp>
        <p:nvSpPr>
          <p:cNvPr id="53" name="Google Shape;53;p50"/>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50"/>
          <p:cNvSpPr txBox="1"/>
          <p:nvPr>
            <p:ph idx="1" type="body"/>
          </p:nvPr>
        </p:nvSpPr>
        <p:spPr>
          <a:xfrm>
            <a:off x="264945"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5" name="Google Shape;55;p50"/>
          <p:cNvSpPr txBox="1"/>
          <p:nvPr>
            <p:ph idx="2" type="body"/>
          </p:nvPr>
        </p:nvSpPr>
        <p:spPr>
          <a:xfrm>
            <a:off x="4107540"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51"/>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8" name="Shape 58"/>
        <p:cNvGrpSpPr/>
        <p:nvPr/>
      </p:nvGrpSpPr>
      <p:grpSpPr>
        <a:xfrm>
          <a:off x="0" y="0"/>
          <a:ext cx="0" cy="0"/>
          <a:chOff x="0" y="0"/>
          <a:chExt cx="0" cy="0"/>
        </a:xfrm>
      </p:grpSpPr>
      <p:sp>
        <p:nvSpPr>
          <p:cNvPr id="59" name="Google Shape;59;p52"/>
          <p:cNvSpPr txBox="1"/>
          <p:nvPr>
            <p:ph type="title"/>
          </p:nvPr>
        </p:nvSpPr>
        <p:spPr>
          <a:xfrm>
            <a:off x="264945" y="1086507"/>
            <a:ext cx="2386800" cy="14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0" name="Google Shape;60;p52"/>
          <p:cNvSpPr txBox="1"/>
          <p:nvPr>
            <p:ph idx="1" type="body"/>
          </p:nvPr>
        </p:nvSpPr>
        <p:spPr>
          <a:xfrm>
            <a:off x="264945" y="2717440"/>
            <a:ext cx="2386800" cy="6217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1" name="Shape 61"/>
        <p:cNvGrpSpPr/>
        <p:nvPr/>
      </p:nvGrpSpPr>
      <p:grpSpPr>
        <a:xfrm>
          <a:off x="0" y="0"/>
          <a:ext cx="0" cy="0"/>
          <a:chOff x="0" y="0"/>
          <a:chExt cx="0" cy="0"/>
        </a:xfrm>
      </p:grpSpPr>
      <p:sp>
        <p:nvSpPr>
          <p:cNvPr id="62" name="Google Shape;62;p53"/>
          <p:cNvSpPr txBox="1"/>
          <p:nvPr>
            <p:ph type="title"/>
          </p:nvPr>
        </p:nvSpPr>
        <p:spPr>
          <a:xfrm>
            <a:off x="416713" y="880293"/>
            <a:ext cx="5412600" cy="799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54"/>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4"/>
          <p:cNvSpPr txBox="1"/>
          <p:nvPr>
            <p:ph type="title"/>
          </p:nvPr>
        </p:nvSpPr>
        <p:spPr>
          <a:xfrm>
            <a:off x="225675" y="2411542"/>
            <a:ext cx="3438300" cy="2898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6" name="Google Shape;66;p54"/>
          <p:cNvSpPr txBox="1"/>
          <p:nvPr>
            <p:ph idx="1" type="subTitle"/>
          </p:nvPr>
        </p:nvSpPr>
        <p:spPr>
          <a:xfrm>
            <a:off x="225675" y="5481569"/>
            <a:ext cx="3438300" cy="241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7" name="Google Shape;67;p54"/>
          <p:cNvSpPr txBox="1"/>
          <p:nvPr>
            <p:ph idx="2" type="body"/>
          </p:nvPr>
        </p:nvSpPr>
        <p:spPr>
          <a:xfrm>
            <a:off x="4198575" y="1415969"/>
            <a:ext cx="3261300" cy="7226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8"/>
          <p:cNvSpPr txBox="1"/>
          <p:nvPr>
            <p:ph type="title"/>
          </p:nvPr>
        </p:nvSpPr>
        <p:spPr>
          <a:xfrm>
            <a:off x="264945" y="4206107"/>
            <a:ext cx="72426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8" name="Shape 68"/>
        <p:cNvGrpSpPr/>
        <p:nvPr/>
      </p:nvGrpSpPr>
      <p:grpSpPr>
        <a:xfrm>
          <a:off x="0" y="0"/>
          <a:ext cx="0" cy="0"/>
          <a:chOff x="0" y="0"/>
          <a:chExt cx="0" cy="0"/>
        </a:xfrm>
      </p:grpSpPr>
      <p:sp>
        <p:nvSpPr>
          <p:cNvPr id="69" name="Google Shape;69;p55"/>
          <p:cNvSpPr txBox="1"/>
          <p:nvPr>
            <p:ph idx="1" type="body"/>
          </p:nvPr>
        </p:nvSpPr>
        <p:spPr>
          <a:xfrm>
            <a:off x="264945" y="8273124"/>
            <a:ext cx="5099100" cy="11832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0" name="Shape 70"/>
        <p:cNvGrpSpPr/>
        <p:nvPr/>
      </p:nvGrpSpPr>
      <p:grpSpPr>
        <a:xfrm>
          <a:off x="0" y="0"/>
          <a:ext cx="0" cy="0"/>
          <a:chOff x="0" y="0"/>
          <a:chExt cx="0" cy="0"/>
        </a:xfrm>
      </p:grpSpPr>
      <p:sp>
        <p:nvSpPr>
          <p:cNvPr id="71" name="Google Shape;71;p56"/>
          <p:cNvSpPr txBox="1"/>
          <p:nvPr>
            <p:ph hasCustomPrompt="1" type="title"/>
          </p:nvPr>
        </p:nvSpPr>
        <p:spPr>
          <a:xfrm>
            <a:off x="264945" y="2163089"/>
            <a:ext cx="7242600" cy="38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2" name="Google Shape;72;p56"/>
          <p:cNvSpPr txBox="1"/>
          <p:nvPr>
            <p:ph idx="1" type="body"/>
          </p:nvPr>
        </p:nvSpPr>
        <p:spPr>
          <a:xfrm>
            <a:off x="264945" y="6164351"/>
            <a:ext cx="7242600" cy="25437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78" name="Shape 78"/>
        <p:cNvGrpSpPr/>
        <p:nvPr/>
      </p:nvGrpSpPr>
      <p:grpSpPr>
        <a:xfrm>
          <a:off x="0" y="0"/>
          <a:ext cx="0" cy="0"/>
          <a:chOff x="0" y="0"/>
          <a:chExt cx="0" cy="0"/>
        </a:xfrm>
      </p:grpSpPr>
      <p:sp>
        <p:nvSpPr>
          <p:cNvPr id="79" name="Google Shape;79;p37"/>
          <p:cNvSpPr txBox="1"/>
          <p:nvPr>
            <p:ph type="title"/>
          </p:nvPr>
        </p:nvSpPr>
        <p:spPr>
          <a:xfrm>
            <a:off x="1540817" y="1689497"/>
            <a:ext cx="4690800" cy="3405000"/>
          </a:xfrm>
          <a:prstGeom prst="rect">
            <a:avLst/>
          </a:prstGeom>
          <a:noFill/>
          <a:ln>
            <a:noFill/>
          </a:ln>
        </p:spPr>
        <p:txBody>
          <a:bodyPr anchorCtr="0" anchor="b"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80" name="Google Shape;80;p37"/>
          <p:cNvSpPr txBox="1"/>
          <p:nvPr>
            <p:ph idx="1" type="body"/>
          </p:nvPr>
        </p:nvSpPr>
        <p:spPr>
          <a:xfrm>
            <a:off x="1540817" y="5186362"/>
            <a:ext cx="4690800" cy="11658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81" name="Google Shape;81;p37"/>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type="tx">
  <p:cSld name="TITLE_AND_BODY">
    <p:spTree>
      <p:nvGrpSpPr>
        <p:cNvPr id="82" name="Shape 82"/>
        <p:cNvGrpSpPr/>
        <p:nvPr/>
      </p:nvGrpSpPr>
      <p:grpSpPr>
        <a:xfrm>
          <a:off x="0" y="0"/>
          <a:ext cx="0" cy="0"/>
          <a:chOff x="0" y="0"/>
          <a:chExt cx="0" cy="0"/>
        </a:xfrm>
      </p:grpSpPr>
      <p:sp>
        <p:nvSpPr>
          <p:cNvPr id="83" name="Google Shape;83;p58"/>
          <p:cNvSpPr/>
          <p:nvPr>
            <p:ph idx="2" type="pic"/>
          </p:nvPr>
        </p:nvSpPr>
        <p:spPr>
          <a:xfrm>
            <a:off x="1691673" y="654843"/>
            <a:ext cx="4383300" cy="6103200"/>
          </a:xfrm>
          <a:prstGeom prst="rect">
            <a:avLst/>
          </a:prstGeom>
          <a:noFill/>
          <a:ln>
            <a:noFill/>
          </a:ln>
        </p:spPr>
        <p:txBody>
          <a:bodyPr anchorCtr="0" anchor="t" bIns="34275" lIns="34275" spcFirstLastPara="1" rIns="34275" wrap="square" tIns="34275">
            <a:noAutofit/>
          </a:bodyPr>
          <a:lstStyle>
            <a:lvl1pPr lvl="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84" name="Google Shape;84;p58"/>
          <p:cNvSpPr txBox="1"/>
          <p:nvPr>
            <p:ph type="title"/>
          </p:nvPr>
        </p:nvSpPr>
        <p:spPr>
          <a:xfrm>
            <a:off x="1540817" y="6928247"/>
            <a:ext cx="4690800" cy="1466700"/>
          </a:xfrm>
          <a:prstGeom prst="rect">
            <a:avLst/>
          </a:prstGeom>
          <a:noFill/>
          <a:ln>
            <a:noFill/>
          </a:ln>
        </p:spPr>
        <p:txBody>
          <a:bodyPr anchorCtr="0" anchor="b"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85" name="Google Shape;85;p58"/>
          <p:cNvSpPr txBox="1"/>
          <p:nvPr>
            <p:ph idx="1" type="body"/>
          </p:nvPr>
        </p:nvSpPr>
        <p:spPr>
          <a:xfrm>
            <a:off x="1540817" y="8447484"/>
            <a:ext cx="4690800" cy="11658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86" name="Google Shape;86;p58"/>
          <p:cNvSpPr txBox="1"/>
          <p:nvPr>
            <p:ph idx="12" type="sldNum"/>
          </p:nvPr>
        </p:nvSpPr>
        <p:spPr>
          <a:xfrm>
            <a:off x="3804541" y="9534525"/>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87" name="Shape 87"/>
        <p:cNvGrpSpPr/>
        <p:nvPr/>
      </p:nvGrpSpPr>
      <p:grpSpPr>
        <a:xfrm>
          <a:off x="0" y="0"/>
          <a:ext cx="0" cy="0"/>
          <a:chOff x="0" y="0"/>
          <a:chExt cx="0" cy="0"/>
        </a:xfrm>
      </p:grpSpPr>
      <p:sp>
        <p:nvSpPr>
          <p:cNvPr id="88" name="Google Shape;88;p59"/>
          <p:cNvSpPr txBox="1"/>
          <p:nvPr>
            <p:ph type="title"/>
          </p:nvPr>
        </p:nvSpPr>
        <p:spPr>
          <a:xfrm>
            <a:off x="1540817" y="3326606"/>
            <a:ext cx="4690800" cy="34050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89" name="Google Shape;89;p59"/>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90" name="Shape 90"/>
        <p:cNvGrpSpPr/>
        <p:nvPr/>
      </p:nvGrpSpPr>
      <p:grpSpPr>
        <a:xfrm>
          <a:off x="0" y="0"/>
          <a:ext cx="0" cy="0"/>
          <a:chOff x="0" y="0"/>
          <a:chExt cx="0" cy="0"/>
        </a:xfrm>
      </p:grpSpPr>
      <p:sp>
        <p:nvSpPr>
          <p:cNvPr id="91" name="Google Shape;91;p60"/>
          <p:cNvSpPr/>
          <p:nvPr>
            <p:ph idx="2" type="pic"/>
          </p:nvPr>
        </p:nvSpPr>
        <p:spPr>
          <a:xfrm>
            <a:off x="3982975" y="654843"/>
            <a:ext cx="2391000" cy="8486700"/>
          </a:xfrm>
          <a:prstGeom prst="rect">
            <a:avLst/>
          </a:prstGeom>
          <a:noFill/>
          <a:ln>
            <a:noFill/>
          </a:ln>
        </p:spPr>
        <p:txBody>
          <a:bodyPr anchorCtr="0" anchor="t" bIns="34275" lIns="34275" spcFirstLastPara="1" rIns="34275" wrap="square" tIns="34275">
            <a:noAutofit/>
          </a:bodyPr>
          <a:lstStyle>
            <a:lvl1pPr lvl="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92" name="Google Shape;92;p60"/>
          <p:cNvSpPr txBox="1"/>
          <p:nvPr>
            <p:ph type="title"/>
          </p:nvPr>
        </p:nvSpPr>
        <p:spPr>
          <a:xfrm>
            <a:off x="1398501" y="654843"/>
            <a:ext cx="2391000" cy="4112400"/>
          </a:xfrm>
          <a:prstGeom prst="rect">
            <a:avLst/>
          </a:prstGeom>
          <a:noFill/>
          <a:ln>
            <a:noFill/>
          </a:ln>
        </p:spPr>
        <p:txBody>
          <a:bodyPr anchorCtr="0" anchor="b"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3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93" name="Google Shape;93;p60"/>
          <p:cNvSpPr txBox="1"/>
          <p:nvPr>
            <p:ph idx="1" type="body"/>
          </p:nvPr>
        </p:nvSpPr>
        <p:spPr>
          <a:xfrm>
            <a:off x="1398501" y="4911328"/>
            <a:ext cx="2391000" cy="42306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94" name="Google Shape;94;p60"/>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95" name="Shape 95"/>
        <p:cNvGrpSpPr/>
        <p:nvPr/>
      </p:nvGrpSpPr>
      <p:grpSpPr>
        <a:xfrm>
          <a:off x="0" y="0"/>
          <a:ext cx="0" cy="0"/>
          <a:chOff x="0" y="0"/>
          <a:chExt cx="0" cy="0"/>
        </a:xfrm>
      </p:grpSpPr>
      <p:sp>
        <p:nvSpPr>
          <p:cNvPr id="96" name="Google Shape;96;p61"/>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97" name="Google Shape;97;p61"/>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98" name="Shape 98"/>
        <p:cNvGrpSpPr/>
        <p:nvPr/>
      </p:nvGrpSpPr>
      <p:grpSpPr>
        <a:xfrm>
          <a:off x="0" y="0"/>
          <a:ext cx="0" cy="0"/>
          <a:chOff x="0" y="0"/>
          <a:chExt cx="0" cy="0"/>
        </a:xfrm>
      </p:grpSpPr>
      <p:sp>
        <p:nvSpPr>
          <p:cNvPr id="99" name="Google Shape;99;p62"/>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00" name="Google Shape;100;p62"/>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01" name="Google Shape;101;p62"/>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102" name="Shape 102"/>
        <p:cNvGrpSpPr/>
        <p:nvPr/>
      </p:nvGrpSpPr>
      <p:grpSpPr>
        <a:xfrm>
          <a:off x="0" y="0"/>
          <a:ext cx="0" cy="0"/>
          <a:chOff x="0" y="0"/>
          <a:chExt cx="0" cy="0"/>
        </a:xfrm>
      </p:grpSpPr>
      <p:sp>
        <p:nvSpPr>
          <p:cNvPr id="103" name="Google Shape;103;p63"/>
          <p:cNvSpPr/>
          <p:nvPr>
            <p:ph idx="2" type="pic"/>
          </p:nvPr>
        </p:nvSpPr>
        <p:spPr>
          <a:xfrm>
            <a:off x="3982975" y="2684859"/>
            <a:ext cx="2391000" cy="6482700"/>
          </a:xfrm>
          <a:prstGeom prst="rect">
            <a:avLst/>
          </a:prstGeom>
          <a:noFill/>
          <a:ln>
            <a:noFill/>
          </a:ln>
        </p:spPr>
        <p:txBody>
          <a:bodyPr anchorCtr="0" anchor="t" bIns="34275" lIns="34275" spcFirstLastPara="1" rIns="34275" wrap="square" tIns="34275">
            <a:noAutofit/>
          </a:bodyPr>
          <a:lstStyle>
            <a:lvl1pPr lvl="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04" name="Google Shape;104;p63"/>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05" name="Google Shape;105;p63"/>
          <p:cNvSpPr txBox="1"/>
          <p:nvPr>
            <p:ph idx="1" type="body"/>
          </p:nvPr>
        </p:nvSpPr>
        <p:spPr>
          <a:xfrm>
            <a:off x="1398501" y="2684859"/>
            <a:ext cx="2391000" cy="6482700"/>
          </a:xfrm>
          <a:prstGeom prst="rect">
            <a:avLst/>
          </a:prstGeom>
          <a:noFill/>
          <a:ln>
            <a:noFill/>
          </a:ln>
        </p:spPr>
        <p:txBody>
          <a:bodyPr anchorCtr="0" anchor="ctr" bIns="34275" lIns="34275" spcFirstLastPara="1" rIns="34275" wrap="square" tIns="34275">
            <a:noAutofit/>
          </a:bodyPr>
          <a:lstStyle>
            <a:lvl1pPr indent="-298450" lvl="0" marL="4572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298450" lvl="1" marL="9144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298450" lvl="2" marL="13716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298450" lvl="3" marL="18288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298450" lvl="4" marL="22860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06" name="Google Shape;106;p63"/>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39"/>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39"/>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107" name="Shape 107"/>
        <p:cNvGrpSpPr/>
        <p:nvPr/>
      </p:nvGrpSpPr>
      <p:grpSpPr>
        <a:xfrm>
          <a:off x="0" y="0"/>
          <a:ext cx="0" cy="0"/>
          <a:chOff x="0" y="0"/>
          <a:chExt cx="0" cy="0"/>
        </a:xfrm>
      </p:grpSpPr>
      <p:sp>
        <p:nvSpPr>
          <p:cNvPr id="108" name="Google Shape;108;p64"/>
          <p:cNvSpPr txBox="1"/>
          <p:nvPr>
            <p:ph idx="1" type="body"/>
          </p:nvPr>
        </p:nvSpPr>
        <p:spPr>
          <a:xfrm>
            <a:off x="1398501" y="1309687"/>
            <a:ext cx="4975200" cy="7438800"/>
          </a:xfrm>
          <a:prstGeom prst="rect">
            <a:avLst/>
          </a:prstGeom>
          <a:noFill/>
          <a:ln>
            <a:noFill/>
          </a:ln>
        </p:spPr>
        <p:txBody>
          <a:bodyPr anchorCtr="0" anchor="ctr" bIns="34275" lIns="34275" spcFirstLastPara="1" rIns="34275" wrap="square" tIns="34275">
            <a:noAutofit/>
          </a:bodyPr>
          <a:lstStyle>
            <a:lvl1pPr indent="-317500" lvl="0" marL="457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09" name="Google Shape;109;p64"/>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110" name="Shape 110"/>
        <p:cNvGrpSpPr/>
        <p:nvPr/>
      </p:nvGrpSpPr>
      <p:grpSpPr>
        <a:xfrm>
          <a:off x="0" y="0"/>
          <a:ext cx="0" cy="0"/>
          <a:chOff x="0" y="0"/>
          <a:chExt cx="0" cy="0"/>
        </a:xfrm>
      </p:grpSpPr>
      <p:sp>
        <p:nvSpPr>
          <p:cNvPr id="111" name="Google Shape;111;p65"/>
          <p:cNvSpPr/>
          <p:nvPr>
            <p:ph idx="2" type="pic"/>
          </p:nvPr>
        </p:nvSpPr>
        <p:spPr>
          <a:xfrm>
            <a:off x="3982975" y="5251847"/>
            <a:ext cx="2391000" cy="3889500"/>
          </a:xfrm>
          <a:prstGeom prst="rect">
            <a:avLst/>
          </a:prstGeom>
          <a:noFill/>
          <a:ln>
            <a:noFill/>
          </a:ln>
        </p:spPr>
        <p:txBody>
          <a:bodyPr anchorCtr="0" anchor="t" bIns="34275" lIns="34275" spcFirstLastPara="1" rIns="34275" wrap="square" tIns="34275">
            <a:noAutofit/>
          </a:bodyPr>
          <a:lstStyle>
            <a:lvl1pPr lvl="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12" name="Google Shape;112;p65"/>
          <p:cNvSpPr/>
          <p:nvPr>
            <p:ph idx="3" type="pic"/>
          </p:nvPr>
        </p:nvSpPr>
        <p:spPr>
          <a:xfrm>
            <a:off x="3985763" y="916781"/>
            <a:ext cx="2391000" cy="3889500"/>
          </a:xfrm>
          <a:prstGeom prst="rect">
            <a:avLst/>
          </a:prstGeom>
          <a:noFill/>
          <a:ln>
            <a:noFill/>
          </a:ln>
        </p:spPr>
        <p:txBody>
          <a:bodyPr anchorCtr="0" anchor="t" bIns="34275" lIns="34275" spcFirstLastPara="1" rIns="34275" wrap="square" tIns="34275">
            <a:noAutofit/>
          </a:bodyPr>
          <a:lstStyle>
            <a:lvl1pPr lvl="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13" name="Google Shape;113;p65"/>
          <p:cNvSpPr/>
          <p:nvPr>
            <p:ph idx="4" type="pic"/>
          </p:nvPr>
        </p:nvSpPr>
        <p:spPr>
          <a:xfrm>
            <a:off x="1398501" y="916781"/>
            <a:ext cx="2391000" cy="8225100"/>
          </a:xfrm>
          <a:prstGeom prst="rect">
            <a:avLst/>
          </a:prstGeom>
          <a:noFill/>
          <a:ln>
            <a:noFill/>
          </a:ln>
        </p:spPr>
        <p:txBody>
          <a:bodyPr anchorCtr="0" anchor="t" bIns="34275" lIns="34275" spcFirstLastPara="1" rIns="34275" wrap="square" tIns="34275">
            <a:noAutofit/>
          </a:bodyPr>
          <a:lstStyle>
            <a:lvl1pPr lvl="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14" name="Google Shape;114;p65"/>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15" name="Shape 115"/>
        <p:cNvGrpSpPr/>
        <p:nvPr/>
      </p:nvGrpSpPr>
      <p:grpSpPr>
        <a:xfrm>
          <a:off x="0" y="0"/>
          <a:ext cx="0" cy="0"/>
          <a:chOff x="0" y="0"/>
          <a:chExt cx="0" cy="0"/>
        </a:xfrm>
      </p:grpSpPr>
      <p:sp>
        <p:nvSpPr>
          <p:cNvPr id="116" name="Google Shape;116;p66"/>
          <p:cNvSpPr txBox="1"/>
          <p:nvPr>
            <p:ph idx="1" type="body"/>
          </p:nvPr>
        </p:nvSpPr>
        <p:spPr>
          <a:xfrm>
            <a:off x="1540817" y="6561534"/>
            <a:ext cx="4690800" cy="4845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17" name="Google Shape;117;p66"/>
          <p:cNvSpPr txBox="1"/>
          <p:nvPr>
            <p:ph idx="2" type="body"/>
          </p:nvPr>
        </p:nvSpPr>
        <p:spPr>
          <a:xfrm>
            <a:off x="1540817" y="4400259"/>
            <a:ext cx="4690800" cy="708000"/>
          </a:xfrm>
          <a:prstGeom prst="rect">
            <a:avLst/>
          </a:prstGeom>
          <a:noFill/>
          <a:ln>
            <a:noFill/>
          </a:ln>
        </p:spPr>
        <p:txBody>
          <a:bodyPr anchorCtr="0" anchor="ctr"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20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18" name="Google Shape;118;p66"/>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119" name="Shape 119"/>
        <p:cNvGrpSpPr/>
        <p:nvPr/>
      </p:nvGrpSpPr>
      <p:grpSpPr>
        <a:xfrm>
          <a:off x="0" y="0"/>
          <a:ext cx="0" cy="0"/>
          <a:chOff x="0" y="0"/>
          <a:chExt cx="0" cy="0"/>
        </a:xfrm>
      </p:grpSpPr>
      <p:sp>
        <p:nvSpPr>
          <p:cNvPr id="120" name="Google Shape;120;p67"/>
          <p:cNvSpPr/>
          <p:nvPr>
            <p:ph idx="2" type="pic"/>
          </p:nvPr>
        </p:nvSpPr>
        <p:spPr>
          <a:xfrm>
            <a:off x="971550" y="0"/>
            <a:ext cx="5829300" cy="10058400"/>
          </a:xfrm>
          <a:prstGeom prst="rect">
            <a:avLst/>
          </a:prstGeom>
          <a:noFill/>
          <a:ln>
            <a:noFill/>
          </a:ln>
        </p:spPr>
        <p:txBody>
          <a:bodyPr anchorCtr="0" anchor="t" bIns="34275" lIns="34275" spcFirstLastPara="1" rIns="34275" wrap="square" tIns="34275">
            <a:noAutofit/>
          </a:bodyPr>
          <a:lstStyle>
            <a:lvl1pPr lvl="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21" name="Google Shape;121;p67"/>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22" name="Shape 122"/>
        <p:cNvGrpSpPr/>
        <p:nvPr/>
      </p:nvGrpSpPr>
      <p:grpSpPr>
        <a:xfrm>
          <a:off x="0" y="0"/>
          <a:ext cx="0" cy="0"/>
          <a:chOff x="0" y="0"/>
          <a:chExt cx="0" cy="0"/>
        </a:xfrm>
      </p:grpSpPr>
      <p:sp>
        <p:nvSpPr>
          <p:cNvPr id="123" name="Google Shape;123;p68"/>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124" name="Shape 124"/>
        <p:cNvGrpSpPr/>
        <p:nvPr/>
      </p:nvGrpSpPr>
      <p:grpSpPr>
        <a:xfrm>
          <a:off x="0" y="0"/>
          <a:ext cx="0" cy="0"/>
          <a:chOff x="0" y="0"/>
          <a:chExt cx="0" cy="0"/>
        </a:xfrm>
      </p:grpSpPr>
      <p:sp>
        <p:nvSpPr>
          <p:cNvPr id="125" name="Google Shape;125;p69"/>
          <p:cNvSpPr txBox="1"/>
          <p:nvPr>
            <p:ph type="title"/>
          </p:nvPr>
        </p:nvSpPr>
        <p:spPr>
          <a:xfrm>
            <a:off x="264945" y="870271"/>
            <a:ext cx="7242600" cy="1119900"/>
          </a:xfrm>
          <a:prstGeom prst="rect">
            <a:avLst/>
          </a:prstGeom>
          <a:noFill/>
          <a:ln>
            <a:noFill/>
          </a:ln>
        </p:spPr>
        <p:txBody>
          <a:bodyPr anchorCtr="0" anchor="ctr" bIns="34275" lIns="34275" spcFirstLastPara="1" rIns="34275" wrap="square" tIns="34275">
            <a:noAutofit/>
          </a:bodyPr>
          <a:lstStyle>
            <a:lvl1pPr lvl="0" algn="ctr">
              <a:lnSpc>
                <a:spcPct val="100000"/>
              </a:lnSpc>
              <a:spcBef>
                <a:spcPts val="0"/>
              </a:spcBef>
              <a:spcAft>
                <a:spcPts val="0"/>
              </a:spcAft>
              <a:buSzPts val="500"/>
              <a:buNone/>
              <a:defRPr/>
            </a:lvl1pPr>
            <a:lvl2pPr lvl="1" algn="ctr">
              <a:lnSpc>
                <a:spcPct val="100000"/>
              </a:lnSpc>
              <a:spcBef>
                <a:spcPts val="0"/>
              </a:spcBef>
              <a:spcAft>
                <a:spcPts val="0"/>
              </a:spcAft>
              <a:buSzPts val="500"/>
              <a:buNone/>
              <a:defRPr/>
            </a:lvl2pPr>
            <a:lvl3pPr lvl="2" algn="ctr">
              <a:lnSpc>
                <a:spcPct val="100000"/>
              </a:lnSpc>
              <a:spcBef>
                <a:spcPts val="0"/>
              </a:spcBef>
              <a:spcAft>
                <a:spcPts val="0"/>
              </a:spcAft>
              <a:buSzPts val="500"/>
              <a:buNone/>
              <a:defRPr/>
            </a:lvl3pPr>
            <a:lvl4pPr lvl="3" algn="ctr">
              <a:lnSpc>
                <a:spcPct val="100000"/>
              </a:lnSpc>
              <a:spcBef>
                <a:spcPts val="0"/>
              </a:spcBef>
              <a:spcAft>
                <a:spcPts val="0"/>
              </a:spcAft>
              <a:buSzPts val="500"/>
              <a:buNone/>
              <a:defRPr/>
            </a:lvl4pPr>
            <a:lvl5pPr lvl="4" algn="ctr">
              <a:lnSpc>
                <a:spcPct val="100000"/>
              </a:lnSpc>
              <a:spcBef>
                <a:spcPts val="0"/>
              </a:spcBef>
              <a:spcAft>
                <a:spcPts val="0"/>
              </a:spcAft>
              <a:buSzPts val="500"/>
              <a:buNone/>
              <a:defRPr/>
            </a:lvl5pPr>
            <a:lvl6pPr lvl="5" algn="ctr">
              <a:lnSpc>
                <a:spcPct val="100000"/>
              </a:lnSpc>
              <a:spcBef>
                <a:spcPts val="0"/>
              </a:spcBef>
              <a:spcAft>
                <a:spcPts val="0"/>
              </a:spcAft>
              <a:buSzPts val="500"/>
              <a:buNone/>
              <a:defRPr/>
            </a:lvl6pPr>
            <a:lvl7pPr lvl="6" algn="ctr">
              <a:lnSpc>
                <a:spcPct val="100000"/>
              </a:lnSpc>
              <a:spcBef>
                <a:spcPts val="0"/>
              </a:spcBef>
              <a:spcAft>
                <a:spcPts val="0"/>
              </a:spcAft>
              <a:buSzPts val="500"/>
              <a:buNone/>
              <a:defRPr/>
            </a:lvl7pPr>
            <a:lvl8pPr lvl="7" algn="ctr">
              <a:lnSpc>
                <a:spcPct val="100000"/>
              </a:lnSpc>
              <a:spcBef>
                <a:spcPts val="0"/>
              </a:spcBef>
              <a:spcAft>
                <a:spcPts val="0"/>
              </a:spcAft>
              <a:buSzPts val="500"/>
              <a:buNone/>
              <a:defRPr/>
            </a:lvl8pPr>
            <a:lvl9pPr lvl="8" algn="ctr">
              <a:lnSpc>
                <a:spcPct val="100000"/>
              </a:lnSpc>
              <a:spcBef>
                <a:spcPts val="0"/>
              </a:spcBef>
              <a:spcAft>
                <a:spcPts val="0"/>
              </a:spcAft>
              <a:buSzPts val="500"/>
              <a:buNone/>
              <a:defRPr/>
            </a:lvl9pPr>
          </a:lstStyle>
          <a:p/>
        </p:txBody>
      </p:sp>
      <p:sp>
        <p:nvSpPr>
          <p:cNvPr id="126" name="Google Shape;126;p69"/>
          <p:cNvSpPr txBox="1"/>
          <p:nvPr>
            <p:ph idx="1" type="body"/>
          </p:nvPr>
        </p:nvSpPr>
        <p:spPr>
          <a:xfrm>
            <a:off x="264945" y="2253729"/>
            <a:ext cx="7242600" cy="6239700"/>
          </a:xfrm>
          <a:prstGeom prst="rect">
            <a:avLst/>
          </a:prstGeom>
          <a:noFill/>
          <a:ln>
            <a:noFill/>
          </a:ln>
        </p:spPr>
        <p:txBody>
          <a:bodyPr anchorCtr="0" anchor="ctr" bIns="34275" lIns="34275" spcFirstLastPara="1" rIns="34275" wrap="square" tIns="34275">
            <a:noAutofit/>
          </a:bodyPr>
          <a:lstStyle>
            <a:lvl1pPr indent="-317500" lvl="0" marL="457200" algn="l">
              <a:lnSpc>
                <a:spcPct val="100000"/>
              </a:lnSpc>
              <a:spcBef>
                <a:spcPts val="2200"/>
              </a:spcBef>
              <a:spcAft>
                <a:spcPts val="0"/>
              </a:spcAft>
              <a:buSzPts val="1400"/>
              <a:buChar char="•"/>
              <a:defRPr/>
            </a:lvl1pPr>
            <a:lvl2pPr indent="-317500" lvl="1" marL="914400" algn="l">
              <a:lnSpc>
                <a:spcPct val="100000"/>
              </a:lnSpc>
              <a:spcBef>
                <a:spcPts val="2200"/>
              </a:spcBef>
              <a:spcAft>
                <a:spcPts val="0"/>
              </a:spcAft>
              <a:buSzPts val="1400"/>
              <a:buChar char="•"/>
              <a:defRPr/>
            </a:lvl2pPr>
            <a:lvl3pPr indent="-317500" lvl="2" marL="1371600" algn="l">
              <a:lnSpc>
                <a:spcPct val="100000"/>
              </a:lnSpc>
              <a:spcBef>
                <a:spcPts val="2200"/>
              </a:spcBef>
              <a:spcAft>
                <a:spcPts val="0"/>
              </a:spcAft>
              <a:buSzPts val="1400"/>
              <a:buChar char="•"/>
              <a:defRPr/>
            </a:lvl3pPr>
            <a:lvl4pPr indent="-317500" lvl="3" marL="1828800" algn="l">
              <a:lnSpc>
                <a:spcPct val="100000"/>
              </a:lnSpc>
              <a:spcBef>
                <a:spcPts val="2200"/>
              </a:spcBef>
              <a:spcAft>
                <a:spcPts val="0"/>
              </a:spcAft>
              <a:buSzPts val="1400"/>
              <a:buChar char="•"/>
              <a:defRPr/>
            </a:lvl4pPr>
            <a:lvl5pPr indent="-317500" lvl="4" marL="2286000" algn="l">
              <a:lnSpc>
                <a:spcPct val="100000"/>
              </a:lnSpc>
              <a:spcBef>
                <a:spcPts val="2200"/>
              </a:spcBef>
              <a:spcAft>
                <a:spcPts val="0"/>
              </a:spcAft>
              <a:buSzPts val="1400"/>
              <a:buChar char="•"/>
              <a:defRPr/>
            </a:lvl5pPr>
            <a:lvl6pPr indent="-317500" lvl="5" marL="2743200" algn="l">
              <a:lnSpc>
                <a:spcPct val="100000"/>
              </a:lnSpc>
              <a:spcBef>
                <a:spcPts val="2200"/>
              </a:spcBef>
              <a:spcAft>
                <a:spcPts val="0"/>
              </a:spcAft>
              <a:buSzPts val="1400"/>
              <a:buChar char="•"/>
              <a:defRPr/>
            </a:lvl6pPr>
            <a:lvl7pPr indent="-317500" lvl="6" marL="3200400" algn="l">
              <a:lnSpc>
                <a:spcPct val="100000"/>
              </a:lnSpc>
              <a:spcBef>
                <a:spcPts val="2200"/>
              </a:spcBef>
              <a:spcAft>
                <a:spcPts val="0"/>
              </a:spcAft>
              <a:buSzPts val="1400"/>
              <a:buChar char="•"/>
              <a:defRPr/>
            </a:lvl7pPr>
            <a:lvl8pPr indent="-317500" lvl="7" marL="3657600" algn="l">
              <a:lnSpc>
                <a:spcPct val="100000"/>
              </a:lnSpc>
              <a:spcBef>
                <a:spcPts val="2200"/>
              </a:spcBef>
              <a:spcAft>
                <a:spcPts val="0"/>
              </a:spcAft>
              <a:buSzPts val="1400"/>
              <a:buChar char="•"/>
              <a:defRPr/>
            </a:lvl8pPr>
            <a:lvl9pPr indent="-317500" lvl="8" marL="4114800" algn="l">
              <a:lnSpc>
                <a:spcPct val="100000"/>
              </a:lnSpc>
              <a:spcBef>
                <a:spcPts val="2200"/>
              </a:spcBef>
              <a:spcAft>
                <a:spcPts val="0"/>
              </a:spcAft>
              <a:buSzPts val="14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1" name="Shape 131"/>
        <p:cNvGrpSpPr/>
        <p:nvPr/>
      </p:nvGrpSpPr>
      <p:grpSpPr>
        <a:xfrm>
          <a:off x="0" y="0"/>
          <a:ext cx="0" cy="0"/>
          <a:chOff x="0" y="0"/>
          <a:chExt cx="0" cy="0"/>
        </a:xfrm>
      </p:grpSpPr>
      <p:sp>
        <p:nvSpPr>
          <p:cNvPr id="132" name="Google Shape;132;p71"/>
          <p:cNvSpPr txBox="1"/>
          <p:nvPr>
            <p:ph type="ctrTitle"/>
          </p:nvPr>
        </p:nvSpPr>
        <p:spPr>
          <a:xfrm>
            <a:off x="264952" y="1456058"/>
            <a:ext cx="7242600" cy="4014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3" name="Google Shape;133;p71"/>
          <p:cNvSpPr txBox="1"/>
          <p:nvPr>
            <p:ph idx="1" type="subTitle"/>
          </p:nvPr>
        </p:nvSpPr>
        <p:spPr>
          <a:xfrm>
            <a:off x="264945" y="5542289"/>
            <a:ext cx="7242600" cy="15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4" name="Google Shape;134;p7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5" name="Shape 135"/>
        <p:cNvGrpSpPr/>
        <p:nvPr/>
      </p:nvGrpSpPr>
      <p:grpSpPr>
        <a:xfrm>
          <a:off x="0" y="0"/>
          <a:ext cx="0" cy="0"/>
          <a:chOff x="0" y="0"/>
          <a:chExt cx="0" cy="0"/>
        </a:xfrm>
      </p:grpSpPr>
      <p:sp>
        <p:nvSpPr>
          <p:cNvPr id="136" name="Google Shape;136;p72"/>
          <p:cNvSpPr txBox="1"/>
          <p:nvPr>
            <p:ph type="title"/>
          </p:nvPr>
        </p:nvSpPr>
        <p:spPr>
          <a:xfrm>
            <a:off x="264945" y="4206107"/>
            <a:ext cx="72426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37" name="Google Shape;137;p72"/>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8" name="Shape 138"/>
        <p:cNvGrpSpPr/>
        <p:nvPr/>
      </p:nvGrpSpPr>
      <p:grpSpPr>
        <a:xfrm>
          <a:off x="0" y="0"/>
          <a:ext cx="0" cy="0"/>
          <a:chOff x="0" y="0"/>
          <a:chExt cx="0" cy="0"/>
        </a:xfrm>
      </p:grpSpPr>
      <p:sp>
        <p:nvSpPr>
          <p:cNvPr id="139" name="Google Shape;139;p73"/>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0" name="Google Shape;140;p73"/>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41" name="Google Shape;141;p73"/>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2" name="Shape 142"/>
        <p:cNvGrpSpPr/>
        <p:nvPr/>
      </p:nvGrpSpPr>
      <p:grpSpPr>
        <a:xfrm>
          <a:off x="0" y="0"/>
          <a:ext cx="0" cy="0"/>
          <a:chOff x="0" y="0"/>
          <a:chExt cx="0" cy="0"/>
        </a:xfrm>
      </p:grpSpPr>
      <p:sp>
        <p:nvSpPr>
          <p:cNvPr id="143" name="Google Shape;143;p74"/>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4" name="Google Shape;144;p74"/>
          <p:cNvSpPr txBox="1"/>
          <p:nvPr>
            <p:ph idx="1" type="body"/>
          </p:nvPr>
        </p:nvSpPr>
        <p:spPr>
          <a:xfrm>
            <a:off x="264945"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45" name="Google Shape;145;p74"/>
          <p:cNvSpPr txBox="1"/>
          <p:nvPr>
            <p:ph idx="2" type="body"/>
          </p:nvPr>
        </p:nvSpPr>
        <p:spPr>
          <a:xfrm>
            <a:off x="4107540"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46" name="Google Shape;146;p74"/>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40"/>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40"/>
          <p:cNvSpPr txBox="1"/>
          <p:nvPr>
            <p:ph idx="1" type="body"/>
          </p:nvPr>
        </p:nvSpPr>
        <p:spPr>
          <a:xfrm>
            <a:off x="264945"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1" name="Google Shape;21;p40"/>
          <p:cNvSpPr txBox="1"/>
          <p:nvPr>
            <p:ph idx="2" type="body"/>
          </p:nvPr>
        </p:nvSpPr>
        <p:spPr>
          <a:xfrm>
            <a:off x="4107540"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7" name="Shape 147"/>
        <p:cNvGrpSpPr/>
        <p:nvPr/>
      </p:nvGrpSpPr>
      <p:grpSpPr>
        <a:xfrm>
          <a:off x="0" y="0"/>
          <a:ext cx="0" cy="0"/>
          <a:chOff x="0" y="0"/>
          <a:chExt cx="0" cy="0"/>
        </a:xfrm>
      </p:grpSpPr>
      <p:sp>
        <p:nvSpPr>
          <p:cNvPr id="148" name="Google Shape;148;p75"/>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9" name="Google Shape;149;p75"/>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0" name="Shape 150"/>
        <p:cNvGrpSpPr/>
        <p:nvPr/>
      </p:nvGrpSpPr>
      <p:grpSpPr>
        <a:xfrm>
          <a:off x="0" y="0"/>
          <a:ext cx="0" cy="0"/>
          <a:chOff x="0" y="0"/>
          <a:chExt cx="0" cy="0"/>
        </a:xfrm>
      </p:grpSpPr>
      <p:sp>
        <p:nvSpPr>
          <p:cNvPr id="151" name="Google Shape;151;p76"/>
          <p:cNvSpPr txBox="1"/>
          <p:nvPr>
            <p:ph type="title"/>
          </p:nvPr>
        </p:nvSpPr>
        <p:spPr>
          <a:xfrm>
            <a:off x="264945" y="1086507"/>
            <a:ext cx="2386800" cy="14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52" name="Google Shape;152;p76"/>
          <p:cNvSpPr txBox="1"/>
          <p:nvPr>
            <p:ph idx="1" type="body"/>
          </p:nvPr>
        </p:nvSpPr>
        <p:spPr>
          <a:xfrm>
            <a:off x="264945" y="2717440"/>
            <a:ext cx="2386800" cy="6217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53" name="Google Shape;153;p76"/>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4" name="Shape 154"/>
        <p:cNvGrpSpPr/>
        <p:nvPr/>
      </p:nvGrpSpPr>
      <p:grpSpPr>
        <a:xfrm>
          <a:off x="0" y="0"/>
          <a:ext cx="0" cy="0"/>
          <a:chOff x="0" y="0"/>
          <a:chExt cx="0" cy="0"/>
        </a:xfrm>
      </p:grpSpPr>
      <p:sp>
        <p:nvSpPr>
          <p:cNvPr id="155" name="Google Shape;155;p77"/>
          <p:cNvSpPr txBox="1"/>
          <p:nvPr>
            <p:ph type="title"/>
          </p:nvPr>
        </p:nvSpPr>
        <p:spPr>
          <a:xfrm>
            <a:off x="416713" y="880293"/>
            <a:ext cx="5412600" cy="799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56" name="Google Shape;156;p77"/>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7" name="Shape 157"/>
        <p:cNvGrpSpPr/>
        <p:nvPr/>
      </p:nvGrpSpPr>
      <p:grpSpPr>
        <a:xfrm>
          <a:off x="0" y="0"/>
          <a:ext cx="0" cy="0"/>
          <a:chOff x="0" y="0"/>
          <a:chExt cx="0" cy="0"/>
        </a:xfrm>
      </p:grpSpPr>
      <p:sp>
        <p:nvSpPr>
          <p:cNvPr id="158" name="Google Shape;158;p78"/>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78"/>
          <p:cNvSpPr txBox="1"/>
          <p:nvPr>
            <p:ph type="title"/>
          </p:nvPr>
        </p:nvSpPr>
        <p:spPr>
          <a:xfrm>
            <a:off x="225675" y="2411542"/>
            <a:ext cx="3438300" cy="2898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60" name="Google Shape;160;p78"/>
          <p:cNvSpPr txBox="1"/>
          <p:nvPr>
            <p:ph idx="1" type="subTitle"/>
          </p:nvPr>
        </p:nvSpPr>
        <p:spPr>
          <a:xfrm>
            <a:off x="225675" y="5481569"/>
            <a:ext cx="3438300" cy="241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1" name="Google Shape;161;p78"/>
          <p:cNvSpPr txBox="1"/>
          <p:nvPr>
            <p:ph idx="2" type="body"/>
          </p:nvPr>
        </p:nvSpPr>
        <p:spPr>
          <a:xfrm>
            <a:off x="4198575" y="1415969"/>
            <a:ext cx="3261300" cy="7226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2" name="Google Shape;162;p78"/>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3" name="Shape 163"/>
        <p:cNvGrpSpPr/>
        <p:nvPr/>
      </p:nvGrpSpPr>
      <p:grpSpPr>
        <a:xfrm>
          <a:off x="0" y="0"/>
          <a:ext cx="0" cy="0"/>
          <a:chOff x="0" y="0"/>
          <a:chExt cx="0" cy="0"/>
        </a:xfrm>
      </p:grpSpPr>
      <p:sp>
        <p:nvSpPr>
          <p:cNvPr id="164" name="Google Shape;164;p79"/>
          <p:cNvSpPr txBox="1"/>
          <p:nvPr>
            <p:ph idx="1" type="body"/>
          </p:nvPr>
        </p:nvSpPr>
        <p:spPr>
          <a:xfrm>
            <a:off x="264945" y="8273124"/>
            <a:ext cx="5099100" cy="11832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65" name="Google Shape;165;p79"/>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6" name="Shape 166"/>
        <p:cNvGrpSpPr/>
        <p:nvPr/>
      </p:nvGrpSpPr>
      <p:grpSpPr>
        <a:xfrm>
          <a:off x="0" y="0"/>
          <a:ext cx="0" cy="0"/>
          <a:chOff x="0" y="0"/>
          <a:chExt cx="0" cy="0"/>
        </a:xfrm>
      </p:grpSpPr>
      <p:sp>
        <p:nvSpPr>
          <p:cNvPr id="167" name="Google Shape;167;p80"/>
          <p:cNvSpPr txBox="1"/>
          <p:nvPr>
            <p:ph hasCustomPrompt="1" type="title"/>
          </p:nvPr>
        </p:nvSpPr>
        <p:spPr>
          <a:xfrm>
            <a:off x="264945" y="2163089"/>
            <a:ext cx="7242600" cy="38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68" name="Google Shape;168;p80"/>
          <p:cNvSpPr txBox="1"/>
          <p:nvPr>
            <p:ph idx="1" type="body"/>
          </p:nvPr>
        </p:nvSpPr>
        <p:spPr>
          <a:xfrm>
            <a:off x="264945" y="6164351"/>
            <a:ext cx="7242600" cy="25437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69" name="Google Shape;169;p80"/>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0" name="Shape 170"/>
        <p:cNvGrpSpPr/>
        <p:nvPr/>
      </p:nvGrpSpPr>
      <p:grpSpPr>
        <a:xfrm>
          <a:off x="0" y="0"/>
          <a:ext cx="0" cy="0"/>
          <a:chOff x="0" y="0"/>
          <a:chExt cx="0" cy="0"/>
        </a:xfrm>
      </p:grpSpPr>
      <p:sp>
        <p:nvSpPr>
          <p:cNvPr id="171" name="Google Shape;171;p8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4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 name="Shape 24"/>
        <p:cNvGrpSpPr/>
        <p:nvPr/>
      </p:nvGrpSpPr>
      <p:grpSpPr>
        <a:xfrm>
          <a:off x="0" y="0"/>
          <a:ext cx="0" cy="0"/>
          <a:chOff x="0" y="0"/>
          <a:chExt cx="0" cy="0"/>
        </a:xfrm>
      </p:grpSpPr>
      <p:sp>
        <p:nvSpPr>
          <p:cNvPr id="25" name="Google Shape;25;p42"/>
          <p:cNvSpPr txBox="1"/>
          <p:nvPr>
            <p:ph type="title"/>
          </p:nvPr>
        </p:nvSpPr>
        <p:spPr>
          <a:xfrm>
            <a:off x="264945" y="1086507"/>
            <a:ext cx="2386800" cy="14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6" name="Google Shape;26;p42"/>
          <p:cNvSpPr txBox="1"/>
          <p:nvPr>
            <p:ph idx="1" type="body"/>
          </p:nvPr>
        </p:nvSpPr>
        <p:spPr>
          <a:xfrm>
            <a:off x="264945" y="2717440"/>
            <a:ext cx="2386800" cy="6217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7" name="Shape 27"/>
        <p:cNvGrpSpPr/>
        <p:nvPr/>
      </p:nvGrpSpPr>
      <p:grpSpPr>
        <a:xfrm>
          <a:off x="0" y="0"/>
          <a:ext cx="0" cy="0"/>
          <a:chOff x="0" y="0"/>
          <a:chExt cx="0" cy="0"/>
        </a:xfrm>
      </p:grpSpPr>
      <p:sp>
        <p:nvSpPr>
          <p:cNvPr id="28" name="Google Shape;28;p43"/>
          <p:cNvSpPr txBox="1"/>
          <p:nvPr>
            <p:ph type="title"/>
          </p:nvPr>
        </p:nvSpPr>
        <p:spPr>
          <a:xfrm>
            <a:off x="416713" y="880293"/>
            <a:ext cx="5412600" cy="799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9" name="Shape 29"/>
        <p:cNvGrpSpPr/>
        <p:nvPr/>
      </p:nvGrpSpPr>
      <p:grpSpPr>
        <a:xfrm>
          <a:off x="0" y="0"/>
          <a:ext cx="0" cy="0"/>
          <a:chOff x="0" y="0"/>
          <a:chExt cx="0" cy="0"/>
        </a:xfrm>
      </p:grpSpPr>
      <p:sp>
        <p:nvSpPr>
          <p:cNvPr id="30" name="Google Shape;30;p44"/>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4"/>
          <p:cNvSpPr txBox="1"/>
          <p:nvPr>
            <p:ph type="title"/>
          </p:nvPr>
        </p:nvSpPr>
        <p:spPr>
          <a:xfrm>
            <a:off x="225675" y="2411542"/>
            <a:ext cx="3438300" cy="2898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2" name="Google Shape;32;p44"/>
          <p:cNvSpPr txBox="1"/>
          <p:nvPr>
            <p:ph idx="1" type="subTitle"/>
          </p:nvPr>
        </p:nvSpPr>
        <p:spPr>
          <a:xfrm>
            <a:off x="225675" y="5481569"/>
            <a:ext cx="3438300" cy="241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3" name="Google Shape;33;p44"/>
          <p:cNvSpPr txBox="1"/>
          <p:nvPr>
            <p:ph idx="2" type="body"/>
          </p:nvPr>
        </p:nvSpPr>
        <p:spPr>
          <a:xfrm>
            <a:off x="4198575" y="1415969"/>
            <a:ext cx="3261300" cy="7226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sp>
        <p:nvSpPr>
          <p:cNvPr id="35" name="Google Shape;35;p45"/>
          <p:cNvSpPr txBox="1"/>
          <p:nvPr>
            <p:ph idx="1" type="body"/>
          </p:nvPr>
        </p:nvSpPr>
        <p:spPr>
          <a:xfrm>
            <a:off x="264945" y="8273124"/>
            <a:ext cx="5099100" cy="11832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3.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5.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4.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6.xml"/><Relationship Id="rId10" Type="http://schemas.openxmlformats.org/officeDocument/2006/relationships/slideLayout" Target="../slideLayouts/slideLayout45.xml"/><Relationship Id="rId12" Type="http://schemas.openxmlformats.org/officeDocument/2006/relationships/theme" Target="../theme/theme2.xml"/><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9" Type="http://schemas.openxmlformats.org/officeDocument/2006/relationships/slideLayout" Target="../slideLayouts/slideLayout44.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2"/>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Open Sans"/>
              <a:buNone/>
              <a:defRPr b="0" i="0" sz="2800" u="none" cap="none" strike="noStrike">
                <a:solidFill>
                  <a:schemeClr val="dk1"/>
                </a:solidFill>
                <a:latin typeface="Open Sans"/>
                <a:ea typeface="Open Sans"/>
                <a:cs typeface="Open Sans"/>
                <a:sym typeface="Open Sans"/>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2"/>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32"/>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pic>
        <p:nvPicPr>
          <p:cNvPr id="9" name="Google Shape;9;p32"/>
          <p:cNvPicPr preferRelativeResize="0"/>
          <p:nvPr/>
        </p:nvPicPr>
        <p:blipFill rotWithShape="1">
          <a:blip r:embed="rId1">
            <a:alphaModFix/>
          </a:blip>
          <a:srcRect b="0" l="0" r="0" t="0"/>
          <a:stretch/>
        </p:blipFill>
        <p:spPr>
          <a:xfrm>
            <a:off x="6744176" y="8934689"/>
            <a:ext cx="808095" cy="27314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0" name="Shape 40"/>
        <p:cNvGrpSpPr/>
        <p:nvPr/>
      </p:nvGrpSpPr>
      <p:grpSpPr>
        <a:xfrm>
          <a:off x="0" y="0"/>
          <a:ext cx="0" cy="0"/>
          <a:chOff x="0" y="0"/>
          <a:chExt cx="0" cy="0"/>
        </a:xfrm>
      </p:grpSpPr>
      <p:sp>
        <p:nvSpPr>
          <p:cNvPr id="41" name="Google Shape;41;p34"/>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2E3D49"/>
              </a:buClr>
              <a:buSzPts val="4000"/>
              <a:buFont typeface="Open Sans"/>
              <a:buNone/>
              <a:defRPr b="0" i="0" sz="4000" u="none" cap="none" strike="noStrike">
                <a:solidFill>
                  <a:srgbClr val="2E3D49"/>
                </a:solidFill>
                <a:latin typeface="Open Sans"/>
                <a:ea typeface="Open Sans"/>
                <a:cs typeface="Open Sans"/>
                <a:sym typeface="Open Sans"/>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42" name="Google Shape;42;p34"/>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Light"/>
              <a:buChar char="●"/>
              <a:defRPr b="0" i="0" sz="1800" u="none" cap="none" strike="noStrike">
                <a:solidFill>
                  <a:schemeClr val="dk2"/>
                </a:solidFill>
                <a:latin typeface="Open Sans Light"/>
                <a:ea typeface="Open Sans Light"/>
                <a:cs typeface="Open Sans Light"/>
                <a:sym typeface="Open Sans Light"/>
              </a:defRPr>
            </a:lvl1pPr>
            <a:lvl2pPr indent="-317500" lvl="1" marL="9144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2pPr>
            <a:lvl3pPr indent="-317500" lvl="2" marL="13716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3pPr>
            <a:lvl4pPr indent="-317500" lvl="3" marL="18288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4pPr>
            <a:lvl5pPr indent="-317500" lvl="4" marL="22860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5pPr>
            <a:lvl6pPr indent="-317500" lvl="5" marL="27432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6pPr>
            <a:lvl7pPr indent="-317500" lvl="6" marL="32004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7pPr>
            <a:lvl8pPr indent="-317500" lvl="7" marL="36576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8pPr>
            <a:lvl9pPr indent="-317500" lvl="8" marL="4114800" marR="0" rtl="0" algn="l">
              <a:lnSpc>
                <a:spcPct val="115000"/>
              </a:lnSpc>
              <a:spcBef>
                <a:spcPts val="1600"/>
              </a:spcBef>
              <a:spcAft>
                <a:spcPts val="160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9pPr>
          </a:lstStyle>
          <a:p/>
        </p:txBody>
      </p:sp>
      <p:sp>
        <p:nvSpPr>
          <p:cNvPr id="43" name="Google Shape;43;p34"/>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4" name="Shape 74"/>
        <p:cNvGrpSpPr/>
        <p:nvPr/>
      </p:nvGrpSpPr>
      <p:grpSpPr>
        <a:xfrm>
          <a:off x="0" y="0"/>
          <a:ext cx="0" cy="0"/>
          <a:chOff x="0" y="0"/>
          <a:chExt cx="0" cy="0"/>
        </a:xfrm>
      </p:grpSpPr>
      <p:sp>
        <p:nvSpPr>
          <p:cNvPr id="75" name="Google Shape;75;p36"/>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76" name="Google Shape;76;p36"/>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77" name="Google Shape;77;p36"/>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7" name="Shape 127"/>
        <p:cNvGrpSpPr/>
        <p:nvPr/>
      </p:nvGrpSpPr>
      <p:grpSpPr>
        <a:xfrm>
          <a:off x="0" y="0"/>
          <a:ext cx="0" cy="0"/>
          <a:chOff x="0" y="0"/>
          <a:chExt cx="0" cy="0"/>
        </a:xfrm>
      </p:grpSpPr>
      <p:sp>
        <p:nvSpPr>
          <p:cNvPr id="128" name="Google Shape;128;p70"/>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29" name="Google Shape;129;p70"/>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30" name="Google Shape;130;p70"/>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hyperlink" Target="https://drive.google.com/file/d/14SgnE_0wNpuPdF5ss94GGqIBfcxLnpIF/view"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hyperlink" Target="https://drive.google.com/file/d/14SgnE_0wNpuPdF5ss94GGqIBfcxLnpIF/view" TargetMode="External"/><Relationship Id="rId4" Type="http://schemas.openxmlformats.org/officeDocument/2006/relationships/hyperlink" Target="https://drive.google.com/file/d/1YdBZPpaIQvnD9NbgkeLMb5PeFtnhGGRP/view?usp=sharin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75" name="Shape 175"/>
        <p:cNvGrpSpPr/>
        <p:nvPr/>
      </p:nvGrpSpPr>
      <p:grpSpPr>
        <a:xfrm>
          <a:off x="0" y="0"/>
          <a:ext cx="0" cy="0"/>
          <a:chOff x="0" y="0"/>
          <a:chExt cx="0" cy="0"/>
        </a:xfrm>
      </p:grpSpPr>
      <p:sp>
        <p:nvSpPr>
          <p:cNvPr id="176" name="Google Shape;176;p1"/>
          <p:cNvSpPr/>
          <p:nvPr/>
        </p:nvSpPr>
        <p:spPr>
          <a:xfrm rot="-5400000">
            <a:off x="4270075" y="6556200"/>
            <a:ext cx="3502200" cy="3502200"/>
          </a:xfrm>
          <a:prstGeom prst="rtTriangl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7" name="Google Shape;177;p1"/>
          <p:cNvPicPr preferRelativeResize="0"/>
          <p:nvPr/>
        </p:nvPicPr>
        <p:blipFill rotWithShape="1">
          <a:blip r:embed="rId3">
            <a:alphaModFix/>
          </a:blip>
          <a:srcRect b="0" l="0" r="0" t="0"/>
          <a:stretch/>
        </p:blipFill>
        <p:spPr>
          <a:xfrm>
            <a:off x="6049275" y="8353850"/>
            <a:ext cx="1375200" cy="1375200"/>
          </a:xfrm>
          <a:prstGeom prst="rect">
            <a:avLst/>
          </a:prstGeom>
          <a:noFill/>
          <a:ln>
            <a:noFill/>
          </a:ln>
        </p:spPr>
      </p:pic>
      <p:pic>
        <p:nvPicPr>
          <p:cNvPr id="178" name="Google Shape;178;p1"/>
          <p:cNvPicPr preferRelativeResize="0"/>
          <p:nvPr/>
        </p:nvPicPr>
        <p:blipFill rotWithShape="1">
          <a:blip r:embed="rId4">
            <a:alphaModFix/>
          </a:blip>
          <a:srcRect b="0" l="0" r="0" t="0"/>
          <a:stretch/>
        </p:blipFill>
        <p:spPr>
          <a:xfrm>
            <a:off x="1146225" y="2111300"/>
            <a:ext cx="5479925" cy="5479925"/>
          </a:xfrm>
          <a:prstGeom prst="rect">
            <a:avLst/>
          </a:prstGeom>
          <a:noFill/>
          <a:ln>
            <a:noFill/>
          </a:ln>
        </p:spPr>
      </p:pic>
      <p:sp>
        <p:nvSpPr>
          <p:cNvPr id="179" name="Google Shape;179;p1"/>
          <p:cNvSpPr txBox="1"/>
          <p:nvPr>
            <p:ph idx="4294967295" type="title"/>
          </p:nvPr>
        </p:nvSpPr>
        <p:spPr>
          <a:xfrm>
            <a:off x="264945" y="423371"/>
            <a:ext cx="7242600" cy="1119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lang="en" sz="4000">
                <a:solidFill>
                  <a:srgbClr val="FFFFFF"/>
                </a:solidFill>
              </a:rPr>
              <a:t>Tech ABC Corp - HR Database</a:t>
            </a:r>
            <a:endParaRPr sz="4000">
              <a:solidFill>
                <a:srgbClr val="FFFFFF"/>
              </a:solidFill>
            </a:endParaRPr>
          </a:p>
          <a:p>
            <a:pPr indent="0" lvl="0" marL="0" rtl="0" algn="l">
              <a:lnSpc>
                <a:spcPct val="100000"/>
              </a:lnSpc>
              <a:spcBef>
                <a:spcPts val="0"/>
              </a:spcBef>
              <a:spcAft>
                <a:spcPts val="0"/>
              </a:spcAft>
              <a:buSzPts val="2800"/>
              <a:buNone/>
            </a:pPr>
            <a:r>
              <a:t/>
            </a:r>
            <a:endParaRPr/>
          </a:p>
        </p:txBody>
      </p:sp>
      <p:sp>
        <p:nvSpPr>
          <p:cNvPr id="180" name="Google Shape;180;p1"/>
          <p:cNvSpPr txBox="1"/>
          <p:nvPr>
            <p:ph idx="4294967295" type="title"/>
          </p:nvPr>
        </p:nvSpPr>
        <p:spPr>
          <a:xfrm>
            <a:off x="264945" y="1074546"/>
            <a:ext cx="7242600" cy="1119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lang="en" sz="2500">
                <a:solidFill>
                  <a:srgbClr val="FFFFFF"/>
                </a:solidFill>
              </a:rPr>
              <a:t>Alexandre Shimono</a:t>
            </a:r>
            <a:endParaRPr sz="2500">
              <a:solidFill>
                <a:srgbClr val="FFFFFF"/>
              </a:solidFill>
            </a:endParaRPr>
          </a:p>
          <a:p>
            <a:pPr indent="0" lvl="0" marL="0" rtl="0" algn="ctr">
              <a:lnSpc>
                <a:spcPct val="115000"/>
              </a:lnSpc>
              <a:spcBef>
                <a:spcPts val="0"/>
              </a:spcBef>
              <a:spcAft>
                <a:spcPts val="0"/>
              </a:spcAft>
              <a:buSzPts val="2800"/>
              <a:buNone/>
            </a:pPr>
            <a:r>
              <a:rPr lang="en" sz="2500">
                <a:solidFill>
                  <a:srgbClr val="FFFFFF"/>
                </a:solidFill>
              </a:rPr>
              <a:t>2020-Sep-30</a:t>
            </a:r>
            <a:endParaRPr sz="2500">
              <a:solidFill>
                <a:srgbClr val="FFFFFF"/>
              </a:solidFill>
            </a:endParaRPr>
          </a:p>
          <a:p>
            <a:pPr indent="0" lvl="0" marL="0" rtl="0" algn="l">
              <a:lnSpc>
                <a:spcPct val="100000"/>
              </a:lnSpc>
              <a:spcBef>
                <a:spcPts val="0"/>
              </a:spcBef>
              <a:spcAft>
                <a:spcPts val="0"/>
              </a:spcAft>
              <a:buSzPts val="2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35" name="Shape 235"/>
        <p:cNvGrpSpPr/>
        <p:nvPr/>
      </p:nvGrpSpPr>
      <p:grpSpPr>
        <a:xfrm>
          <a:off x="0" y="0"/>
          <a:ext cx="0" cy="0"/>
          <a:chOff x="0" y="0"/>
          <a:chExt cx="0" cy="0"/>
        </a:xfrm>
      </p:grpSpPr>
      <p:sp>
        <p:nvSpPr>
          <p:cNvPr id="236" name="Google Shape;236;p10"/>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2</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Relational Database Design</a:t>
            </a:r>
            <a:endParaRPr b="0" i="0" sz="3000" u="none" cap="none" strike="noStrike">
              <a:solidFill>
                <a:srgbClr val="FFFFFF"/>
              </a:solidFill>
              <a:latin typeface="Open Sans"/>
              <a:ea typeface="Open Sans"/>
              <a:cs typeface="Open Sans"/>
              <a:sym typeface="Open Sans"/>
            </a:endParaRPr>
          </a:p>
        </p:txBody>
      </p:sp>
      <p:sp>
        <p:nvSpPr>
          <p:cNvPr id="237" name="Google Shape;237;p10"/>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1"/>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Step 2: Relational Database Design</a:t>
            </a:r>
            <a:endParaRPr/>
          </a:p>
        </p:txBody>
      </p:sp>
      <p:sp>
        <p:nvSpPr>
          <p:cNvPr id="243" name="Google Shape;243;p11"/>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p>
            <a:pPr indent="0" lvl="0" marL="0" rtl="0" algn="l">
              <a:lnSpc>
                <a:spcPct val="170000"/>
              </a:lnSpc>
              <a:spcBef>
                <a:spcPts val="0"/>
              </a:spcBef>
              <a:spcAft>
                <a:spcPts val="0"/>
              </a:spcAft>
              <a:buSzPts val="3000"/>
              <a:buNone/>
            </a:pPr>
            <a:r>
              <a:rPr lang="en" sz="1500">
                <a:solidFill>
                  <a:srgbClr val="525C65"/>
                </a:solidFill>
                <a:highlight>
                  <a:srgbClr val="FFFFFF"/>
                </a:highlight>
                <a:latin typeface="Open Sans"/>
                <a:ea typeface="Open Sans"/>
                <a:cs typeface="Open Sans"/>
                <a:sym typeface="Open Sans"/>
              </a:rPr>
              <a:t>This step is where you will go through the process of designing a new database for Tech ABC Corp's HR department. Using the </a:t>
            </a:r>
            <a:r>
              <a:rPr lang="en" sz="1500" u="sng">
                <a:solidFill>
                  <a:schemeClr val="hlink"/>
                </a:solidFill>
                <a:highlight>
                  <a:srgbClr val="FFFFFF"/>
                </a:highlight>
                <a:latin typeface="Open Sans"/>
                <a:ea typeface="Open Sans"/>
                <a:cs typeface="Open Sans"/>
                <a:sym typeface="Open Sans"/>
                <a:hlinkClick r:id="rId3"/>
              </a:rPr>
              <a:t>dataset</a:t>
            </a:r>
            <a:r>
              <a:rPr lang="en" sz="1500">
                <a:solidFill>
                  <a:srgbClr val="525C65"/>
                </a:solidFill>
                <a:highlight>
                  <a:srgbClr val="FFFFFF"/>
                </a:highlight>
                <a:latin typeface="Open Sans"/>
                <a:ea typeface="Open Sans"/>
                <a:cs typeface="Open Sans"/>
                <a:sym typeface="Open Sans"/>
              </a:rPr>
              <a:t> provided, along with the requirements gathered in step one, you are going to develop a relational database set to the 3NF.</a:t>
            </a:r>
            <a:endParaRPr sz="15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SzPts val="3000"/>
              <a:buNone/>
            </a:pPr>
            <a:r>
              <a:t/>
            </a:r>
            <a:endParaRPr sz="5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SzPts val="3000"/>
              <a:buNone/>
            </a:pPr>
            <a:r>
              <a:rPr lang="en" sz="1500">
                <a:solidFill>
                  <a:srgbClr val="525C65"/>
                </a:solidFill>
                <a:highlight>
                  <a:srgbClr val="FFFFFF"/>
                </a:highlight>
                <a:latin typeface="Open Sans"/>
                <a:ea typeface="Open Sans"/>
                <a:cs typeface="Open Sans"/>
                <a:sym typeface="Open Sans"/>
              </a:rPr>
              <a:t>Using Lucidchart, you will create 3 entity relationship diagrams (ERDs) to show how you developed the final design for your data.</a:t>
            </a:r>
            <a:endParaRPr sz="15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SzPts val="3000"/>
              <a:buNone/>
            </a:pPr>
            <a:r>
              <a:t/>
            </a:r>
            <a:endParaRPr sz="5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Clr>
                <a:schemeClr val="dk1"/>
              </a:buClr>
              <a:buSzPts val="1100"/>
              <a:buFont typeface="Arial"/>
              <a:buNone/>
            </a:pPr>
            <a:r>
              <a:rPr lang="en" sz="1500">
                <a:solidFill>
                  <a:srgbClr val="525C65"/>
                </a:solidFill>
                <a:highlight>
                  <a:srgbClr val="FFFFFF"/>
                </a:highlight>
                <a:latin typeface="Open Sans"/>
                <a:ea typeface="Open Sans"/>
                <a:cs typeface="Open Sans"/>
                <a:sym typeface="Open Sans"/>
              </a:rPr>
              <a:t>You will submit a screenshot for each of the 3 ERDs you create. You will find detailed instructions for developing each of the ERDs over the next several pages.</a:t>
            </a:r>
            <a:endParaRPr sz="15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1100"/>
              </a:spcBef>
              <a:spcAft>
                <a:spcPts val="1600"/>
              </a:spcAft>
              <a:buSzPts val="3000"/>
              <a:buNone/>
            </a:pPr>
            <a:r>
              <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2"/>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ERD</a:t>
            </a:r>
            <a:endParaRPr/>
          </a:p>
        </p:txBody>
      </p:sp>
      <p:sp>
        <p:nvSpPr>
          <p:cNvPr id="249" name="Google Shape;249;p12"/>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Conceptual</a:t>
            </a:r>
            <a:endParaRPr b="1" sz="1900">
              <a:latin typeface="Open Sans"/>
              <a:ea typeface="Open Sans"/>
              <a:cs typeface="Open Sans"/>
              <a:sym typeface="Open Sans"/>
            </a:endParaRPr>
          </a:p>
          <a:p>
            <a:pPr indent="0" lvl="0" marL="0" rtl="0" algn="l">
              <a:lnSpc>
                <a:spcPct val="170000"/>
              </a:lnSpc>
              <a:spcBef>
                <a:spcPts val="1600"/>
              </a:spcBef>
              <a:spcAft>
                <a:spcPts val="0"/>
              </a:spcAft>
              <a:buSzPts val="3000"/>
              <a:buNone/>
            </a:pPr>
            <a:r>
              <a:rPr lang="en" sz="1200">
                <a:solidFill>
                  <a:srgbClr val="525C65"/>
                </a:solidFill>
                <a:highlight>
                  <a:srgbClr val="FFFFFF"/>
                </a:highlight>
                <a:latin typeface="Open Sans"/>
                <a:ea typeface="Open Sans"/>
                <a:cs typeface="Open Sans"/>
                <a:sym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SzPts val="3000"/>
              <a:buNone/>
            </a:pPr>
            <a:r>
              <a:rPr lang="en" sz="1200">
                <a:solidFill>
                  <a:srgbClr val="525C65"/>
                </a:solidFill>
                <a:highlight>
                  <a:srgbClr val="FFFFFF"/>
                </a:highlight>
                <a:latin typeface="Open Sans"/>
                <a:ea typeface="Open Sans"/>
                <a:cs typeface="Open Sans"/>
                <a:sym typeface="Open Sans"/>
              </a:rPr>
              <a:t>Use Lucidchart’s built-in template for DBMS ER Diagram UML.</a:t>
            </a:r>
            <a:endParaRPr sz="12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0"/>
              </a:spcBef>
              <a:spcAft>
                <a:spcPts val="0"/>
              </a:spcAft>
              <a:buSzPts val="3000"/>
              <a:buNone/>
            </a:pPr>
            <a:r>
              <a:t/>
            </a:r>
            <a:endParaRPr sz="12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0"/>
              </a:spcBef>
              <a:spcAft>
                <a:spcPts val="0"/>
              </a:spcAft>
              <a:buSzPts val="3000"/>
              <a:buNone/>
            </a:pPr>
            <a:r>
              <a:t/>
            </a:r>
            <a:endParaRPr sz="1200">
              <a:solidFill>
                <a:srgbClr val="FF0000"/>
              </a:solidFill>
              <a:highlight>
                <a:srgbClr val="FFFFFF"/>
              </a:highlight>
              <a:latin typeface="Open Sans"/>
              <a:ea typeface="Open Sans"/>
              <a:cs typeface="Open Sans"/>
              <a:sym typeface="Open Sans"/>
            </a:endParaRPr>
          </a:p>
          <a:p>
            <a:pPr indent="0" lvl="0" marL="0" rtl="0" algn="l">
              <a:lnSpc>
                <a:spcPct val="170000"/>
              </a:lnSpc>
              <a:spcBef>
                <a:spcPts val="0"/>
              </a:spcBef>
              <a:spcAft>
                <a:spcPts val="0"/>
              </a:spcAft>
              <a:buSzPts val="3000"/>
              <a:buNone/>
            </a:pPr>
            <a:r>
              <a:t/>
            </a:r>
            <a:endParaRPr sz="1200">
              <a:solidFill>
                <a:srgbClr val="525C65"/>
              </a:solidFill>
              <a:highlight>
                <a:srgbClr val="FFFFFF"/>
              </a:highlight>
              <a:latin typeface="Open Sans"/>
              <a:ea typeface="Open Sans"/>
              <a:cs typeface="Open Sans"/>
              <a:sym typeface="Open Sans"/>
            </a:endParaRPr>
          </a:p>
          <a:p>
            <a:pPr indent="0" lvl="0" marL="457200" rtl="0" algn="l">
              <a:lnSpc>
                <a:spcPct val="115000"/>
              </a:lnSpc>
              <a:spcBef>
                <a:spcPts val="0"/>
              </a:spcBef>
              <a:spcAft>
                <a:spcPts val="1600"/>
              </a:spcAft>
              <a:buClr>
                <a:schemeClr val="dk1"/>
              </a:buClr>
              <a:buSzPts val="1100"/>
              <a:buFont typeface="Arial"/>
              <a:buNone/>
            </a:pPr>
            <a:r>
              <a:t/>
            </a:r>
            <a:endParaRPr sz="1900"/>
          </a:p>
        </p:txBody>
      </p:sp>
      <p:pic>
        <p:nvPicPr>
          <p:cNvPr id="250" name="Google Shape;250;p12"/>
          <p:cNvPicPr preferRelativeResize="0"/>
          <p:nvPr/>
        </p:nvPicPr>
        <p:blipFill>
          <a:blip r:embed="rId3">
            <a:alphaModFix/>
          </a:blip>
          <a:stretch>
            <a:fillRect/>
          </a:stretch>
        </p:blipFill>
        <p:spPr>
          <a:xfrm>
            <a:off x="0" y="6277239"/>
            <a:ext cx="7772400" cy="287842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3"/>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ERD</a:t>
            </a:r>
            <a:endParaRPr/>
          </a:p>
        </p:txBody>
      </p:sp>
      <p:sp>
        <p:nvSpPr>
          <p:cNvPr id="256" name="Google Shape;256;p13"/>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Logical</a:t>
            </a:r>
            <a:endParaRPr b="1" sz="1900">
              <a:latin typeface="Open Sans"/>
              <a:ea typeface="Open Sans"/>
              <a:cs typeface="Open Sans"/>
              <a:sym typeface="Open Sans"/>
            </a:endParaRPr>
          </a:p>
          <a:p>
            <a:pPr indent="0" lvl="0" marL="0" rtl="0" algn="l">
              <a:lnSpc>
                <a:spcPct val="170000"/>
              </a:lnSpc>
              <a:spcBef>
                <a:spcPts val="1600"/>
              </a:spcBef>
              <a:spcAft>
                <a:spcPts val="0"/>
              </a:spcAft>
              <a:buSzPts val="3000"/>
              <a:buNone/>
            </a:pPr>
            <a:r>
              <a:rPr lang="en" sz="1400">
                <a:solidFill>
                  <a:srgbClr val="525C65"/>
                </a:solidFill>
                <a:highlight>
                  <a:srgbClr val="FFFFFF"/>
                </a:highlight>
                <a:latin typeface="Open Sans"/>
                <a:ea typeface="Open Sans"/>
                <a:cs typeface="Open Sans"/>
                <a:sym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SzPts val="3000"/>
              <a:buNone/>
            </a:pPr>
            <a:r>
              <a:rPr lang="en" sz="1400">
                <a:solidFill>
                  <a:srgbClr val="525C65"/>
                </a:solidFill>
                <a:highlight>
                  <a:srgbClr val="FFFFFF"/>
                </a:highlight>
                <a:latin typeface="Open Sans"/>
                <a:ea typeface="Open Sans"/>
                <a:cs typeface="Open Sans"/>
                <a:sym typeface="Open Sans"/>
              </a:rPr>
              <a:t>Use Lucidchart’s built-in template for DBMS ER Diagram UML.</a:t>
            </a:r>
            <a:endParaRPr sz="14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0"/>
              </a:spcBef>
              <a:spcAft>
                <a:spcPts val="0"/>
              </a:spcAft>
              <a:buClr>
                <a:schemeClr val="dk1"/>
              </a:buClr>
              <a:buSzPts val="1100"/>
              <a:buFont typeface="Arial"/>
              <a:buNone/>
            </a:pPr>
            <a:r>
              <a:t/>
            </a:r>
            <a:endParaRPr sz="1200">
              <a:solidFill>
                <a:srgbClr val="525C65"/>
              </a:solidFill>
              <a:highlight>
                <a:schemeClr val="lt1"/>
              </a:highlight>
              <a:latin typeface="Open Sans"/>
              <a:ea typeface="Open Sans"/>
              <a:cs typeface="Open Sans"/>
              <a:sym typeface="Open Sans"/>
            </a:endParaRPr>
          </a:p>
          <a:p>
            <a:pPr indent="0" lvl="0" marL="0" rtl="0" algn="l">
              <a:lnSpc>
                <a:spcPct val="170000"/>
              </a:lnSpc>
              <a:spcBef>
                <a:spcPts val="0"/>
              </a:spcBef>
              <a:spcAft>
                <a:spcPts val="0"/>
              </a:spcAft>
              <a:buClr>
                <a:schemeClr val="dk1"/>
              </a:buClr>
              <a:buSzPts val="1100"/>
              <a:buFont typeface="Arial"/>
              <a:buNone/>
            </a:pPr>
            <a:r>
              <a:t/>
            </a:r>
            <a:endParaRPr sz="1400">
              <a:solidFill>
                <a:srgbClr val="525C65"/>
              </a:solidFill>
              <a:highlight>
                <a:srgbClr val="FFFFFF"/>
              </a:highlight>
              <a:latin typeface="Open Sans"/>
              <a:ea typeface="Open Sans"/>
              <a:cs typeface="Open Sans"/>
              <a:sym typeface="Open Sans"/>
            </a:endParaRPr>
          </a:p>
          <a:p>
            <a:pPr indent="0" lvl="0" marL="457200" rtl="0" algn="l">
              <a:lnSpc>
                <a:spcPct val="115000"/>
              </a:lnSpc>
              <a:spcBef>
                <a:spcPts val="0"/>
              </a:spcBef>
              <a:spcAft>
                <a:spcPts val="0"/>
              </a:spcAft>
              <a:buSzPts val="3000"/>
              <a:buNone/>
            </a:pPr>
            <a:r>
              <a:t/>
            </a:r>
            <a:endParaRPr sz="1900"/>
          </a:p>
          <a:p>
            <a:pPr indent="0" lvl="0" marL="0" rtl="0" algn="l">
              <a:lnSpc>
                <a:spcPct val="115000"/>
              </a:lnSpc>
              <a:spcBef>
                <a:spcPts val="1600"/>
              </a:spcBef>
              <a:spcAft>
                <a:spcPts val="0"/>
              </a:spcAft>
              <a:buSzPts val="3000"/>
              <a:buNone/>
            </a:pPr>
            <a:r>
              <a:t/>
            </a:r>
            <a:endParaRPr sz="1900"/>
          </a:p>
          <a:p>
            <a:pPr indent="0" lvl="0" marL="0" rtl="0" algn="l">
              <a:lnSpc>
                <a:spcPct val="115000"/>
              </a:lnSpc>
              <a:spcBef>
                <a:spcPts val="1600"/>
              </a:spcBef>
              <a:spcAft>
                <a:spcPts val="0"/>
              </a:spcAft>
              <a:buSzPts val="3000"/>
              <a:buNone/>
            </a:pPr>
            <a:r>
              <a:t/>
            </a:r>
            <a:endParaRPr sz="1900"/>
          </a:p>
          <a:p>
            <a:pPr indent="0" lvl="0" marL="0" rtl="0" algn="l">
              <a:lnSpc>
                <a:spcPct val="115000"/>
              </a:lnSpc>
              <a:spcBef>
                <a:spcPts val="1600"/>
              </a:spcBef>
              <a:spcAft>
                <a:spcPts val="0"/>
              </a:spcAft>
              <a:buSzPts val="3000"/>
              <a:buNone/>
            </a:pPr>
            <a:r>
              <a:t/>
            </a:r>
            <a:endParaRPr sz="1900"/>
          </a:p>
          <a:p>
            <a:pPr indent="0" lvl="0" marL="0" rtl="0" algn="l">
              <a:lnSpc>
                <a:spcPct val="115000"/>
              </a:lnSpc>
              <a:spcBef>
                <a:spcPts val="1600"/>
              </a:spcBef>
              <a:spcAft>
                <a:spcPts val="1600"/>
              </a:spcAft>
              <a:buSzPts val="3000"/>
              <a:buNone/>
            </a:pPr>
            <a:r>
              <a:t/>
            </a:r>
            <a:endParaRPr sz="1900"/>
          </a:p>
        </p:txBody>
      </p:sp>
      <p:pic>
        <p:nvPicPr>
          <p:cNvPr id="257" name="Google Shape;257;p13"/>
          <p:cNvPicPr preferRelativeResize="0"/>
          <p:nvPr/>
        </p:nvPicPr>
        <p:blipFill>
          <a:blip r:embed="rId3">
            <a:alphaModFix/>
          </a:blip>
          <a:stretch>
            <a:fillRect/>
          </a:stretch>
        </p:blipFill>
        <p:spPr>
          <a:xfrm>
            <a:off x="50" y="5443102"/>
            <a:ext cx="7772399" cy="424644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4"/>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ERD</a:t>
            </a:r>
            <a:endParaRPr/>
          </a:p>
        </p:txBody>
      </p:sp>
      <p:sp>
        <p:nvSpPr>
          <p:cNvPr id="263" name="Google Shape;263;p14"/>
          <p:cNvSpPr txBox="1"/>
          <p:nvPr>
            <p:ph idx="1" type="body"/>
          </p:nvPr>
        </p:nvSpPr>
        <p:spPr>
          <a:xfrm>
            <a:off x="264950" y="1990174"/>
            <a:ext cx="7242600" cy="7731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Physical</a:t>
            </a:r>
            <a:endParaRPr b="1" sz="1900">
              <a:latin typeface="Open Sans"/>
              <a:ea typeface="Open Sans"/>
              <a:cs typeface="Open Sans"/>
              <a:sym typeface="Open Sans"/>
            </a:endParaRPr>
          </a:p>
          <a:p>
            <a:pPr indent="0" lvl="0" marL="457200" rtl="0" algn="l">
              <a:lnSpc>
                <a:spcPct val="170000"/>
              </a:lnSpc>
              <a:spcBef>
                <a:spcPts val="1600"/>
              </a:spcBef>
              <a:spcAft>
                <a:spcPts val="0"/>
              </a:spcAft>
              <a:buSzPts val="3000"/>
              <a:buNone/>
            </a:pPr>
            <a:r>
              <a:rPr lang="en" sz="1400">
                <a:solidFill>
                  <a:srgbClr val="525C65"/>
                </a:solidFill>
                <a:highlight>
                  <a:srgbClr val="FFFFFF"/>
                </a:highlight>
                <a:latin typeface="Open Sans"/>
                <a:ea typeface="Open Sans"/>
                <a:cs typeface="Open Sans"/>
                <a:sym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a:solidFill>
                <a:srgbClr val="525C65"/>
              </a:solidFill>
              <a:highlight>
                <a:schemeClr val="lt1"/>
              </a:highlight>
              <a:latin typeface="Open Sans"/>
              <a:ea typeface="Open Sans"/>
              <a:cs typeface="Open Sans"/>
              <a:sym typeface="Open Sans"/>
            </a:endParaRPr>
          </a:p>
          <a:p>
            <a:pPr indent="0" lvl="0" marL="0" rtl="0" algn="l">
              <a:lnSpc>
                <a:spcPct val="170000"/>
              </a:lnSpc>
              <a:spcBef>
                <a:spcPts val="1600"/>
              </a:spcBef>
              <a:spcAft>
                <a:spcPts val="0"/>
              </a:spcAft>
              <a:buClr>
                <a:schemeClr val="dk1"/>
              </a:buClr>
              <a:buSzPts val="1100"/>
              <a:buFont typeface="Arial"/>
              <a:buNone/>
            </a:pPr>
            <a:r>
              <a:t/>
            </a:r>
            <a:endParaRPr sz="1500">
              <a:solidFill>
                <a:srgbClr val="525C65"/>
              </a:solidFill>
              <a:highlight>
                <a:srgbClr val="FFFFFF"/>
              </a:highlight>
              <a:latin typeface="Open Sans"/>
              <a:ea typeface="Open Sans"/>
              <a:cs typeface="Open Sans"/>
              <a:sym typeface="Open Sans"/>
            </a:endParaRPr>
          </a:p>
          <a:p>
            <a:pPr indent="0" lvl="0" marL="457200" rtl="0" algn="l">
              <a:lnSpc>
                <a:spcPct val="115000"/>
              </a:lnSpc>
              <a:spcBef>
                <a:spcPts val="0"/>
              </a:spcBef>
              <a:spcAft>
                <a:spcPts val="1600"/>
              </a:spcAft>
              <a:buSzPts val="3000"/>
              <a:buNone/>
            </a:pPr>
            <a:r>
              <a:t/>
            </a:r>
            <a:endParaRPr sz="1500">
              <a:solidFill>
                <a:srgbClr val="525C65"/>
              </a:solidFill>
              <a:highlight>
                <a:srgbClr val="FFFFFF"/>
              </a:highlight>
              <a:latin typeface="Open Sans"/>
              <a:ea typeface="Open Sans"/>
              <a:cs typeface="Open Sans"/>
              <a:sym typeface="Open Sans"/>
            </a:endParaRPr>
          </a:p>
        </p:txBody>
      </p:sp>
      <p:pic>
        <p:nvPicPr>
          <p:cNvPr id="264" name="Google Shape;264;p14"/>
          <p:cNvPicPr preferRelativeResize="0"/>
          <p:nvPr/>
        </p:nvPicPr>
        <p:blipFill>
          <a:blip r:embed="rId3">
            <a:alphaModFix/>
          </a:blip>
          <a:stretch>
            <a:fillRect/>
          </a:stretch>
        </p:blipFill>
        <p:spPr>
          <a:xfrm>
            <a:off x="0" y="5104877"/>
            <a:ext cx="7772401" cy="484844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68" name="Shape 268"/>
        <p:cNvGrpSpPr/>
        <p:nvPr/>
      </p:nvGrpSpPr>
      <p:grpSpPr>
        <a:xfrm>
          <a:off x="0" y="0"/>
          <a:ext cx="0" cy="0"/>
          <a:chOff x="0" y="0"/>
          <a:chExt cx="0" cy="0"/>
        </a:xfrm>
      </p:grpSpPr>
      <p:sp>
        <p:nvSpPr>
          <p:cNvPr id="269" name="Google Shape;269;p15"/>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3</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Create A Physical Database</a:t>
            </a:r>
            <a:endParaRPr b="0" i="0" sz="3000" u="none" cap="none" strike="noStrike">
              <a:solidFill>
                <a:srgbClr val="FFFFFF"/>
              </a:solidFill>
              <a:latin typeface="Open Sans"/>
              <a:ea typeface="Open Sans"/>
              <a:cs typeface="Open Sans"/>
              <a:sym typeface="Open Sans"/>
            </a:endParaRPr>
          </a:p>
        </p:txBody>
      </p:sp>
      <p:sp>
        <p:nvSpPr>
          <p:cNvPr id="270" name="Google Shape;270;p15"/>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6"/>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Step 3: Create A Physical Database</a:t>
            </a:r>
            <a:endParaRPr/>
          </a:p>
        </p:txBody>
      </p:sp>
      <p:sp>
        <p:nvSpPr>
          <p:cNvPr id="276" name="Google Shape;276;p16"/>
          <p:cNvSpPr txBox="1"/>
          <p:nvPr>
            <p:ph idx="1" type="body"/>
          </p:nvPr>
        </p:nvSpPr>
        <p:spPr>
          <a:xfrm>
            <a:off x="264895" y="2381604"/>
            <a:ext cx="7242600" cy="6239700"/>
          </a:xfrm>
          <a:prstGeom prst="rect">
            <a:avLst/>
          </a:prstGeom>
          <a:noFill/>
          <a:ln>
            <a:noFill/>
          </a:ln>
        </p:spPr>
        <p:txBody>
          <a:bodyPr anchorCtr="0" anchor="t" bIns="91425" lIns="91425" spcFirstLastPara="1" rIns="91425" wrap="square" tIns="91425">
            <a:noAutofit/>
          </a:bodyPr>
          <a:lstStyle/>
          <a:p>
            <a:pPr indent="0" lvl="0" marL="241300" marR="241300" rtl="0" algn="l">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In this step, you will be turning your database model into a physical database.</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1100"/>
              </a:spcBef>
              <a:spcAft>
                <a:spcPts val="0"/>
              </a:spcAft>
              <a:buClr>
                <a:schemeClr val="dk1"/>
              </a:buClr>
              <a:buSzPts val="1100"/>
              <a:buFont typeface="Arial"/>
              <a:buNone/>
            </a:pPr>
            <a:r>
              <a:rPr b="1" lang="en" sz="1550">
                <a:solidFill>
                  <a:srgbClr val="525C65"/>
                </a:solidFill>
                <a:highlight>
                  <a:srgbClr val="FFFFFF"/>
                </a:highlight>
                <a:latin typeface="Open Sans"/>
                <a:ea typeface="Open Sans"/>
                <a:cs typeface="Open Sans"/>
                <a:sym typeface="Open Sans"/>
              </a:rPr>
              <a:t>You will:</a:t>
            </a:r>
            <a:endParaRPr b="1" sz="1550">
              <a:solidFill>
                <a:srgbClr val="525C65"/>
              </a:solidFill>
              <a:highlight>
                <a:srgbClr val="FFFFFF"/>
              </a:highlight>
              <a:latin typeface="Open Sans"/>
              <a:ea typeface="Open Sans"/>
              <a:cs typeface="Open Sans"/>
              <a:sym typeface="Open Sans"/>
            </a:endParaRPr>
          </a:p>
          <a:p>
            <a:pPr indent="-327025" lvl="0" marL="457200" marR="241300" rtl="0" algn="l">
              <a:lnSpc>
                <a:spcPct val="100000"/>
              </a:lnSpc>
              <a:spcBef>
                <a:spcPts val="110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Create the database using SQL DDL commands</a:t>
            </a:r>
            <a:endParaRPr sz="1550">
              <a:solidFill>
                <a:srgbClr val="525C65"/>
              </a:solidFill>
              <a:highlight>
                <a:srgbClr val="FFFFFF"/>
              </a:highlight>
              <a:latin typeface="Open Sans"/>
              <a:ea typeface="Open Sans"/>
              <a:cs typeface="Open Sans"/>
              <a:sym typeface="Open Sans"/>
            </a:endParaRPr>
          </a:p>
          <a:p>
            <a:pPr indent="-327025" lvl="0" marL="457200" marR="241300" rtl="0" algn="l">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Load the data into your database, utilizing flat file ETL</a:t>
            </a:r>
            <a:endParaRPr sz="1550">
              <a:solidFill>
                <a:srgbClr val="525C65"/>
              </a:solidFill>
              <a:highlight>
                <a:srgbClr val="FFFFFF"/>
              </a:highlight>
              <a:latin typeface="Open Sans"/>
              <a:ea typeface="Open Sans"/>
              <a:cs typeface="Open Sans"/>
              <a:sym typeface="Open Sans"/>
            </a:endParaRPr>
          </a:p>
          <a:p>
            <a:pPr indent="-327025" lvl="0" marL="457200" marR="241300" rtl="0" algn="l">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t/>
            </a:r>
            <a:endParaRPr b="1" sz="13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rPr b="1" lang="en" sz="1550">
                <a:solidFill>
                  <a:srgbClr val="525C65"/>
                </a:solidFill>
                <a:highlight>
                  <a:srgbClr val="FFFFFF"/>
                </a:highlight>
                <a:latin typeface="Open Sans"/>
                <a:ea typeface="Open Sans"/>
                <a:cs typeface="Open Sans"/>
                <a:sym typeface="Open Sans"/>
              </a:rPr>
              <a:t>Submission</a:t>
            </a:r>
            <a:endParaRPr b="1"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 this step, you will need to submit SQL files containing all DDL SQL scripts used to create the database.</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 will also have to submit screenshots showing CRUD commands, along with results for each of the questions found in the starter template.</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t/>
            </a:r>
            <a:endParaRPr sz="13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t/>
            </a:r>
            <a:endParaRPr sz="13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rPr b="1" lang="en" sz="1550">
                <a:solidFill>
                  <a:srgbClr val="525C65"/>
                </a:solidFill>
                <a:highlight>
                  <a:srgbClr val="FFFFFF"/>
                </a:highlight>
                <a:latin typeface="Open Sans"/>
                <a:ea typeface="Open Sans"/>
                <a:cs typeface="Open Sans"/>
                <a:sym typeface="Open Sans"/>
              </a:rPr>
              <a:t>Hints</a:t>
            </a:r>
            <a:endParaRPr b="1"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Your DDL script will be graded by running the code you submit. Please ensure your SQL code runs properly!</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After running CRUD commands like update, insert, or delete, run a </a:t>
            </a:r>
            <a:r>
              <a:rPr lang="en" sz="1550">
                <a:solidFill>
                  <a:srgbClr val="525C65"/>
                </a:solidFill>
                <a:highlight>
                  <a:srgbClr val="FFFFFF"/>
                </a:highlight>
                <a:latin typeface="Source Code Pro"/>
                <a:ea typeface="Source Code Pro"/>
                <a:cs typeface="Source Code Pro"/>
                <a:sym typeface="Source Code Pro"/>
              </a:rPr>
              <a:t>SELECT*</a:t>
            </a:r>
            <a:r>
              <a:rPr lang="en" sz="1550">
                <a:solidFill>
                  <a:srgbClr val="525C65"/>
                </a:solidFill>
                <a:highlight>
                  <a:srgbClr val="FFFFFF"/>
                </a:highlight>
                <a:latin typeface="Open Sans"/>
                <a:ea typeface="Open Sans"/>
                <a:cs typeface="Open Sans"/>
                <a:sym typeface="Open Sans"/>
              </a:rPr>
              <a:t> command on the affected table, so the reviewer can see the results of the command.</a:t>
            </a:r>
            <a:endParaRPr sz="105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1600"/>
              </a:spcAft>
              <a:buSzPts val="3000"/>
              <a:buNone/>
            </a:pPr>
            <a:r>
              <a:t/>
            </a:r>
            <a:endParaRPr sz="2200">
              <a:solidFill>
                <a:srgbClr val="525C6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7"/>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DDL</a:t>
            </a:r>
            <a:endParaRPr/>
          </a:p>
        </p:txBody>
      </p:sp>
      <p:sp>
        <p:nvSpPr>
          <p:cNvPr id="282" name="Google Shape;282;p17"/>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lang="en" sz="1900"/>
              <a:t>Create a DDL SQL script capable of building the database you designed in Step 2</a:t>
            </a:r>
            <a:endParaRPr sz="1900"/>
          </a:p>
          <a:p>
            <a:pPr indent="0" lvl="0" marL="241300" marR="241300" rtl="0" algn="l">
              <a:lnSpc>
                <a:spcPct val="100000"/>
              </a:lnSpc>
              <a:spcBef>
                <a:spcPts val="1600"/>
              </a:spcBef>
              <a:spcAft>
                <a:spcPts val="0"/>
              </a:spcAft>
              <a:buClr>
                <a:schemeClr val="dk1"/>
              </a:buClr>
              <a:buSzPts val="1100"/>
              <a:buFont typeface="Arial"/>
              <a:buNone/>
            </a:pPr>
            <a:r>
              <a:rPr b="1" lang="en" sz="1350">
                <a:solidFill>
                  <a:srgbClr val="2E3D49"/>
                </a:solidFill>
                <a:highlight>
                  <a:srgbClr val="FFFFFF"/>
                </a:highlight>
                <a:latin typeface="Open Sans"/>
                <a:ea typeface="Open Sans"/>
                <a:cs typeface="Open Sans"/>
                <a:sym typeface="Open Sans"/>
              </a:rPr>
              <a:t>Hints</a:t>
            </a:r>
            <a:endParaRPr b="1" sz="1350">
              <a:solidFill>
                <a:srgbClr val="2E3D49"/>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rPr lang="en" sz="1350">
                <a:solidFill>
                  <a:srgbClr val="525C65"/>
                </a:solidFill>
                <a:highlight>
                  <a:srgbClr val="FFFFFF"/>
                </a:highlight>
                <a:latin typeface="Open Sans"/>
                <a:ea typeface="Open Sans"/>
                <a:cs typeface="Open Sans"/>
                <a:sym typeface="Open Sans"/>
              </a:rPr>
              <a:t>The DDL script will be graded by running the code you submit. Please ensure your SQL code runs properly.</a:t>
            </a:r>
            <a:endParaRPr sz="13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t/>
            </a:r>
            <a:endParaRPr sz="13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SzPts val="3000"/>
              <a:buNone/>
            </a:pPr>
            <a:r>
              <a:rPr lang="en" sz="13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3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SzPts val="3000"/>
              <a:buNone/>
            </a:pPr>
            <a:r>
              <a:t/>
            </a:r>
            <a:endParaRPr sz="1350">
              <a:solidFill>
                <a:srgbClr val="2E3D49"/>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t/>
            </a:r>
            <a:endParaRPr sz="1350">
              <a:solidFill>
                <a:srgbClr val="FF0000"/>
              </a:solidFill>
              <a:highlight>
                <a:srgbClr val="FFFFFF"/>
              </a:highlight>
              <a:latin typeface="Open Sans"/>
              <a:ea typeface="Open Sans"/>
              <a:cs typeface="Open Sans"/>
              <a:sym typeface="Open Sans"/>
            </a:endParaRPr>
          </a:p>
          <a:p>
            <a:pPr indent="0" lvl="0" marL="457200" rtl="0" algn="l">
              <a:lnSpc>
                <a:spcPct val="115000"/>
              </a:lnSpc>
              <a:spcBef>
                <a:spcPts val="0"/>
              </a:spcBef>
              <a:spcAft>
                <a:spcPts val="0"/>
              </a:spcAft>
              <a:buSzPts val="3000"/>
              <a:buNone/>
            </a:pPr>
            <a:r>
              <a:rPr i="1" lang="en" sz="1900"/>
              <a:t>Please see file scripts.sql included in the zip.</a:t>
            </a:r>
            <a:endParaRPr i="1"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8"/>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CRUD</a:t>
            </a:r>
            <a:endParaRPr/>
          </a:p>
        </p:txBody>
      </p:sp>
      <p:sp>
        <p:nvSpPr>
          <p:cNvPr id="288" name="Google Shape;288;p18"/>
          <p:cNvSpPr txBox="1"/>
          <p:nvPr>
            <p:ph idx="1" type="body"/>
          </p:nvPr>
        </p:nvSpPr>
        <p:spPr>
          <a:xfrm>
            <a:off x="264950" y="2156849"/>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Question 1: Return a list of employees with Job Titles and Department Names</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70000"/>
              </a:lnSpc>
              <a:spcBef>
                <a:spcPts val="1600"/>
              </a:spcBef>
              <a:spcAft>
                <a:spcPts val="0"/>
              </a:spcAft>
              <a:buClr>
                <a:schemeClr val="dk1"/>
              </a:buClr>
              <a:buSzPts val="1100"/>
              <a:buFont typeface="Arial"/>
              <a:buNone/>
            </a:pPr>
            <a:r>
              <a:rPr lang="en" sz="1200">
                <a:solidFill>
                  <a:srgbClr val="525C65"/>
                </a:solidFill>
                <a:highlight>
                  <a:schemeClr val="lt1"/>
                </a:highlight>
                <a:latin typeface="Open Sans"/>
                <a:ea typeface="Open Sans"/>
                <a:cs typeface="Open Sans"/>
                <a:sym typeface="Open Sans"/>
              </a:rPr>
              <a:t> </a:t>
            </a:r>
            <a:endParaRPr b="1" sz="1900">
              <a:latin typeface="Open Sans"/>
              <a:ea typeface="Open Sans"/>
              <a:cs typeface="Open Sans"/>
              <a:sym typeface="Open Sans"/>
            </a:endParaRPr>
          </a:p>
          <a:p>
            <a:pPr indent="0" lvl="0" marL="0" rtl="0" algn="l">
              <a:lnSpc>
                <a:spcPct val="115000"/>
              </a:lnSpc>
              <a:spcBef>
                <a:spcPts val="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289" name="Google Shape;289;p18"/>
          <p:cNvPicPr preferRelativeResize="0"/>
          <p:nvPr/>
        </p:nvPicPr>
        <p:blipFill>
          <a:blip r:embed="rId3">
            <a:alphaModFix/>
          </a:blip>
          <a:stretch>
            <a:fillRect/>
          </a:stretch>
        </p:blipFill>
        <p:spPr>
          <a:xfrm>
            <a:off x="1057275" y="3732676"/>
            <a:ext cx="5657851" cy="60894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9"/>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CRUD</a:t>
            </a:r>
            <a:endParaRPr/>
          </a:p>
        </p:txBody>
      </p:sp>
      <p:sp>
        <p:nvSpPr>
          <p:cNvPr id="295" name="Google Shape;295;p19"/>
          <p:cNvSpPr txBox="1"/>
          <p:nvPr>
            <p:ph idx="1" type="body"/>
          </p:nvPr>
        </p:nvSpPr>
        <p:spPr>
          <a:xfrm>
            <a:off x="264950" y="2118049"/>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Question 2: Insert Web Programmer as a new job title</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70000"/>
              </a:lnSpc>
              <a:spcBef>
                <a:spcPts val="1600"/>
              </a:spcBef>
              <a:spcAft>
                <a:spcPts val="0"/>
              </a:spcAft>
              <a:buClr>
                <a:schemeClr val="dk1"/>
              </a:buClr>
              <a:buSzPts val="1100"/>
              <a:buFont typeface="Arial"/>
              <a:buNone/>
            </a:pPr>
            <a:r>
              <a:t/>
            </a:r>
            <a:endParaRPr b="1" sz="1900">
              <a:latin typeface="Open Sans"/>
              <a:ea typeface="Open Sans"/>
              <a:cs typeface="Open Sans"/>
              <a:sym typeface="Open Sans"/>
            </a:endParaRPr>
          </a:p>
          <a:p>
            <a:pPr indent="0" lvl="0" marL="0" rtl="0" algn="l">
              <a:lnSpc>
                <a:spcPct val="115000"/>
              </a:lnSpc>
              <a:spcBef>
                <a:spcPts val="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296" name="Google Shape;296;p19"/>
          <p:cNvPicPr preferRelativeResize="0"/>
          <p:nvPr/>
        </p:nvPicPr>
        <p:blipFill>
          <a:blip r:embed="rId3">
            <a:alphaModFix/>
          </a:blip>
          <a:stretch>
            <a:fillRect/>
          </a:stretch>
        </p:blipFill>
        <p:spPr>
          <a:xfrm>
            <a:off x="1414463" y="3248025"/>
            <a:ext cx="4943475" cy="3562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How to use this Template</a:t>
            </a:r>
            <a:endParaRPr/>
          </a:p>
        </p:txBody>
      </p:sp>
      <p:sp>
        <p:nvSpPr>
          <p:cNvPr id="186" name="Google Shape;186;p2"/>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Make a copy of this Google Slide deck.</a:t>
            </a:r>
            <a:endParaRPr sz="2200"/>
          </a:p>
          <a:p>
            <a:pPr indent="-368300" lvl="0" marL="457200" rtl="0" algn="l">
              <a:lnSpc>
                <a:spcPct val="115000"/>
              </a:lnSpc>
              <a:spcBef>
                <a:spcPts val="0"/>
              </a:spcBef>
              <a:spcAft>
                <a:spcPts val="0"/>
              </a:spcAft>
              <a:buSzPts val="2200"/>
              <a:buChar char="●"/>
            </a:pPr>
            <a:r>
              <a:rPr lang="en" sz="2200"/>
              <a:t>We have provided these slides as a guide to ensure that you submit all the required components to successfully complete your project. </a:t>
            </a:r>
            <a:endParaRPr sz="2200"/>
          </a:p>
          <a:p>
            <a:pPr indent="-368300" lvl="0" marL="457200" rtl="0" algn="l">
              <a:lnSpc>
                <a:spcPct val="115000"/>
              </a:lnSpc>
              <a:spcBef>
                <a:spcPts val="0"/>
              </a:spcBef>
              <a:spcAft>
                <a:spcPts val="0"/>
              </a:spcAft>
              <a:buSzPts val="2200"/>
              <a:buChar char="●"/>
            </a:pPr>
            <a:r>
              <a:rPr lang="en" sz="2200"/>
              <a:t>When presenting your project, please only think of this as a guide. We encourage you to use creative freedom when making changes, as long as the required information is present. </a:t>
            </a:r>
            <a:endParaRPr sz="2200"/>
          </a:p>
          <a:p>
            <a:pPr indent="-368300" lvl="0" marL="457200" rtl="0" algn="l">
              <a:lnSpc>
                <a:spcPct val="115000"/>
              </a:lnSpc>
              <a:spcBef>
                <a:spcPts val="0"/>
              </a:spcBef>
              <a:spcAft>
                <a:spcPts val="0"/>
              </a:spcAft>
              <a:buSzPts val="2200"/>
              <a:buChar char="●"/>
            </a:pPr>
            <a:r>
              <a:rPr b="1" lang="en" sz="2200">
                <a:latin typeface="Open Sans"/>
                <a:ea typeface="Open Sans"/>
                <a:cs typeface="Open Sans"/>
                <a:sym typeface="Open Sans"/>
              </a:rPr>
              <a:t>Remember to delete this and all</a:t>
            </a:r>
            <a:r>
              <a:rPr lang="en" sz="2200"/>
              <a:t> of the other example slides before you submit your project.</a:t>
            </a:r>
            <a:endParaRPr sz="2200"/>
          </a:p>
          <a:p>
            <a:pPr indent="-368300" lvl="0" marL="457200" rtl="0" algn="l">
              <a:lnSpc>
                <a:spcPct val="115000"/>
              </a:lnSpc>
              <a:spcBef>
                <a:spcPts val="0"/>
              </a:spcBef>
              <a:spcAft>
                <a:spcPts val="0"/>
              </a:spcAft>
              <a:buSzPts val="2200"/>
              <a:buChar char="●"/>
            </a:pPr>
            <a:r>
              <a:rPr b="1" lang="en" sz="2200">
                <a:latin typeface="Open Sans"/>
                <a:ea typeface="Open Sans"/>
                <a:cs typeface="Open Sans"/>
                <a:sym typeface="Open Sans"/>
              </a:rPr>
              <a:t>Remember to add your name and the date</a:t>
            </a:r>
            <a:r>
              <a:rPr lang="en" sz="2200"/>
              <a:t> to the cover slide</a:t>
            </a:r>
            <a:endParaRPr sz="2200"/>
          </a:p>
          <a:p>
            <a:pPr indent="0" lvl="0" marL="457200" rtl="0" algn="l">
              <a:lnSpc>
                <a:spcPct val="115000"/>
              </a:lnSpc>
              <a:spcBef>
                <a:spcPts val="1600"/>
              </a:spcBef>
              <a:spcAft>
                <a:spcPts val="1600"/>
              </a:spcAft>
              <a:buSzPts val="3000"/>
              <a:buNone/>
            </a:pPr>
            <a:r>
              <a:t/>
            </a:r>
            <a:endParaRPr sz="2200"/>
          </a:p>
        </p:txBody>
      </p:sp>
      <p:sp>
        <p:nvSpPr>
          <p:cNvPr id="187" name="Google Shape;187;p2"/>
          <p:cNvSpPr txBox="1"/>
          <p:nvPr/>
        </p:nvSpPr>
        <p:spPr>
          <a:xfrm>
            <a:off x="1028425" y="7749175"/>
            <a:ext cx="5652900" cy="111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0" lang="en" sz="4500" u="none" cap="none" strike="noStrike">
                <a:solidFill>
                  <a:srgbClr val="FFFFFF"/>
                </a:solidFill>
                <a:latin typeface="Open Sans"/>
                <a:ea typeface="Open Sans"/>
                <a:cs typeface="Open Sans"/>
                <a:sym typeface="Open Sans"/>
              </a:rPr>
              <a:t>Remove this slide</a:t>
            </a:r>
            <a:endParaRPr b="0" i="0" sz="4500" u="none" cap="none" strike="noStrike">
              <a:solidFill>
                <a:srgbClr val="FFFFFF"/>
              </a:solidFill>
              <a:latin typeface="Open Sans"/>
              <a:ea typeface="Open Sans"/>
              <a:cs typeface="Open Sans"/>
              <a:sym typeface="Open Sans"/>
            </a:endParaRPr>
          </a:p>
        </p:txBody>
      </p:sp>
      <p:pic>
        <p:nvPicPr>
          <p:cNvPr id="188" name="Google Shape;188;p2"/>
          <p:cNvPicPr preferRelativeResize="0"/>
          <p:nvPr/>
        </p:nvPicPr>
        <p:blipFill rotWithShape="1">
          <a:blip r:embed="rId3">
            <a:alphaModFix/>
          </a:blip>
          <a:srcRect b="11823" l="18073" r="14486" t="20988"/>
          <a:stretch/>
        </p:blipFill>
        <p:spPr>
          <a:xfrm>
            <a:off x="374375" y="7823200"/>
            <a:ext cx="7023750" cy="1749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0"/>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CRUD</a:t>
            </a:r>
            <a:endParaRPr/>
          </a:p>
        </p:txBody>
      </p:sp>
      <p:sp>
        <p:nvSpPr>
          <p:cNvPr id="302" name="Google Shape;302;p20"/>
          <p:cNvSpPr txBox="1"/>
          <p:nvPr>
            <p:ph idx="1" type="body"/>
          </p:nvPr>
        </p:nvSpPr>
        <p:spPr>
          <a:xfrm>
            <a:off x="264950" y="2118049"/>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Question 3: Correct the job title from web programmer to web developer</a:t>
            </a:r>
            <a:endParaRPr b="1" sz="1900">
              <a:latin typeface="Open Sans"/>
              <a:ea typeface="Open Sans"/>
              <a:cs typeface="Open Sans"/>
              <a:sym typeface="Open Sans"/>
            </a:endParaRPr>
          </a:p>
          <a:p>
            <a:pPr indent="0" lvl="0" marL="0" rtl="0" algn="l">
              <a:lnSpc>
                <a:spcPct val="170000"/>
              </a:lnSpc>
              <a:spcBef>
                <a:spcPts val="1600"/>
              </a:spcBef>
              <a:spcAft>
                <a:spcPts val="0"/>
              </a:spcAft>
              <a:buSzPts val="3000"/>
              <a:buNone/>
            </a:pPr>
            <a:r>
              <a:rPr lang="en" sz="1200">
                <a:solidFill>
                  <a:srgbClr val="525C65"/>
                </a:solidFill>
                <a:highlight>
                  <a:schemeClr val="lt1"/>
                </a:highlight>
                <a:latin typeface="Open Sans"/>
                <a:ea typeface="Open Sans"/>
                <a:cs typeface="Open Sans"/>
                <a:sym typeface="Open Sans"/>
              </a:rPr>
              <a:t>     </a:t>
            </a:r>
            <a:endParaRPr sz="1200">
              <a:solidFill>
                <a:srgbClr val="525C65"/>
              </a:solidFill>
              <a:highlight>
                <a:schemeClr val="lt1"/>
              </a:highlight>
              <a:latin typeface="Open Sans"/>
              <a:ea typeface="Open Sans"/>
              <a:cs typeface="Open Sans"/>
              <a:sym typeface="Open Sans"/>
            </a:endParaRPr>
          </a:p>
          <a:p>
            <a:pPr indent="0" lvl="0" marL="0" rtl="0" algn="l">
              <a:lnSpc>
                <a:spcPct val="170000"/>
              </a:lnSpc>
              <a:spcBef>
                <a:spcPts val="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303" name="Google Shape;303;p20"/>
          <p:cNvPicPr preferRelativeResize="0"/>
          <p:nvPr/>
        </p:nvPicPr>
        <p:blipFill>
          <a:blip r:embed="rId3">
            <a:alphaModFix/>
          </a:blip>
          <a:stretch>
            <a:fillRect/>
          </a:stretch>
        </p:blipFill>
        <p:spPr>
          <a:xfrm>
            <a:off x="571550" y="3981450"/>
            <a:ext cx="6629400" cy="3314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1"/>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CRUD</a:t>
            </a:r>
            <a:endParaRPr/>
          </a:p>
        </p:txBody>
      </p:sp>
      <p:sp>
        <p:nvSpPr>
          <p:cNvPr id="309" name="Google Shape;309;p21"/>
          <p:cNvSpPr txBox="1"/>
          <p:nvPr>
            <p:ph idx="1" type="body"/>
          </p:nvPr>
        </p:nvSpPr>
        <p:spPr>
          <a:xfrm>
            <a:off x="264950" y="2118049"/>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Question 4: Delete the job title Web Developer from the database</a:t>
            </a:r>
            <a:endParaRPr b="1" sz="1900">
              <a:latin typeface="Open Sans"/>
              <a:ea typeface="Open Sans"/>
              <a:cs typeface="Open Sans"/>
              <a:sym typeface="Open Sans"/>
            </a:endParaRPr>
          </a:p>
          <a:p>
            <a:pPr indent="0" lvl="0" marL="0" rtl="0" algn="l">
              <a:lnSpc>
                <a:spcPct val="170000"/>
              </a:lnSpc>
              <a:spcBef>
                <a:spcPts val="1600"/>
              </a:spcBef>
              <a:spcAft>
                <a:spcPts val="0"/>
              </a:spcAft>
              <a:buSzPts val="3000"/>
              <a:buNone/>
            </a:pPr>
            <a:r>
              <a:rPr lang="en" sz="1200">
                <a:solidFill>
                  <a:srgbClr val="525C65"/>
                </a:solidFill>
                <a:highlight>
                  <a:schemeClr val="lt1"/>
                </a:highlight>
                <a:latin typeface="Open Sans"/>
                <a:ea typeface="Open Sans"/>
                <a:cs typeface="Open Sans"/>
                <a:sym typeface="Open Sans"/>
              </a:rPr>
              <a:t>         </a:t>
            </a:r>
            <a:endParaRPr sz="1200">
              <a:solidFill>
                <a:srgbClr val="525C65"/>
              </a:solidFill>
              <a:highlight>
                <a:schemeClr val="lt1"/>
              </a:highlight>
              <a:latin typeface="Open Sans"/>
              <a:ea typeface="Open Sans"/>
              <a:cs typeface="Open Sans"/>
              <a:sym typeface="Open Sans"/>
            </a:endParaRPr>
          </a:p>
          <a:p>
            <a:pPr indent="0" lvl="0" marL="0" rtl="0" algn="l">
              <a:lnSpc>
                <a:spcPct val="170000"/>
              </a:lnSpc>
              <a:spcBef>
                <a:spcPts val="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310" name="Google Shape;310;p21"/>
          <p:cNvPicPr preferRelativeResize="0"/>
          <p:nvPr/>
        </p:nvPicPr>
        <p:blipFill>
          <a:blip r:embed="rId3">
            <a:alphaModFix/>
          </a:blip>
          <a:stretch>
            <a:fillRect/>
          </a:stretch>
        </p:blipFill>
        <p:spPr>
          <a:xfrm>
            <a:off x="1647825" y="4010025"/>
            <a:ext cx="4476750" cy="3162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2"/>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CRUD</a:t>
            </a:r>
            <a:endParaRPr/>
          </a:p>
        </p:txBody>
      </p:sp>
      <p:sp>
        <p:nvSpPr>
          <p:cNvPr id="316" name="Google Shape;316;p22"/>
          <p:cNvSpPr txBox="1"/>
          <p:nvPr>
            <p:ph idx="1" type="body"/>
          </p:nvPr>
        </p:nvSpPr>
        <p:spPr>
          <a:xfrm>
            <a:off x="264950" y="2118049"/>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Question 5: How many employees are in each department?</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70000"/>
              </a:lnSpc>
              <a:spcBef>
                <a:spcPts val="1600"/>
              </a:spcBef>
              <a:spcAft>
                <a:spcPts val="0"/>
              </a:spcAft>
              <a:buSzPts val="3000"/>
              <a:buNone/>
            </a:pPr>
            <a:r>
              <a:rPr lang="en" sz="1200">
                <a:solidFill>
                  <a:srgbClr val="525C65"/>
                </a:solidFill>
                <a:highlight>
                  <a:schemeClr val="lt1"/>
                </a:highlight>
                <a:latin typeface="Open Sans"/>
                <a:ea typeface="Open Sans"/>
                <a:cs typeface="Open Sans"/>
                <a:sym typeface="Open Sans"/>
              </a:rPr>
              <a:t>      </a:t>
            </a:r>
            <a:endParaRPr b="1" sz="1900">
              <a:latin typeface="Open Sans"/>
              <a:ea typeface="Open Sans"/>
              <a:cs typeface="Open Sans"/>
              <a:sym typeface="Open Sans"/>
            </a:endParaRPr>
          </a:p>
          <a:p>
            <a:pPr indent="0" lvl="0" marL="0" rtl="0" algn="l">
              <a:lnSpc>
                <a:spcPct val="115000"/>
              </a:lnSpc>
              <a:spcBef>
                <a:spcPts val="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317" name="Google Shape;317;p22"/>
          <p:cNvPicPr preferRelativeResize="0"/>
          <p:nvPr/>
        </p:nvPicPr>
        <p:blipFill>
          <a:blip r:embed="rId3">
            <a:alphaModFix/>
          </a:blip>
          <a:stretch>
            <a:fillRect/>
          </a:stretch>
        </p:blipFill>
        <p:spPr>
          <a:xfrm>
            <a:off x="2076450" y="3757613"/>
            <a:ext cx="3619500" cy="2543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3"/>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CRUD</a:t>
            </a:r>
            <a:endParaRPr/>
          </a:p>
        </p:txBody>
      </p:sp>
      <p:sp>
        <p:nvSpPr>
          <p:cNvPr id="323" name="Google Shape;323;p23"/>
          <p:cNvSpPr txBox="1"/>
          <p:nvPr>
            <p:ph idx="1" type="body"/>
          </p:nvPr>
        </p:nvSpPr>
        <p:spPr>
          <a:xfrm>
            <a:off x="264950" y="2118049"/>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Question 6: Write a query that returns current and past jobs (include employee name, job title, department, manager name, start and end date for position) for employee Toni Lembeck.</a:t>
            </a:r>
            <a:endParaRPr b="1" sz="1900">
              <a:latin typeface="Open Sans"/>
              <a:ea typeface="Open Sans"/>
              <a:cs typeface="Open Sans"/>
              <a:sym typeface="Open Sans"/>
            </a:endParaRPr>
          </a:p>
          <a:p>
            <a:pPr indent="0" lvl="0" marL="0" rtl="0" algn="l">
              <a:lnSpc>
                <a:spcPct val="170000"/>
              </a:lnSpc>
              <a:spcBef>
                <a:spcPts val="1600"/>
              </a:spcBef>
              <a:spcAft>
                <a:spcPts val="0"/>
              </a:spcAft>
              <a:buSzPts val="3000"/>
              <a:buNone/>
            </a:pPr>
            <a:r>
              <a:rPr lang="en" sz="1200">
                <a:solidFill>
                  <a:srgbClr val="525C65"/>
                </a:solidFill>
                <a:highlight>
                  <a:schemeClr val="lt1"/>
                </a:highlight>
                <a:latin typeface="Open Sans"/>
                <a:ea typeface="Open Sans"/>
                <a:cs typeface="Open Sans"/>
                <a:sym typeface="Open Sans"/>
              </a:rPr>
              <a:t>       </a:t>
            </a:r>
            <a:endParaRPr b="1" sz="1900">
              <a:latin typeface="Open Sans"/>
              <a:ea typeface="Open Sans"/>
              <a:cs typeface="Open Sans"/>
              <a:sym typeface="Open Sans"/>
            </a:endParaRPr>
          </a:p>
          <a:p>
            <a:pPr indent="0" lvl="0" marL="0" rtl="0" algn="l">
              <a:lnSpc>
                <a:spcPct val="115000"/>
              </a:lnSpc>
              <a:spcBef>
                <a:spcPts val="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324" name="Google Shape;324;p23"/>
          <p:cNvPicPr preferRelativeResize="0"/>
          <p:nvPr/>
        </p:nvPicPr>
        <p:blipFill>
          <a:blip r:embed="rId3">
            <a:alphaModFix/>
          </a:blip>
          <a:stretch>
            <a:fillRect/>
          </a:stretch>
        </p:blipFill>
        <p:spPr>
          <a:xfrm>
            <a:off x="264900" y="4911800"/>
            <a:ext cx="7242600" cy="90094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4"/>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CRUD</a:t>
            </a:r>
            <a:endParaRPr/>
          </a:p>
        </p:txBody>
      </p:sp>
      <p:sp>
        <p:nvSpPr>
          <p:cNvPr id="330" name="Google Shape;330;p24"/>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Question 7: Describe how you would apply table security to restrict access to employee salaries using an SQL server.</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rPr i="1" lang="en" sz="1900">
                <a:solidFill>
                  <a:srgbClr val="000000"/>
                </a:solidFill>
                <a:latin typeface="Open Sans"/>
                <a:ea typeface="Open Sans"/>
                <a:cs typeface="Open Sans"/>
                <a:sym typeface="Open Sans"/>
              </a:rPr>
              <a:t>This can be achieved by creating a separate user role for all registred employees and setting row security according to the following example: https://www.postgresql.org/docs/9.5/ddl-rowsecurity.html</a:t>
            </a:r>
            <a:endParaRPr i="1" sz="1900">
              <a:solidFill>
                <a:srgbClr val="000000"/>
              </a:solidFill>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334" name="Shape 334"/>
        <p:cNvGrpSpPr/>
        <p:nvPr/>
      </p:nvGrpSpPr>
      <p:grpSpPr>
        <a:xfrm>
          <a:off x="0" y="0"/>
          <a:ext cx="0" cy="0"/>
          <a:chOff x="0" y="0"/>
          <a:chExt cx="0" cy="0"/>
        </a:xfrm>
      </p:grpSpPr>
      <p:sp>
        <p:nvSpPr>
          <p:cNvPr id="335" name="Google Shape;335;p25"/>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4</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Above and Beyond (optional)</a:t>
            </a:r>
            <a:endParaRPr b="0" i="0" sz="3000" u="none" cap="none" strike="noStrike">
              <a:solidFill>
                <a:srgbClr val="FFFFFF"/>
              </a:solidFill>
              <a:latin typeface="Open Sans"/>
              <a:ea typeface="Open Sans"/>
              <a:cs typeface="Open Sans"/>
              <a:sym typeface="Open Sans"/>
            </a:endParaRPr>
          </a:p>
        </p:txBody>
      </p:sp>
      <p:sp>
        <p:nvSpPr>
          <p:cNvPr id="336" name="Google Shape;336;p25"/>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6"/>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Step 4: Above and Beyond</a:t>
            </a:r>
            <a:endParaRPr/>
          </a:p>
        </p:txBody>
      </p:sp>
      <p:sp>
        <p:nvSpPr>
          <p:cNvPr id="342" name="Google Shape;342;p26"/>
          <p:cNvSpPr txBox="1"/>
          <p:nvPr>
            <p:ph idx="1" type="body"/>
          </p:nvPr>
        </p:nvSpPr>
        <p:spPr>
          <a:xfrm>
            <a:off x="264945" y="2025129"/>
            <a:ext cx="7242600" cy="623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indent="0" lvl="0" marL="0" rtl="0" algn="l">
              <a:lnSpc>
                <a:spcPct val="115000"/>
              </a:lnSpc>
              <a:spcBef>
                <a:spcPts val="1600"/>
              </a:spcBef>
              <a:spcAft>
                <a:spcPts val="0"/>
              </a:spcAft>
              <a:buClr>
                <a:schemeClr val="dk1"/>
              </a:buClr>
              <a:buSzPts val="1100"/>
              <a:buFont typeface="Arial"/>
              <a:buNone/>
            </a:pPr>
            <a:r>
              <a:rPr lang="en"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indent="0" lvl="0" marL="0" rtl="0" algn="l">
              <a:lnSpc>
                <a:spcPct val="115000"/>
              </a:lnSpc>
              <a:spcBef>
                <a:spcPts val="1600"/>
              </a:spcBef>
              <a:spcAft>
                <a:spcPts val="0"/>
              </a:spcAft>
              <a:buClr>
                <a:schemeClr val="dk1"/>
              </a:buClr>
              <a:buSzPts val="1100"/>
              <a:buFont typeface="Arial"/>
              <a:buNone/>
            </a:pPr>
            <a:r>
              <a:rPr lang="en"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indent="0" lvl="0" marL="0" rtl="0" algn="l">
              <a:lnSpc>
                <a:spcPct val="115000"/>
              </a:lnSpc>
              <a:spcBef>
                <a:spcPts val="1600"/>
              </a:spcBef>
              <a:spcAft>
                <a:spcPts val="1600"/>
              </a:spcAft>
              <a:buSzPts val="3000"/>
              <a:buNone/>
            </a:pPr>
            <a:r>
              <a:t/>
            </a:r>
            <a:endParaRPr sz="2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7"/>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Standout Suggestion 1</a:t>
            </a:r>
            <a:endParaRPr/>
          </a:p>
        </p:txBody>
      </p:sp>
      <p:sp>
        <p:nvSpPr>
          <p:cNvPr id="348" name="Google Shape;348;p27"/>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b="1" lang="en" sz="2000">
                <a:latin typeface="Open Sans"/>
                <a:ea typeface="Open Sans"/>
                <a:cs typeface="Open Sans"/>
                <a:sym typeface="Open Sans"/>
              </a:rPr>
              <a:t>Create a view that returns all employee attributes; results should resemble initial Excel file</a:t>
            </a:r>
            <a:endParaRPr b="1" sz="2000">
              <a:latin typeface="Open Sans"/>
              <a:ea typeface="Open Sans"/>
              <a:cs typeface="Open Sans"/>
              <a:sym typeface="Open Sans"/>
            </a:endParaRPr>
          </a:p>
          <a:p>
            <a:pPr indent="0" lvl="0" marL="0" rtl="0" algn="l">
              <a:lnSpc>
                <a:spcPct val="115000"/>
              </a:lnSpc>
              <a:spcBef>
                <a:spcPts val="1600"/>
              </a:spcBef>
              <a:spcAft>
                <a:spcPts val="0"/>
              </a:spcAft>
              <a:buSzPts val="3000"/>
              <a:buNone/>
            </a:pPr>
            <a:r>
              <a:rPr lang="en" sz="1900">
                <a:solidFill>
                  <a:srgbClr val="FF0000"/>
                </a:solidFill>
              </a:rPr>
              <a:t>** return a screenshot of the view create code, along with the results of a select all on the view </a:t>
            </a:r>
            <a:endParaRPr sz="1900">
              <a:solidFill>
                <a:srgbClr val="FF0000"/>
              </a:solidFill>
            </a:endParaRPr>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8"/>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Standout Suggestion 2</a:t>
            </a:r>
            <a:endParaRPr/>
          </a:p>
        </p:txBody>
      </p:sp>
      <p:sp>
        <p:nvSpPr>
          <p:cNvPr id="354" name="Google Shape;354;p28"/>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b="1" lang="en" sz="2000">
                <a:latin typeface="Open Sans"/>
                <a:ea typeface="Open Sans"/>
                <a:cs typeface="Open Sans"/>
                <a:sym typeface="Open Sans"/>
              </a:rPr>
              <a:t>Create a stored procedure with parameters that returns current and past jobs (include employee name, job title, department, manager name, start and end date for position) when given an employee name.</a:t>
            </a:r>
            <a:endParaRPr b="1" sz="2000">
              <a:latin typeface="Open Sans"/>
              <a:ea typeface="Open Sans"/>
              <a:cs typeface="Open Sans"/>
              <a:sym typeface="Open Sans"/>
            </a:endParaRPr>
          </a:p>
          <a:p>
            <a:pPr indent="0" lvl="0" marL="0" rtl="0" algn="l">
              <a:lnSpc>
                <a:spcPct val="115000"/>
              </a:lnSpc>
              <a:spcBef>
                <a:spcPts val="1600"/>
              </a:spcBef>
              <a:spcAft>
                <a:spcPts val="0"/>
              </a:spcAft>
              <a:buSzPts val="3000"/>
              <a:buNone/>
            </a:pPr>
            <a:r>
              <a:rPr lang="en" sz="1900">
                <a:solidFill>
                  <a:srgbClr val="FF0000"/>
                </a:solidFill>
              </a:rPr>
              <a:t>** submit screenshot of stored procedure creation code, along with a screenshot of the stored procedure executed using Toni Lembeck as the parameter value</a:t>
            </a:r>
            <a:endParaRPr sz="1900">
              <a:solidFill>
                <a:srgbClr val="FF0000"/>
              </a:solidFill>
            </a:endParaRPr>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9"/>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Standout Suggestion 3</a:t>
            </a:r>
            <a:endParaRPr/>
          </a:p>
        </p:txBody>
      </p:sp>
      <p:sp>
        <p:nvSpPr>
          <p:cNvPr id="360" name="Google Shape;360;p29"/>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b="1" lang="en" sz="2000">
                <a:latin typeface="Open Sans"/>
                <a:ea typeface="Open Sans"/>
                <a:cs typeface="Open Sans"/>
                <a:sym typeface="Open Sans"/>
              </a:rPr>
              <a:t>Implement user security on the restricted salary attribute.</a:t>
            </a:r>
            <a:endParaRPr b="1" sz="2000">
              <a:latin typeface="Open Sans"/>
              <a:ea typeface="Open Sans"/>
              <a:cs typeface="Open Sans"/>
              <a:sym typeface="Open Sans"/>
            </a:endParaRPr>
          </a:p>
          <a:p>
            <a:pPr indent="0" lvl="0" marL="0" rtl="0" algn="l">
              <a:lnSpc>
                <a:spcPct val="115000"/>
              </a:lnSpc>
              <a:spcBef>
                <a:spcPts val="1600"/>
              </a:spcBef>
              <a:spcAft>
                <a:spcPts val="0"/>
              </a:spcAft>
              <a:buSzPts val="3000"/>
              <a:buNone/>
            </a:pPr>
            <a:r>
              <a:rPr lang="en" sz="1900">
                <a:solidFill>
                  <a:srgbClr val="FF0000"/>
                </a:solidFill>
              </a:rPr>
              <a:t>Create a non-management user named </a:t>
            </a:r>
            <a:r>
              <a:rPr lang="en" sz="1900">
                <a:solidFill>
                  <a:srgbClr val="FF0000"/>
                </a:solidFill>
                <a:latin typeface="Source Code Pro"/>
                <a:ea typeface="Source Code Pro"/>
                <a:cs typeface="Source Code Pro"/>
                <a:sym typeface="Source Code Pro"/>
              </a:rPr>
              <a:t>NoMgr</a:t>
            </a:r>
            <a:r>
              <a:rPr lang="en" sz="1900">
                <a:solidFill>
                  <a:srgbClr val="FF0000"/>
                </a:solidFill>
                <a:latin typeface="Open Sans"/>
                <a:ea typeface="Open Sans"/>
                <a:cs typeface="Open Sans"/>
                <a:sym typeface="Open Sans"/>
              </a:rPr>
              <a:t>.</a:t>
            </a:r>
            <a:r>
              <a:rPr lang="en" sz="1900">
                <a:solidFill>
                  <a:srgbClr val="FF0000"/>
                </a:solidFill>
              </a:rPr>
              <a:t> Show the code of how your would grant access to the database, but revoke access to the salary data.</a:t>
            </a:r>
            <a:endParaRPr sz="1900">
              <a:solidFill>
                <a:srgbClr val="FF0000"/>
              </a:solidFill>
            </a:endParaRPr>
          </a:p>
          <a:p>
            <a:pPr indent="0" lvl="0" marL="0" rtl="0" algn="l">
              <a:lnSpc>
                <a:spcPct val="115000"/>
              </a:lnSpc>
              <a:spcBef>
                <a:spcPts val="1600"/>
              </a:spcBef>
              <a:spcAft>
                <a:spcPts val="0"/>
              </a:spcAft>
              <a:buSzPts val="3000"/>
              <a:buNone/>
            </a:pPr>
            <a:r>
              <a:rPr lang="en" sz="1900">
                <a:solidFill>
                  <a:srgbClr val="FF0000"/>
                </a:solidFill>
              </a:rPr>
              <a:t>Submit screenshot of code</a:t>
            </a:r>
            <a:endParaRPr sz="1900">
              <a:solidFill>
                <a:srgbClr val="FF0000"/>
              </a:solidFill>
            </a:endParaRPr>
          </a:p>
          <a:p>
            <a:pPr indent="0" lvl="0" marL="457200" rtl="0" algn="l">
              <a:lnSpc>
                <a:spcPct val="115000"/>
              </a:lnSpc>
              <a:spcBef>
                <a:spcPts val="1600"/>
              </a:spcBef>
              <a:spcAft>
                <a:spcPts val="1600"/>
              </a:spcAft>
              <a:buSzPts val="3000"/>
              <a:buNone/>
            </a:pPr>
            <a:r>
              <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Business Scenario</a:t>
            </a:r>
            <a:endParaRPr/>
          </a:p>
        </p:txBody>
      </p:sp>
      <p:sp>
        <p:nvSpPr>
          <p:cNvPr id="194" name="Google Shape;194;p3"/>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p>
            <a:pPr indent="0" lvl="0" marL="0" marR="241300" rtl="0" algn="l">
              <a:lnSpc>
                <a:spcPct val="170000"/>
              </a:lnSpc>
              <a:spcBef>
                <a:spcPts val="0"/>
              </a:spcBef>
              <a:spcAft>
                <a:spcPts val="0"/>
              </a:spcAft>
              <a:buClr>
                <a:schemeClr val="dk1"/>
              </a:buClr>
              <a:buSzPts val="1100"/>
              <a:buFont typeface="Arial"/>
              <a:buNone/>
            </a:pPr>
            <a:r>
              <a:rPr b="1" lang="en" sz="1350">
                <a:solidFill>
                  <a:srgbClr val="2E3D49"/>
                </a:solidFill>
                <a:highlight>
                  <a:srgbClr val="FFFFFF"/>
                </a:highlight>
                <a:latin typeface="Open Sans"/>
                <a:ea typeface="Open Sans"/>
                <a:cs typeface="Open Sans"/>
                <a:sym typeface="Open Sans"/>
              </a:rPr>
              <a:t>  </a:t>
            </a:r>
            <a:r>
              <a:rPr b="1" lang="en" sz="1500">
                <a:solidFill>
                  <a:srgbClr val="2E3D49"/>
                </a:solidFill>
                <a:highlight>
                  <a:srgbClr val="FFFFFF"/>
                </a:highlight>
                <a:latin typeface="Open Sans"/>
                <a:ea typeface="Open Sans"/>
                <a:cs typeface="Open Sans"/>
                <a:sym typeface="Open Sans"/>
              </a:rPr>
              <a:t>   Business requirement</a:t>
            </a:r>
            <a:endParaRPr b="1" sz="1500">
              <a:solidFill>
                <a:srgbClr val="2E3D49"/>
              </a:solidFill>
              <a:highlight>
                <a:srgbClr val="FFFFFF"/>
              </a:highlight>
              <a:latin typeface="Open Sans"/>
              <a:ea typeface="Open Sans"/>
              <a:cs typeface="Open Sans"/>
              <a:sym typeface="Open Sans"/>
            </a:endParaRPr>
          </a:p>
          <a:p>
            <a:pPr indent="0" lvl="0" marL="241300" marR="241300" rtl="0" algn="l">
              <a:lnSpc>
                <a:spcPct val="170000"/>
              </a:lnSpc>
              <a:spcBef>
                <a:spcPts val="40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a:solidFill>
                <a:srgbClr val="525C65"/>
              </a:solidFill>
              <a:highlight>
                <a:srgbClr val="FFFFFF"/>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t/>
            </a:r>
            <a:endParaRPr sz="1300">
              <a:solidFill>
                <a:srgbClr val="525C65"/>
              </a:solidFill>
              <a:highlight>
                <a:srgbClr val="FFFFFF"/>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As such, the HR department has tasked you, as the new data architect, to design and build a database capable of managing their employee information.</a:t>
            </a:r>
            <a:endParaRPr sz="1300">
              <a:solidFill>
                <a:srgbClr val="525C65"/>
              </a:solidFill>
              <a:highlight>
                <a:srgbClr val="FFFFFF"/>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t/>
            </a:r>
            <a:endParaRPr sz="1200">
              <a:solidFill>
                <a:srgbClr val="525C65"/>
              </a:solidFill>
              <a:highlight>
                <a:srgbClr val="FFFFFF"/>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rPr b="1" lang="en" sz="1500">
                <a:solidFill>
                  <a:srgbClr val="2E3D49"/>
                </a:solidFill>
                <a:highlight>
                  <a:srgbClr val="FFFFFF"/>
                </a:highlight>
                <a:latin typeface="Open Sans"/>
                <a:ea typeface="Open Sans"/>
                <a:cs typeface="Open Sans"/>
                <a:sym typeface="Open Sans"/>
              </a:rPr>
              <a:t>Dataset</a:t>
            </a:r>
            <a:endParaRPr b="1" sz="1500">
              <a:solidFill>
                <a:srgbClr val="2E3D49"/>
              </a:solidFill>
              <a:highlight>
                <a:srgbClr val="FFFFFF"/>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The </a:t>
            </a:r>
            <a:r>
              <a:rPr lang="en" sz="1300" u="sng">
                <a:solidFill>
                  <a:schemeClr val="hlink"/>
                </a:solidFill>
                <a:highlight>
                  <a:srgbClr val="FFFFFF"/>
                </a:highlight>
                <a:latin typeface="Open Sans"/>
                <a:ea typeface="Open Sans"/>
                <a:cs typeface="Open Sans"/>
                <a:sym typeface="Open Sans"/>
                <a:hlinkClick r:id="rId3"/>
              </a:rPr>
              <a:t>HR dataset</a:t>
            </a:r>
            <a:r>
              <a:rPr lang="en" sz="1300">
                <a:solidFill>
                  <a:srgbClr val="525C65"/>
                </a:solidFill>
                <a:highlight>
                  <a:srgbClr val="FFFFFF"/>
                </a:highlight>
                <a:latin typeface="Open Sans"/>
                <a:ea typeface="Open Sans"/>
                <a:cs typeface="Open Sans"/>
                <a:sym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a:solidFill>
                <a:srgbClr val="525C65"/>
              </a:solidFill>
              <a:highlight>
                <a:srgbClr val="FFFFFF"/>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t/>
            </a:r>
            <a:endParaRPr sz="1300">
              <a:solidFill>
                <a:srgbClr val="525C65"/>
              </a:solidFill>
              <a:highlight>
                <a:srgbClr val="FFFFFF"/>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rPr b="1" lang="en" sz="1500">
                <a:solidFill>
                  <a:srgbClr val="2E3D49"/>
                </a:solidFill>
                <a:highlight>
                  <a:schemeClr val="lt1"/>
                </a:highlight>
                <a:latin typeface="Open Sans"/>
                <a:ea typeface="Open Sans"/>
                <a:cs typeface="Open Sans"/>
                <a:sym typeface="Open Sans"/>
              </a:rPr>
              <a:t>IT Department Best Practices</a:t>
            </a:r>
            <a:endParaRPr b="1" sz="1500">
              <a:solidFill>
                <a:srgbClr val="2E3D49"/>
              </a:solidFill>
              <a:highlight>
                <a:schemeClr val="lt1"/>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rPr lang="en" sz="1300">
                <a:solidFill>
                  <a:srgbClr val="525C65"/>
                </a:solidFill>
                <a:highlight>
                  <a:schemeClr val="lt1"/>
                </a:highlight>
                <a:latin typeface="Open Sans"/>
                <a:ea typeface="Open Sans"/>
                <a:cs typeface="Open Sans"/>
                <a:sym typeface="Open Sans"/>
              </a:rPr>
              <a:t>The IT Department has certain Best Practices policies for databases you should follow, as detailed in the </a:t>
            </a:r>
            <a:r>
              <a:rPr lang="en" sz="1300" u="sng">
                <a:solidFill>
                  <a:schemeClr val="hlink"/>
                </a:solidFill>
                <a:highlight>
                  <a:schemeClr val="lt1"/>
                </a:highlight>
                <a:latin typeface="Open Sans"/>
                <a:ea typeface="Open Sans"/>
                <a:cs typeface="Open Sans"/>
                <a:sym typeface="Open Sans"/>
                <a:hlinkClick r:id="rId4"/>
              </a:rPr>
              <a:t>Best Practices document</a:t>
            </a:r>
            <a:r>
              <a:rPr lang="en" sz="1300">
                <a:solidFill>
                  <a:srgbClr val="525C65"/>
                </a:solidFill>
                <a:highlight>
                  <a:schemeClr val="lt1"/>
                </a:highlight>
                <a:latin typeface="Open Sans"/>
                <a:ea typeface="Open Sans"/>
                <a:cs typeface="Open Sans"/>
                <a:sym typeface="Open Sans"/>
              </a:rPr>
              <a:t>.</a:t>
            </a:r>
            <a:endParaRPr sz="13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1600"/>
              </a:spcAft>
              <a:buSzPts val="3000"/>
              <a:buNone/>
            </a:pPr>
            <a:r>
              <a:t/>
            </a:r>
            <a:endParaRPr sz="22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364" name="Shape 364"/>
        <p:cNvGrpSpPr/>
        <p:nvPr/>
      </p:nvGrpSpPr>
      <p:grpSpPr>
        <a:xfrm>
          <a:off x="0" y="0"/>
          <a:ext cx="0" cy="0"/>
          <a:chOff x="0" y="0"/>
          <a:chExt cx="0" cy="0"/>
        </a:xfrm>
      </p:grpSpPr>
      <p:sp>
        <p:nvSpPr>
          <p:cNvPr id="365" name="Google Shape;365;p30"/>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Appendix</a:t>
            </a:r>
            <a:endParaRPr b="1" i="0" sz="3000" u="none" cap="none" strike="noStrike">
              <a:solidFill>
                <a:srgbClr val="FFFFFF"/>
              </a:solidFill>
              <a:latin typeface="Open Sans"/>
              <a:ea typeface="Open Sans"/>
              <a:cs typeface="Open Sans"/>
              <a:sym typeface="Open Sans"/>
            </a:endParaRPr>
          </a:p>
          <a:p>
            <a:pPr indent="0" lvl="0" marL="0" marR="0" rtl="0" algn="l">
              <a:lnSpc>
                <a:spcPct val="150000"/>
              </a:lnSpc>
              <a:spcBef>
                <a:spcPts val="0"/>
              </a:spcBef>
              <a:spcAft>
                <a:spcPts val="0"/>
              </a:spcAft>
              <a:buClr>
                <a:schemeClr val="lt1"/>
              </a:buClr>
              <a:buSzPts val="3000"/>
              <a:buFont typeface="Open Sans"/>
              <a:buNone/>
            </a:pPr>
            <a:r>
              <a:t/>
            </a:r>
            <a:endParaRPr b="1" i="0" sz="3000" u="none" cap="none" strike="noStrike">
              <a:solidFill>
                <a:srgbClr val="FFFFFF"/>
              </a:solidFill>
              <a:latin typeface="Open Sans"/>
              <a:ea typeface="Open Sans"/>
              <a:cs typeface="Open Sans"/>
              <a:sym typeface="Open Sans"/>
            </a:endParaRPr>
          </a:p>
        </p:txBody>
      </p:sp>
      <p:sp>
        <p:nvSpPr>
          <p:cNvPr id="366" name="Google Shape;366;p30"/>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1"/>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Additional Info</a:t>
            </a:r>
            <a:endParaRPr/>
          </a:p>
        </p:txBody>
      </p:sp>
      <p:sp>
        <p:nvSpPr>
          <p:cNvPr id="372" name="Google Shape;372;p31"/>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lang="en" sz="3100"/>
              <a:t>You can include supporting or additional information that supports your previous slides, but isn’t necessary for every person to see that looks at your slides.</a:t>
            </a:r>
            <a:endParaRPr sz="31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98" name="Shape 198"/>
        <p:cNvGrpSpPr/>
        <p:nvPr/>
      </p:nvGrpSpPr>
      <p:grpSpPr>
        <a:xfrm>
          <a:off x="0" y="0"/>
          <a:ext cx="0" cy="0"/>
          <a:chOff x="0" y="0"/>
          <a:chExt cx="0" cy="0"/>
        </a:xfrm>
      </p:grpSpPr>
      <p:sp>
        <p:nvSpPr>
          <p:cNvPr id="199" name="Google Shape;199;p4"/>
          <p:cNvSpPr/>
          <p:nvPr/>
        </p:nvSpPr>
        <p:spPr>
          <a:xfrm>
            <a:off x="3582591" y="3663029"/>
            <a:ext cx="607200" cy="744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200" name="Google Shape;200;p4"/>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201" name="Google Shape;201;p4"/>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1</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Data Architecture Foundations</a:t>
            </a:r>
            <a:endParaRPr b="0" i="0" sz="3000" u="none" cap="none" strike="noStrike">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5"/>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Step 1: Data Architecture Foundations</a:t>
            </a:r>
            <a:endParaRPr/>
          </a:p>
        </p:txBody>
      </p:sp>
      <p:sp>
        <p:nvSpPr>
          <p:cNvPr id="207" name="Google Shape;207;p5"/>
          <p:cNvSpPr txBox="1"/>
          <p:nvPr>
            <p:ph idx="1" type="body"/>
          </p:nvPr>
        </p:nvSpPr>
        <p:spPr>
          <a:xfrm>
            <a:off x="264950" y="2253724"/>
            <a:ext cx="7242600" cy="753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highlight>
                <a:srgbClr val="DBE2E8"/>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Hi,</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Thanks,</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Sarah Collins</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Head of HR</a:t>
            </a:r>
            <a:endParaRPr sz="11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0"/>
              </a:spcBef>
              <a:spcAft>
                <a:spcPts val="0"/>
              </a:spcAft>
              <a:buClr>
                <a:schemeClr val="dk1"/>
              </a:buClr>
              <a:buSzPts val="1100"/>
              <a:buFont typeface="Arial"/>
              <a:buNone/>
            </a:pPr>
            <a:r>
              <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1100"/>
              </a:spcBef>
              <a:spcAft>
                <a:spcPts val="1600"/>
              </a:spcAft>
              <a:buSzPts val="3000"/>
              <a:buNone/>
            </a:pPr>
            <a:r>
              <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6"/>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Data Architect Business Requirement</a:t>
            </a:r>
            <a:endParaRPr/>
          </a:p>
        </p:txBody>
      </p:sp>
      <p:sp>
        <p:nvSpPr>
          <p:cNvPr id="213" name="Google Shape;213;p6"/>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SzPts val="1700"/>
              <a:buFont typeface="Open Sans"/>
              <a:buChar char="●"/>
            </a:pPr>
            <a:r>
              <a:rPr b="1" lang="en" sz="1700">
                <a:latin typeface="Open Sans"/>
                <a:ea typeface="Open Sans"/>
                <a:cs typeface="Open Sans"/>
                <a:sym typeface="Open Sans"/>
              </a:rPr>
              <a:t>Purpose of the new database:</a:t>
            </a:r>
            <a:endParaRPr b="1" sz="1700">
              <a:latin typeface="Open Sans"/>
              <a:ea typeface="Open Sans"/>
              <a:cs typeface="Open Sans"/>
              <a:sym typeface="Open Sans"/>
            </a:endParaRPr>
          </a:p>
          <a:p>
            <a:pPr indent="0" lvl="0" marL="457200" rtl="0" algn="l">
              <a:lnSpc>
                <a:spcPct val="100000"/>
              </a:lnSpc>
              <a:spcBef>
                <a:spcPts val="1600"/>
              </a:spcBef>
              <a:spcAft>
                <a:spcPts val="0"/>
              </a:spcAft>
              <a:buClr>
                <a:schemeClr val="dk1"/>
              </a:buClr>
              <a:buSzPts val="1100"/>
              <a:buFont typeface="Arial"/>
              <a:buNone/>
            </a:pPr>
            <a:r>
              <a:rPr lang="en" sz="1500"/>
              <a:t>Design a new Database for the company since its numbers are growing and using a spreadsheet is no longer an option.</a:t>
            </a:r>
            <a:r>
              <a:rPr lang="en" sz="1500"/>
              <a:t>  </a:t>
            </a:r>
            <a:endParaRPr sz="1500"/>
          </a:p>
          <a:p>
            <a:pPr indent="0" lvl="0" marL="457200" rtl="0" algn="l">
              <a:lnSpc>
                <a:spcPct val="100000"/>
              </a:lnSpc>
              <a:spcBef>
                <a:spcPts val="0"/>
              </a:spcBef>
              <a:spcAft>
                <a:spcPts val="0"/>
              </a:spcAft>
              <a:buClr>
                <a:schemeClr val="dk1"/>
              </a:buClr>
              <a:buSzPts val="1100"/>
              <a:buFont typeface="Arial"/>
              <a:buNone/>
            </a:pPr>
            <a:r>
              <a:t/>
            </a:r>
            <a:endParaRPr sz="1500"/>
          </a:p>
          <a:p>
            <a:pPr indent="-336550" lvl="0" marL="457200" rtl="0" algn="l">
              <a:lnSpc>
                <a:spcPct val="115000"/>
              </a:lnSpc>
              <a:spcBef>
                <a:spcPts val="1200"/>
              </a:spcBef>
              <a:spcAft>
                <a:spcPts val="0"/>
              </a:spcAft>
              <a:buSzPts val="1700"/>
              <a:buFont typeface="Open Sans"/>
              <a:buChar char="●"/>
            </a:pPr>
            <a:r>
              <a:rPr b="1" lang="en" sz="1700">
                <a:latin typeface="Open Sans"/>
                <a:ea typeface="Open Sans"/>
                <a:cs typeface="Open Sans"/>
                <a:sym typeface="Open Sans"/>
              </a:rPr>
              <a:t>Describe current data management solution:</a:t>
            </a:r>
            <a:endParaRPr b="1" sz="1700">
              <a:solidFill>
                <a:srgbClr val="000000"/>
              </a:solidFill>
              <a:latin typeface="Arial"/>
              <a:ea typeface="Arial"/>
              <a:cs typeface="Arial"/>
              <a:sym typeface="Arial"/>
            </a:endParaRPr>
          </a:p>
          <a:p>
            <a:pPr indent="0" lvl="0" marL="457200" rtl="0" algn="l">
              <a:lnSpc>
                <a:spcPct val="115000"/>
              </a:lnSpc>
              <a:spcBef>
                <a:spcPts val="1200"/>
              </a:spcBef>
              <a:spcAft>
                <a:spcPts val="0"/>
              </a:spcAft>
              <a:buSzPts val="3000"/>
              <a:buNone/>
            </a:pPr>
            <a:r>
              <a:rPr lang="en" sz="1500"/>
              <a:t>Today they are using a spreadsheet to keep track of all employee data.</a:t>
            </a:r>
            <a:endParaRPr sz="1700">
              <a:solidFill>
                <a:srgbClr val="000000"/>
              </a:solidFill>
              <a:latin typeface="Arial"/>
              <a:ea typeface="Arial"/>
              <a:cs typeface="Arial"/>
              <a:sym typeface="Arial"/>
            </a:endParaRPr>
          </a:p>
          <a:p>
            <a:pPr indent="0" lvl="0" marL="457200" rtl="0" algn="l">
              <a:lnSpc>
                <a:spcPct val="115000"/>
              </a:lnSpc>
              <a:spcBef>
                <a:spcPts val="1200"/>
              </a:spcBef>
              <a:spcAft>
                <a:spcPts val="0"/>
              </a:spcAft>
              <a:buSzPts val="3000"/>
              <a:buNone/>
            </a:pPr>
            <a:r>
              <a:t/>
            </a:r>
            <a:endParaRPr sz="900">
              <a:solidFill>
                <a:srgbClr val="000000"/>
              </a:solidFill>
              <a:latin typeface="Arial"/>
              <a:ea typeface="Arial"/>
              <a:cs typeface="Arial"/>
              <a:sym typeface="Arial"/>
            </a:endParaRPr>
          </a:p>
          <a:p>
            <a:pPr indent="-336550" lvl="0" marL="457200" rtl="0" algn="l">
              <a:lnSpc>
                <a:spcPct val="115000"/>
              </a:lnSpc>
              <a:spcBef>
                <a:spcPts val="1200"/>
              </a:spcBef>
              <a:spcAft>
                <a:spcPts val="0"/>
              </a:spcAft>
              <a:buSzPts val="1700"/>
              <a:buFont typeface="Open Sans"/>
              <a:buChar char="●"/>
            </a:pPr>
            <a:r>
              <a:rPr b="1" lang="en" sz="1700">
                <a:latin typeface="Open Sans"/>
                <a:ea typeface="Open Sans"/>
                <a:cs typeface="Open Sans"/>
                <a:sym typeface="Open Sans"/>
              </a:rPr>
              <a:t>Describe current data available:</a:t>
            </a:r>
            <a:endParaRPr b="1" sz="1700">
              <a:latin typeface="Open Sans"/>
              <a:ea typeface="Open Sans"/>
              <a:cs typeface="Open Sans"/>
              <a:sym typeface="Open Sans"/>
            </a:endParaRPr>
          </a:p>
          <a:p>
            <a:pPr indent="0" lvl="0" marL="0" rtl="0" algn="l">
              <a:lnSpc>
                <a:spcPct val="115000"/>
              </a:lnSpc>
              <a:spcBef>
                <a:spcPts val="1600"/>
              </a:spcBef>
              <a:spcAft>
                <a:spcPts val="0"/>
              </a:spcAft>
              <a:buSzPts val="3000"/>
              <a:buNone/>
            </a:pPr>
            <a:r>
              <a:rPr b="1" lang="en" sz="1700">
                <a:latin typeface="Open Sans"/>
                <a:ea typeface="Open Sans"/>
                <a:cs typeface="Open Sans"/>
                <a:sym typeface="Open Sans"/>
              </a:rPr>
              <a:t>	</a:t>
            </a:r>
            <a:r>
              <a:rPr lang="en" sz="1700"/>
              <a:t>Currently there are 205 employees registered and 15 columns of user information.</a:t>
            </a:r>
            <a:endParaRPr sz="1700"/>
          </a:p>
          <a:p>
            <a:pPr indent="-336550" lvl="0" marL="457200" rtl="0" algn="l">
              <a:lnSpc>
                <a:spcPct val="115000"/>
              </a:lnSpc>
              <a:spcBef>
                <a:spcPts val="1600"/>
              </a:spcBef>
              <a:spcAft>
                <a:spcPts val="0"/>
              </a:spcAft>
              <a:buSzPts val="1700"/>
              <a:buFont typeface="Open Sans"/>
              <a:buChar char="●"/>
            </a:pPr>
            <a:r>
              <a:rPr b="1" lang="en" sz="1700">
                <a:latin typeface="Open Sans"/>
                <a:ea typeface="Open Sans"/>
                <a:cs typeface="Open Sans"/>
                <a:sym typeface="Open Sans"/>
              </a:rPr>
              <a:t>Additional data requests:</a:t>
            </a:r>
            <a:endParaRPr b="1" sz="1700">
              <a:latin typeface="Open Sans"/>
              <a:ea typeface="Open Sans"/>
              <a:cs typeface="Open Sans"/>
              <a:sym typeface="Open Sans"/>
            </a:endParaRPr>
          </a:p>
          <a:p>
            <a:pPr indent="0" lvl="0" marL="457200" rtl="0" algn="l">
              <a:lnSpc>
                <a:spcPct val="100000"/>
              </a:lnSpc>
              <a:spcBef>
                <a:spcPts val="1600"/>
              </a:spcBef>
              <a:spcAft>
                <a:spcPts val="0"/>
              </a:spcAft>
              <a:buSzPts val="3000"/>
              <a:buNone/>
            </a:pPr>
            <a:r>
              <a:rPr lang="en" sz="1500"/>
              <a:t>There are some restrictions to be applied to normal users (read only access, restrict access on the salary) , a law requirement to store old data for at least 7 years, and also for proper backup.</a:t>
            </a:r>
            <a:endParaRPr sz="1700"/>
          </a:p>
          <a:p>
            <a:pPr indent="0" lvl="0" marL="457200" rtl="0" algn="l">
              <a:lnSpc>
                <a:spcPct val="115000"/>
              </a:lnSpc>
              <a:spcBef>
                <a:spcPts val="0"/>
              </a:spcBef>
              <a:spcAft>
                <a:spcPts val="0"/>
              </a:spcAft>
              <a:buClr>
                <a:schemeClr val="dk1"/>
              </a:buClr>
              <a:buSzPts val="1100"/>
              <a:buFont typeface="Arial"/>
              <a:buNone/>
            </a:pPr>
            <a:r>
              <a:t/>
            </a:r>
            <a:endParaRPr sz="1700"/>
          </a:p>
          <a:p>
            <a:pPr indent="-336550" lvl="0" marL="457200" rtl="0" algn="l">
              <a:lnSpc>
                <a:spcPct val="115000"/>
              </a:lnSpc>
              <a:spcBef>
                <a:spcPts val="1600"/>
              </a:spcBef>
              <a:spcAft>
                <a:spcPts val="0"/>
              </a:spcAft>
              <a:buSzPts val="1700"/>
              <a:buFont typeface="Open Sans"/>
              <a:buChar char="●"/>
            </a:pPr>
            <a:r>
              <a:rPr b="1" lang="en" sz="1700">
                <a:latin typeface="Open Sans"/>
                <a:ea typeface="Open Sans"/>
                <a:cs typeface="Open Sans"/>
                <a:sym typeface="Open Sans"/>
              </a:rPr>
              <a:t>Who will own/manage data</a:t>
            </a:r>
            <a:endParaRPr b="1" sz="1700">
              <a:latin typeface="Open Sans"/>
              <a:ea typeface="Open Sans"/>
              <a:cs typeface="Open Sans"/>
              <a:sym typeface="Open Sans"/>
            </a:endParaRPr>
          </a:p>
          <a:p>
            <a:pPr indent="0" lvl="0" marL="457200" rtl="0" algn="l">
              <a:lnSpc>
                <a:spcPct val="100000"/>
              </a:lnSpc>
              <a:spcBef>
                <a:spcPts val="1600"/>
              </a:spcBef>
              <a:spcAft>
                <a:spcPts val="0"/>
              </a:spcAft>
              <a:buSzPts val="3000"/>
              <a:buNone/>
            </a:pPr>
            <a:r>
              <a:rPr lang="en" sz="1500"/>
              <a:t>Human Resources should be responsible, since the request is coming from HR.</a:t>
            </a:r>
            <a:endParaRPr sz="1700"/>
          </a:p>
          <a:p>
            <a:pPr indent="0" lvl="0" marL="457200" rtl="0" algn="l">
              <a:lnSpc>
                <a:spcPct val="100000"/>
              </a:lnSpc>
              <a:spcBef>
                <a:spcPts val="0"/>
              </a:spcBef>
              <a:spcAft>
                <a:spcPts val="0"/>
              </a:spcAft>
              <a:buSzPts val="3000"/>
              <a:buNone/>
            </a:pPr>
            <a:r>
              <a:t/>
            </a:r>
            <a:endParaRPr sz="1700"/>
          </a:p>
          <a:p>
            <a:pPr indent="-336550" lvl="0" marL="457200" rtl="0" algn="l">
              <a:lnSpc>
                <a:spcPct val="115000"/>
              </a:lnSpc>
              <a:spcBef>
                <a:spcPts val="0"/>
              </a:spcBef>
              <a:spcAft>
                <a:spcPts val="0"/>
              </a:spcAft>
              <a:buSzPts val="1700"/>
              <a:buFont typeface="Open Sans"/>
              <a:buChar char="●"/>
            </a:pPr>
            <a:r>
              <a:rPr b="1" lang="en" sz="1700">
                <a:latin typeface="Open Sans"/>
                <a:ea typeface="Open Sans"/>
                <a:cs typeface="Open Sans"/>
                <a:sym typeface="Open Sans"/>
              </a:rPr>
              <a:t>Who will have access to database</a:t>
            </a:r>
            <a:endParaRPr b="1" sz="1700">
              <a:latin typeface="Open Sans"/>
              <a:ea typeface="Open Sans"/>
              <a:cs typeface="Open Sans"/>
              <a:sym typeface="Open Sans"/>
            </a:endParaRPr>
          </a:p>
          <a:p>
            <a:pPr indent="0" lvl="0" marL="457200" rtl="0" algn="l">
              <a:lnSpc>
                <a:spcPct val="100000"/>
              </a:lnSpc>
              <a:spcBef>
                <a:spcPts val="1600"/>
              </a:spcBef>
              <a:spcAft>
                <a:spcPts val="0"/>
              </a:spcAft>
              <a:buSzPts val="3000"/>
              <a:buNone/>
            </a:pPr>
            <a:r>
              <a:rPr lang="en" sz="1500"/>
              <a:t>Any user with login capabilities will have read permission, except for the salaries. HR and management should have write and edit permissions.</a:t>
            </a:r>
            <a:endParaRPr sz="1700"/>
          </a:p>
          <a:p>
            <a:pPr indent="0" lvl="0" marL="457200" rtl="0" algn="l">
              <a:lnSpc>
                <a:spcPct val="115000"/>
              </a:lnSpc>
              <a:spcBef>
                <a:spcPts val="0"/>
              </a:spcBef>
              <a:spcAft>
                <a:spcPts val="0"/>
              </a:spcAft>
              <a:buClr>
                <a:schemeClr val="dk1"/>
              </a:buClr>
              <a:buSzPts val="1100"/>
              <a:buFont typeface="Arial"/>
              <a:buNone/>
            </a:pPr>
            <a:r>
              <a:t/>
            </a:r>
            <a:endParaRPr sz="1900"/>
          </a:p>
          <a:p>
            <a:pPr indent="0" lvl="0" marL="457200" rtl="0" algn="l">
              <a:lnSpc>
                <a:spcPct val="115000"/>
              </a:lnSpc>
              <a:spcBef>
                <a:spcPts val="1600"/>
              </a:spcBef>
              <a:spcAft>
                <a:spcPts val="1600"/>
              </a:spcAft>
              <a:buSzPts val="3000"/>
              <a:buNone/>
            </a:pPr>
            <a:r>
              <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7"/>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Data Architect Business Requirement</a:t>
            </a:r>
            <a:endParaRPr/>
          </a:p>
        </p:txBody>
      </p:sp>
      <p:sp>
        <p:nvSpPr>
          <p:cNvPr id="219" name="Google Shape;219;p7"/>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Estimated size of database</a:t>
            </a:r>
            <a:endParaRPr b="1" sz="1900">
              <a:latin typeface="Open Sans"/>
              <a:ea typeface="Open Sans"/>
              <a:cs typeface="Open Sans"/>
              <a:sym typeface="Open Sans"/>
            </a:endParaRPr>
          </a:p>
          <a:p>
            <a:pPr indent="0" lvl="0" marL="457200" rtl="0" algn="l">
              <a:lnSpc>
                <a:spcPct val="100000"/>
              </a:lnSpc>
              <a:spcBef>
                <a:spcPts val="1600"/>
              </a:spcBef>
              <a:spcAft>
                <a:spcPts val="0"/>
              </a:spcAft>
              <a:buSzPts val="3000"/>
              <a:buNone/>
            </a:pPr>
            <a:r>
              <a:rPr lang="en" sz="1700"/>
              <a:t>205 rows and 15 columns.</a:t>
            </a:r>
            <a:endParaRPr sz="1900"/>
          </a:p>
          <a:p>
            <a:pPr indent="0" lvl="0" marL="0" rtl="0" algn="l">
              <a:lnSpc>
                <a:spcPct val="115000"/>
              </a:lnSpc>
              <a:spcBef>
                <a:spcPts val="0"/>
              </a:spcBef>
              <a:spcAft>
                <a:spcPts val="0"/>
              </a:spcAft>
              <a:buSzPts val="3000"/>
              <a:buNone/>
            </a:pPr>
            <a:r>
              <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Estimated annual growth</a:t>
            </a:r>
            <a:endParaRPr b="1" sz="1900">
              <a:latin typeface="Open Sans"/>
              <a:ea typeface="Open Sans"/>
              <a:cs typeface="Open Sans"/>
              <a:sym typeface="Open Sans"/>
            </a:endParaRPr>
          </a:p>
          <a:p>
            <a:pPr indent="0" lvl="0" marL="457200" rtl="0" algn="l">
              <a:lnSpc>
                <a:spcPct val="100000"/>
              </a:lnSpc>
              <a:spcBef>
                <a:spcPts val="1600"/>
              </a:spcBef>
              <a:spcAft>
                <a:spcPts val="0"/>
              </a:spcAft>
              <a:buSzPts val="3000"/>
              <a:buNone/>
            </a:pPr>
            <a:r>
              <a:rPr lang="en" sz="1700"/>
              <a:t>20% per year for the next 5 years.</a:t>
            </a:r>
            <a:endParaRPr b="1" sz="1900">
              <a:latin typeface="Open Sans"/>
              <a:ea typeface="Open Sans"/>
              <a:cs typeface="Open Sans"/>
              <a:sym typeface="Open Sans"/>
            </a:endParaRPr>
          </a:p>
          <a:p>
            <a:pPr indent="0" lvl="0" marL="0" rtl="0" algn="l">
              <a:lnSpc>
                <a:spcPct val="115000"/>
              </a:lnSpc>
              <a:spcBef>
                <a:spcPts val="0"/>
              </a:spcBef>
              <a:spcAft>
                <a:spcPts val="0"/>
              </a:spcAft>
              <a:buSzPts val="3000"/>
              <a:buNone/>
            </a:pPr>
            <a:r>
              <a:t/>
            </a:r>
            <a:endParaRPr b="1" sz="1900">
              <a:latin typeface="Open Sans"/>
              <a:ea typeface="Open Sans"/>
              <a:cs typeface="Open Sans"/>
              <a:sym typeface="Open Sans"/>
            </a:endParaRPr>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Is any of the data sensitive/restricted</a:t>
            </a:r>
            <a:endParaRPr b="1" sz="1900">
              <a:latin typeface="Open Sans"/>
              <a:ea typeface="Open Sans"/>
              <a:cs typeface="Open Sans"/>
              <a:sym typeface="Open Sans"/>
            </a:endParaRPr>
          </a:p>
          <a:p>
            <a:pPr indent="0" lvl="0" marL="457200" rtl="0" algn="l">
              <a:lnSpc>
                <a:spcPct val="100000"/>
              </a:lnSpc>
              <a:spcBef>
                <a:spcPts val="1600"/>
              </a:spcBef>
              <a:spcAft>
                <a:spcPts val="0"/>
              </a:spcAft>
              <a:buSzPts val="3000"/>
              <a:buNone/>
            </a:pPr>
            <a:r>
              <a:rPr lang="en" sz="1700"/>
              <a:t>Salary should not be available for all user except HR employees and management level employees.</a:t>
            </a:r>
            <a:endParaRPr sz="1900"/>
          </a:p>
          <a:p>
            <a:pPr indent="0" lvl="0" marL="0" rtl="0" algn="l">
              <a:lnSpc>
                <a:spcPct val="115000"/>
              </a:lnSpc>
              <a:spcBef>
                <a:spcPts val="0"/>
              </a:spcBef>
              <a:spcAft>
                <a:spcPts val="0"/>
              </a:spcAft>
              <a:buSzPts val="3000"/>
              <a:buNone/>
            </a:pPr>
            <a:r>
              <a:t/>
            </a:r>
            <a:endParaRPr b="1" sz="1900">
              <a:latin typeface="Open Sans"/>
              <a:ea typeface="Open Sans"/>
              <a:cs typeface="Open Sans"/>
              <a:sym typeface="Open Sans"/>
            </a:endParaRPr>
          </a:p>
          <a:p>
            <a:pPr indent="0" lvl="0" marL="457200" rtl="0" algn="l">
              <a:lnSpc>
                <a:spcPct val="100000"/>
              </a:lnSpc>
              <a:spcBef>
                <a:spcPts val="1600"/>
              </a:spcBef>
              <a:spcAft>
                <a:spcPts val="0"/>
              </a:spcAft>
              <a:buSzPts val="3000"/>
              <a:buNone/>
            </a:pPr>
            <a:r>
              <a:t/>
            </a:r>
            <a:endParaRPr sz="1700"/>
          </a:p>
          <a:p>
            <a:pPr indent="0" lvl="0" marL="457200" rtl="0" algn="l">
              <a:lnSpc>
                <a:spcPct val="100000"/>
              </a:lnSpc>
              <a:spcBef>
                <a:spcPts val="0"/>
              </a:spcBef>
              <a:spcAft>
                <a:spcPts val="0"/>
              </a:spcAft>
              <a:buSzPts val="3000"/>
              <a:buNone/>
            </a:pPr>
            <a:r>
              <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8"/>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Data Architect Technical Requirement</a:t>
            </a:r>
            <a:endParaRPr/>
          </a:p>
        </p:txBody>
      </p:sp>
      <p:sp>
        <p:nvSpPr>
          <p:cNvPr id="225" name="Google Shape;225;p8"/>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Justification for the new database</a:t>
            </a:r>
            <a:endParaRPr b="1" sz="1900">
              <a:latin typeface="Open Sans"/>
              <a:ea typeface="Open Sans"/>
              <a:cs typeface="Open Sans"/>
              <a:sym typeface="Open Sans"/>
            </a:endParaRPr>
          </a:p>
          <a:p>
            <a:pPr indent="0" lvl="0" marL="457200" rtl="0" algn="l">
              <a:lnSpc>
                <a:spcPct val="100000"/>
              </a:lnSpc>
              <a:spcBef>
                <a:spcPts val="1600"/>
              </a:spcBef>
              <a:spcAft>
                <a:spcPts val="0"/>
              </a:spcAft>
              <a:buSzPts val="3000"/>
              <a:buNone/>
            </a:pPr>
            <a:r>
              <a:rPr lang="en" sz="1700"/>
              <a:t>Spreadsheets are harder to maintain, some information needs to be concealed from majority of users (salary) and at same time, unrestricted information should be made available for all users in the company.</a:t>
            </a:r>
            <a:endParaRPr sz="1900"/>
          </a:p>
          <a:p>
            <a:pPr indent="0" lvl="0" marL="0" rtl="0" algn="l">
              <a:lnSpc>
                <a:spcPct val="115000"/>
              </a:lnSpc>
              <a:spcBef>
                <a:spcPts val="0"/>
              </a:spcBef>
              <a:spcAft>
                <a:spcPts val="0"/>
              </a:spcAft>
              <a:buSzPts val="3000"/>
              <a:buNone/>
            </a:pPr>
            <a:r>
              <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Database objects</a:t>
            </a:r>
            <a:endParaRPr b="1" sz="1900">
              <a:latin typeface="Open Sans"/>
              <a:ea typeface="Open Sans"/>
              <a:cs typeface="Open Sans"/>
              <a:sym typeface="Open Sans"/>
            </a:endParaRPr>
          </a:p>
          <a:p>
            <a:pPr indent="0" lvl="0" marL="457200" rtl="0" algn="l">
              <a:lnSpc>
                <a:spcPct val="100000"/>
              </a:lnSpc>
              <a:spcBef>
                <a:spcPts val="0"/>
              </a:spcBef>
              <a:spcAft>
                <a:spcPts val="0"/>
              </a:spcAft>
              <a:buSzPts val="3000"/>
              <a:buNone/>
            </a:pPr>
            <a:r>
              <a:rPr lang="en" sz="1700"/>
              <a:t>Database has 10  tables: Employee, Job, EmployeeJob, Address, Location, City, State, Salary, Education and Department.</a:t>
            </a:r>
            <a:endParaRPr sz="1700"/>
          </a:p>
          <a:p>
            <a:pPr indent="0" lvl="0" marL="457200" rtl="0" algn="l">
              <a:lnSpc>
                <a:spcPct val="100000"/>
              </a:lnSpc>
              <a:spcBef>
                <a:spcPts val="0"/>
              </a:spcBef>
              <a:spcAft>
                <a:spcPts val="0"/>
              </a:spcAft>
              <a:buSzPts val="3000"/>
              <a:buNone/>
            </a:pPr>
            <a:r>
              <a:rPr lang="en" sz="1700"/>
              <a:t>Employee 5 FOREIGN KEYS, EmployeeJob has 2, Address has one, Location has one, City has one, Job, State, Education, Salary and Department have no FK.</a:t>
            </a:r>
            <a:endParaRPr sz="1700"/>
          </a:p>
          <a:p>
            <a:pPr indent="0" lvl="0" marL="457200" rtl="0" algn="l">
              <a:lnSpc>
                <a:spcPct val="115000"/>
              </a:lnSpc>
              <a:spcBef>
                <a:spcPts val="0"/>
              </a:spcBef>
              <a:spcAft>
                <a:spcPts val="0"/>
              </a:spcAft>
              <a:buSzPts val="3000"/>
              <a:buNone/>
            </a:pPr>
            <a:r>
              <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Data ingestion</a:t>
            </a:r>
            <a:endParaRPr b="1" sz="1900">
              <a:latin typeface="Open Sans"/>
              <a:ea typeface="Open Sans"/>
              <a:cs typeface="Open Sans"/>
              <a:sym typeface="Open Sans"/>
            </a:endParaRPr>
          </a:p>
          <a:p>
            <a:pPr indent="0" lvl="0" marL="457200" rtl="0" algn="l">
              <a:lnSpc>
                <a:spcPct val="100000"/>
              </a:lnSpc>
              <a:spcBef>
                <a:spcPts val="1600"/>
              </a:spcBef>
              <a:spcAft>
                <a:spcPts val="0"/>
              </a:spcAft>
              <a:buClr>
                <a:schemeClr val="dk1"/>
              </a:buClr>
              <a:buSzPts val="1100"/>
              <a:buFont typeface="Arial"/>
              <a:buNone/>
            </a:pPr>
            <a:r>
              <a:rPr lang="en" sz="1700"/>
              <a:t>At first, data will be ingested from files and queries using the CLI, but system must take into account a future integration. So, it should use both ETL and API ingestion.</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9"/>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Data Architect Technical Requirement</a:t>
            </a:r>
            <a:endParaRPr/>
          </a:p>
        </p:txBody>
      </p:sp>
      <p:sp>
        <p:nvSpPr>
          <p:cNvPr id="231" name="Google Shape;231;p9"/>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Open Sans"/>
              <a:buChar char="●"/>
            </a:pPr>
            <a:r>
              <a:rPr b="1" lang="en" sz="1500">
                <a:latin typeface="Open Sans"/>
                <a:ea typeface="Open Sans"/>
                <a:cs typeface="Open Sans"/>
                <a:sym typeface="Open Sans"/>
              </a:rPr>
              <a:t>Data governance (Ownership and User access)</a:t>
            </a:r>
            <a:endParaRPr b="1" sz="1500">
              <a:latin typeface="Open Sans"/>
              <a:ea typeface="Open Sans"/>
              <a:cs typeface="Open Sans"/>
              <a:sym typeface="Open Sans"/>
            </a:endParaRPr>
          </a:p>
          <a:p>
            <a:pPr indent="0" lvl="0" marL="457200" rtl="0" algn="l">
              <a:lnSpc>
                <a:spcPct val="100000"/>
              </a:lnSpc>
              <a:spcBef>
                <a:spcPts val="1600"/>
              </a:spcBef>
              <a:spcAft>
                <a:spcPts val="0"/>
              </a:spcAft>
              <a:buSzPts val="3000"/>
              <a:buNone/>
            </a:pPr>
            <a:r>
              <a:rPr b="1" lang="en" sz="1300">
                <a:latin typeface="Open Sans"/>
                <a:ea typeface="Open Sans"/>
                <a:cs typeface="Open Sans"/>
                <a:sym typeface="Open Sans"/>
              </a:rPr>
              <a:t>Ownership: </a:t>
            </a:r>
            <a:r>
              <a:rPr lang="en" sz="1300"/>
              <a:t>HR department</a:t>
            </a:r>
            <a:endParaRPr sz="1300"/>
          </a:p>
          <a:p>
            <a:pPr indent="0" lvl="0" marL="457200" rtl="0" algn="l">
              <a:lnSpc>
                <a:spcPct val="100000"/>
              </a:lnSpc>
              <a:spcBef>
                <a:spcPts val="0"/>
              </a:spcBef>
              <a:spcAft>
                <a:spcPts val="0"/>
              </a:spcAft>
              <a:buSzPts val="3000"/>
              <a:buNone/>
            </a:pPr>
            <a:r>
              <a:t/>
            </a:r>
            <a:endParaRPr sz="1300"/>
          </a:p>
          <a:p>
            <a:pPr indent="0" lvl="0" marL="457200" rtl="0" algn="l">
              <a:lnSpc>
                <a:spcPct val="100000"/>
              </a:lnSpc>
              <a:spcBef>
                <a:spcPts val="0"/>
              </a:spcBef>
              <a:spcAft>
                <a:spcPts val="0"/>
              </a:spcAft>
              <a:buSzPts val="3000"/>
              <a:buNone/>
            </a:pPr>
            <a:r>
              <a:rPr b="1" lang="en" sz="1300">
                <a:latin typeface="Open Sans"/>
                <a:ea typeface="Open Sans"/>
                <a:cs typeface="Open Sans"/>
                <a:sym typeface="Open Sans"/>
              </a:rPr>
              <a:t>User Access: </a:t>
            </a:r>
            <a:r>
              <a:rPr lang="en" sz="1300"/>
              <a:t>every user with domain login can read except salary, HR employees and management can edit and save.</a:t>
            </a:r>
            <a:endParaRPr sz="1300"/>
          </a:p>
          <a:p>
            <a:pPr indent="0" lvl="0" marL="457200" rtl="0" algn="l">
              <a:lnSpc>
                <a:spcPct val="100000"/>
              </a:lnSpc>
              <a:spcBef>
                <a:spcPts val="0"/>
              </a:spcBef>
              <a:spcAft>
                <a:spcPts val="0"/>
              </a:spcAft>
              <a:buSzPts val="3000"/>
              <a:buNone/>
            </a:pPr>
            <a:r>
              <a:t/>
            </a:r>
            <a:endParaRPr sz="1300"/>
          </a:p>
          <a:p>
            <a:pPr indent="-323850" lvl="0" marL="457200" rtl="0" algn="l">
              <a:lnSpc>
                <a:spcPct val="115000"/>
              </a:lnSpc>
              <a:spcBef>
                <a:spcPts val="0"/>
              </a:spcBef>
              <a:spcAft>
                <a:spcPts val="0"/>
              </a:spcAft>
              <a:buSzPts val="1500"/>
              <a:buFont typeface="Open Sans"/>
              <a:buChar char="●"/>
            </a:pPr>
            <a:r>
              <a:rPr b="1" lang="en" sz="1500">
                <a:latin typeface="Open Sans"/>
                <a:ea typeface="Open Sans"/>
                <a:cs typeface="Open Sans"/>
                <a:sym typeface="Open Sans"/>
              </a:rPr>
              <a:t>Scalability </a:t>
            </a:r>
            <a:endParaRPr b="1" sz="15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rPr lang="en" sz="1500"/>
              <a:t>There is the option to make replicas of the server in a master-slave model to handle high demand.</a:t>
            </a:r>
            <a:endParaRPr sz="1500"/>
          </a:p>
          <a:p>
            <a:pPr indent="-323850" lvl="0" marL="457200" rtl="0" algn="l">
              <a:lnSpc>
                <a:spcPct val="115000"/>
              </a:lnSpc>
              <a:spcBef>
                <a:spcPts val="1600"/>
              </a:spcBef>
              <a:spcAft>
                <a:spcPts val="0"/>
              </a:spcAft>
              <a:buSzPts val="1500"/>
              <a:buFont typeface="Open Sans"/>
              <a:buChar char="●"/>
            </a:pPr>
            <a:r>
              <a:rPr b="1" lang="en" sz="1500">
                <a:latin typeface="Open Sans"/>
                <a:ea typeface="Open Sans"/>
                <a:cs typeface="Open Sans"/>
                <a:sym typeface="Open Sans"/>
              </a:rPr>
              <a:t>Flexibility</a:t>
            </a:r>
            <a:endParaRPr sz="1500"/>
          </a:p>
          <a:p>
            <a:pPr indent="0" lvl="0" marL="457200" rtl="0" algn="l">
              <a:lnSpc>
                <a:spcPct val="115000"/>
              </a:lnSpc>
              <a:spcBef>
                <a:spcPts val="1600"/>
              </a:spcBef>
              <a:spcAft>
                <a:spcPts val="0"/>
              </a:spcAft>
              <a:buSzPts val="3000"/>
              <a:buNone/>
            </a:pPr>
            <a:r>
              <a:rPr lang="en" sz="1500"/>
              <a:t>A star shaped architecture was used to make data easily obtainable (avoiding joins on joins and circular references). Changes in datatype or table models can be handled by using procedures or python scripts. Also, we can use JSON columns and Entity Attribute Value (EAV).</a:t>
            </a:r>
            <a:endParaRPr sz="1500"/>
          </a:p>
          <a:p>
            <a:pPr indent="-323850" lvl="0" marL="457200" rtl="0" algn="l">
              <a:lnSpc>
                <a:spcPct val="115000"/>
              </a:lnSpc>
              <a:spcBef>
                <a:spcPts val="1600"/>
              </a:spcBef>
              <a:spcAft>
                <a:spcPts val="0"/>
              </a:spcAft>
              <a:buSzPts val="1500"/>
              <a:buFont typeface="Open Sans"/>
              <a:buChar char="●"/>
            </a:pPr>
            <a:r>
              <a:rPr b="1" lang="en" sz="1500">
                <a:latin typeface="Open Sans"/>
                <a:ea typeface="Open Sans"/>
                <a:cs typeface="Open Sans"/>
                <a:sym typeface="Open Sans"/>
              </a:rPr>
              <a:t>Storage &amp; retention</a:t>
            </a:r>
            <a:endParaRPr b="1" sz="1500">
              <a:latin typeface="Open Sans"/>
              <a:ea typeface="Open Sans"/>
              <a:cs typeface="Open Sans"/>
              <a:sym typeface="Open Sans"/>
            </a:endParaRPr>
          </a:p>
          <a:p>
            <a:pPr indent="0" lvl="0" marL="457200" rtl="0" algn="l">
              <a:lnSpc>
                <a:spcPct val="100000"/>
              </a:lnSpc>
              <a:spcBef>
                <a:spcPts val="1600"/>
              </a:spcBef>
              <a:spcAft>
                <a:spcPts val="0"/>
              </a:spcAft>
              <a:buSzPts val="3000"/>
              <a:buNone/>
            </a:pPr>
            <a:r>
              <a:rPr b="1" lang="en" sz="1300">
                <a:latin typeface="Open Sans"/>
                <a:ea typeface="Open Sans"/>
                <a:cs typeface="Open Sans"/>
                <a:sym typeface="Open Sans"/>
              </a:rPr>
              <a:t>Storage (disk or in-memory): </a:t>
            </a:r>
            <a:r>
              <a:rPr lang="en" sz="1300"/>
              <a:t>disk, since data will not be used in high level computation (according to the Best Practice Guide)</a:t>
            </a:r>
            <a:endParaRPr sz="1300"/>
          </a:p>
          <a:p>
            <a:pPr indent="0" lvl="0" marL="457200" rtl="0" algn="l">
              <a:lnSpc>
                <a:spcPct val="100000"/>
              </a:lnSpc>
              <a:spcBef>
                <a:spcPts val="0"/>
              </a:spcBef>
              <a:spcAft>
                <a:spcPts val="0"/>
              </a:spcAft>
              <a:buSzPts val="3000"/>
              <a:buNone/>
            </a:pPr>
            <a:r>
              <a:t/>
            </a:r>
            <a:endParaRPr sz="1300"/>
          </a:p>
          <a:p>
            <a:pPr indent="0" lvl="0" marL="457200" rtl="0" algn="l">
              <a:lnSpc>
                <a:spcPct val="100000"/>
              </a:lnSpc>
              <a:spcBef>
                <a:spcPts val="0"/>
              </a:spcBef>
              <a:spcAft>
                <a:spcPts val="0"/>
              </a:spcAft>
              <a:buSzPts val="3000"/>
              <a:buNone/>
            </a:pPr>
            <a:r>
              <a:rPr b="1" lang="en" sz="1300">
                <a:latin typeface="Open Sans"/>
                <a:ea typeface="Open Sans"/>
                <a:cs typeface="Open Sans"/>
                <a:sym typeface="Open Sans"/>
              </a:rPr>
              <a:t>Retention: </a:t>
            </a:r>
            <a:r>
              <a:rPr lang="en" sz="1300"/>
              <a:t>at least 7 years.</a:t>
            </a:r>
            <a:endParaRPr sz="1300"/>
          </a:p>
          <a:p>
            <a:pPr indent="0" lvl="0" marL="457200" rtl="0" algn="l">
              <a:lnSpc>
                <a:spcPct val="100000"/>
              </a:lnSpc>
              <a:spcBef>
                <a:spcPts val="0"/>
              </a:spcBef>
              <a:spcAft>
                <a:spcPts val="0"/>
              </a:spcAft>
              <a:buSzPts val="3000"/>
              <a:buNone/>
            </a:pPr>
            <a:r>
              <a:t/>
            </a:r>
            <a:endParaRPr sz="1300"/>
          </a:p>
          <a:p>
            <a:pPr indent="0" lvl="0" marL="457200" rtl="0" algn="l">
              <a:lnSpc>
                <a:spcPct val="100000"/>
              </a:lnSpc>
              <a:spcBef>
                <a:spcPts val="0"/>
              </a:spcBef>
              <a:spcAft>
                <a:spcPts val="0"/>
              </a:spcAft>
              <a:buSzPts val="3000"/>
              <a:buNone/>
            </a:pPr>
            <a:r>
              <a:t/>
            </a:r>
            <a:endParaRPr sz="1300"/>
          </a:p>
          <a:p>
            <a:pPr indent="-323850" lvl="0" marL="457200" rtl="0" algn="l">
              <a:lnSpc>
                <a:spcPct val="115000"/>
              </a:lnSpc>
              <a:spcBef>
                <a:spcPts val="0"/>
              </a:spcBef>
              <a:spcAft>
                <a:spcPts val="0"/>
              </a:spcAft>
              <a:buSzPts val="1500"/>
              <a:buFont typeface="Open Sans"/>
              <a:buChar char="●"/>
            </a:pPr>
            <a:r>
              <a:rPr b="1" lang="en" sz="1500">
                <a:latin typeface="Open Sans"/>
                <a:ea typeface="Open Sans"/>
                <a:cs typeface="Open Sans"/>
                <a:sym typeface="Open Sans"/>
              </a:rPr>
              <a:t>Backup</a:t>
            </a:r>
            <a:endParaRPr b="1" sz="15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rPr lang="en" sz="1300"/>
              <a:t> Considering the forecast growth of 20% a year, database should increase 41 rows in the first year and 305 in the 5th year (considering the rate as compound). The latest, if evenly distributed over the year, represent around 25 new users per month, or 7 per week. Following this projection, a good approach could be to start with the Archive backup (once a month), and verify the need to change to the Standard (once a week) every year.</a:t>
            </a:r>
            <a:endParaRPr sz="1300"/>
          </a:p>
          <a:p>
            <a:pPr indent="0" lvl="0" marL="457200" rtl="0" algn="l">
              <a:lnSpc>
                <a:spcPct val="100000"/>
              </a:lnSpc>
              <a:spcBef>
                <a:spcPts val="1600"/>
              </a:spcBef>
              <a:spcAft>
                <a:spcPts val="0"/>
              </a:spcAft>
              <a:buSzPts val="3000"/>
              <a:buNone/>
            </a:pPr>
            <a:r>
              <a:t/>
            </a:r>
            <a:endParaRPr sz="1700"/>
          </a:p>
          <a:p>
            <a:pPr indent="0" lvl="0" marL="0" rtl="0" algn="l">
              <a:lnSpc>
                <a:spcPct val="100000"/>
              </a:lnSpc>
              <a:spcBef>
                <a:spcPts val="0"/>
              </a:spcBef>
              <a:spcAft>
                <a:spcPts val="0"/>
              </a:spcAft>
              <a:buClr>
                <a:schemeClr val="dk1"/>
              </a:buClr>
              <a:buSzPts val="1100"/>
              <a:buFont typeface="Arial"/>
              <a:buNone/>
            </a:pPr>
            <a:r>
              <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