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7010400" cy="9296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1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150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3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1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72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324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307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10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121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66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90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09E7-5DAA-4E72-85D4-BCC5AFE33BCE}" type="datetimeFigureOut">
              <a:rPr lang="sv-SE" smtClean="0"/>
              <a:t>2017-03-02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7FC9-891E-4DE3-8423-C7D07C88FA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2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2137117" y="1695896"/>
            <a:ext cx="1337583" cy="1256891"/>
            <a:chOff x="1959240" y="2191136"/>
            <a:chExt cx="1337583" cy="1256891"/>
          </a:xfrm>
        </p:grpSpPr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494891" y="2603656"/>
              <a:ext cx="792000" cy="792000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457200" h="450850"/>
              <a:bevelB w="457200" h="4572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Cube 124"/>
            <p:cNvSpPr/>
            <p:nvPr/>
          </p:nvSpPr>
          <p:spPr>
            <a:xfrm>
              <a:off x="1959240" y="2191136"/>
              <a:ext cx="1337582" cy="1256891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25563" y="3123734"/>
              <a:ext cx="971260" cy="308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959240" y="3123734"/>
              <a:ext cx="366323" cy="2916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2268834" y="2191136"/>
              <a:ext cx="56729" cy="9883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088650" y="2378512"/>
              <a:ext cx="949041" cy="1036935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130" name="Straight Connector 129"/>
              <p:cNvCxnSpPr>
                <a:stCxn id="132" idx="4"/>
                <a:endCxn id="134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Isosceles Triangle 136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8" name="Straight Connector 137"/>
              <p:cNvCxnSpPr>
                <a:stCxn id="132" idx="4"/>
                <a:endCxn id="136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2" idx="4"/>
                <a:endCxn id="136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36" idx="4"/>
                <a:endCxn id="134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36" idx="0"/>
                <a:endCxn id="137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6" idx="4"/>
                <a:endCxn id="134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6" idx="4"/>
                <a:endCxn id="135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6" idx="2"/>
                <a:endCxn id="135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7" idx="0"/>
                <a:endCxn id="136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37" idx="0"/>
                <a:endCxn id="135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34" idx="2"/>
                <a:endCxn id="133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35" idx="0"/>
                <a:endCxn id="134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133" idx="2"/>
                <a:endCxn id="134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Oval 7"/>
          <p:cNvSpPr>
            <a:spLocks noChangeAspect="1"/>
          </p:cNvSpPr>
          <p:nvPr/>
        </p:nvSpPr>
        <p:spPr>
          <a:xfrm>
            <a:off x="1322080" y="2444975"/>
            <a:ext cx="792000" cy="792000"/>
          </a:xfrm>
          <a:prstGeom prst="ellipse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 w="0"/>
          <a:effectLst/>
          <a:scene3d>
            <a:camera prst="isometricRightUp"/>
            <a:lightRig rig="threePt" dir="t"/>
          </a:scene3d>
          <a:sp3d prstMaterial="metal">
            <a:bevelT w="457200" h="450850"/>
            <a:bevelB w="457200" h="457200"/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Cube 4"/>
          <p:cNvSpPr/>
          <p:nvPr/>
        </p:nvSpPr>
        <p:spPr>
          <a:xfrm>
            <a:off x="786429" y="2032455"/>
            <a:ext cx="1337582" cy="1256891"/>
          </a:xfrm>
          <a:prstGeom prst="cube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152752" y="2965053"/>
            <a:ext cx="971260" cy="308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86429" y="2965053"/>
            <a:ext cx="366323" cy="2916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96023" y="2032455"/>
            <a:ext cx="56729" cy="98839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915839" y="2219831"/>
            <a:ext cx="949041" cy="1036935"/>
            <a:chOff x="4531101" y="2315593"/>
            <a:chExt cx="797915" cy="767762"/>
          </a:xfrm>
          <a:scene3d>
            <a:camera prst="isometricBottomDown"/>
            <a:lightRig rig="threePt" dir="t"/>
          </a:scene3d>
        </p:grpSpPr>
        <p:cxnSp>
          <p:nvCxnSpPr>
            <p:cNvPr id="10" name="Straight Connector 9"/>
            <p:cNvCxnSpPr>
              <a:stCxn id="16" idx="4"/>
              <a:endCxn id="18" idx="0"/>
            </p:cNvCxnSpPr>
            <p:nvPr/>
          </p:nvCxnSpPr>
          <p:spPr>
            <a:xfrm>
              <a:off x="4941964" y="2441233"/>
              <a:ext cx="213343" cy="805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4531101" y="2441233"/>
              <a:ext cx="221805" cy="211934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642310" y="2315593"/>
              <a:ext cx="299654" cy="125640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041766" y="2844581"/>
              <a:ext cx="287250" cy="238757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044404" y="2521816"/>
              <a:ext cx="221805" cy="262702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4777983" y="2848893"/>
              <a:ext cx="266421" cy="234462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Isosceles Triangle 19"/>
            <p:cNvSpPr/>
            <p:nvPr/>
          </p:nvSpPr>
          <p:spPr>
            <a:xfrm rot="18266386">
              <a:off x="4712697" y="2621788"/>
              <a:ext cx="183066" cy="138388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Isosceles Triangle 20"/>
            <p:cNvSpPr/>
            <p:nvPr/>
          </p:nvSpPr>
          <p:spPr>
            <a:xfrm rot="5165670">
              <a:off x="4512873" y="2693569"/>
              <a:ext cx="201373" cy="138388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3" name="Straight Connector 42"/>
            <p:cNvCxnSpPr>
              <a:stCxn id="16" idx="4"/>
              <a:endCxn id="20" idx="0"/>
            </p:cNvCxnSpPr>
            <p:nvPr/>
          </p:nvCxnSpPr>
          <p:spPr>
            <a:xfrm flipH="1">
              <a:off x="4747164" y="2441233"/>
              <a:ext cx="194800" cy="2142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6" idx="4"/>
              <a:endCxn id="20" idx="4"/>
            </p:cNvCxnSpPr>
            <p:nvPr/>
          </p:nvCxnSpPr>
          <p:spPr>
            <a:xfrm flipH="1">
              <a:off x="4918314" y="2441233"/>
              <a:ext cx="23650" cy="2097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0" idx="4"/>
              <a:endCxn id="18" idx="0"/>
            </p:cNvCxnSpPr>
            <p:nvPr/>
          </p:nvCxnSpPr>
          <p:spPr>
            <a:xfrm flipV="1">
              <a:off x="4918314" y="2521816"/>
              <a:ext cx="236993" cy="1292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0"/>
              <a:endCxn id="21" idx="0"/>
            </p:cNvCxnSpPr>
            <p:nvPr/>
          </p:nvCxnSpPr>
          <p:spPr>
            <a:xfrm flipH="1">
              <a:off x="4682592" y="2655455"/>
              <a:ext cx="64572" cy="10302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0" idx="4"/>
              <a:endCxn id="18" idx="2"/>
            </p:cNvCxnSpPr>
            <p:nvPr/>
          </p:nvCxnSpPr>
          <p:spPr>
            <a:xfrm>
              <a:off x="4918314" y="2651020"/>
              <a:ext cx="126090" cy="1334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0" idx="4"/>
              <a:endCxn id="19" idx="0"/>
            </p:cNvCxnSpPr>
            <p:nvPr/>
          </p:nvCxnSpPr>
          <p:spPr>
            <a:xfrm flipH="1">
              <a:off x="4911194" y="2651020"/>
              <a:ext cx="7120" cy="19787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2"/>
              <a:endCxn id="19" idx="0"/>
            </p:cNvCxnSpPr>
            <p:nvPr/>
          </p:nvCxnSpPr>
          <p:spPr>
            <a:xfrm>
              <a:off x="4804278" y="2801998"/>
              <a:ext cx="106916" cy="4689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1" idx="0"/>
              <a:endCxn id="20" idx="2"/>
            </p:cNvCxnSpPr>
            <p:nvPr/>
          </p:nvCxnSpPr>
          <p:spPr>
            <a:xfrm>
              <a:off x="4682592" y="2758484"/>
              <a:ext cx="121686" cy="435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0"/>
              <a:endCxn id="19" idx="2"/>
            </p:cNvCxnSpPr>
            <p:nvPr/>
          </p:nvCxnSpPr>
          <p:spPr>
            <a:xfrm>
              <a:off x="4682592" y="2758484"/>
              <a:ext cx="95391" cy="32487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8" idx="2"/>
              <a:endCxn id="17" idx="0"/>
            </p:cNvCxnSpPr>
            <p:nvPr/>
          </p:nvCxnSpPr>
          <p:spPr>
            <a:xfrm>
              <a:off x="5044404" y="2784518"/>
              <a:ext cx="140987" cy="6006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9" idx="0"/>
              <a:endCxn id="18" idx="2"/>
            </p:cNvCxnSpPr>
            <p:nvPr/>
          </p:nvCxnSpPr>
          <p:spPr>
            <a:xfrm flipV="1">
              <a:off x="4911194" y="2784518"/>
              <a:ext cx="133210" cy="6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7" idx="2"/>
              <a:endCxn id="18" idx="2"/>
            </p:cNvCxnSpPr>
            <p:nvPr/>
          </p:nvCxnSpPr>
          <p:spPr>
            <a:xfrm flipV="1">
              <a:off x="5041766" y="2784518"/>
              <a:ext cx="2638" cy="2988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>
            <a:spLocks noChangeAspect="1"/>
          </p:cNvSpPr>
          <p:nvPr/>
        </p:nvSpPr>
        <p:spPr>
          <a:xfrm>
            <a:off x="2342491" y="2451256"/>
            <a:ext cx="792000" cy="792000"/>
          </a:xfrm>
          <a:prstGeom prst="ellipse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 w="0"/>
          <a:effectLst/>
          <a:scene3d>
            <a:camera prst="isometricRightUp"/>
            <a:lightRig rig="threePt" dir="t"/>
          </a:scene3d>
          <a:sp3d prstMaterial="metal">
            <a:bevelT w="457200" h="450850"/>
            <a:bevelB w="457200" h="457200"/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Cube 61"/>
          <p:cNvSpPr/>
          <p:nvPr/>
        </p:nvSpPr>
        <p:spPr>
          <a:xfrm>
            <a:off x="1806840" y="2038736"/>
            <a:ext cx="1337582" cy="1256891"/>
          </a:xfrm>
          <a:prstGeom prst="cube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Straight Connector 62"/>
          <p:cNvCxnSpPr/>
          <p:nvPr/>
        </p:nvCxnSpPr>
        <p:spPr>
          <a:xfrm>
            <a:off x="2173163" y="2971334"/>
            <a:ext cx="971260" cy="308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806840" y="2971334"/>
            <a:ext cx="366323" cy="2916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116434" y="2038736"/>
            <a:ext cx="56729" cy="98839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936250" y="2226112"/>
            <a:ext cx="949041" cy="1036935"/>
            <a:chOff x="4531101" y="2315593"/>
            <a:chExt cx="797915" cy="767762"/>
          </a:xfrm>
          <a:scene3d>
            <a:camera prst="isometricBottomDown"/>
            <a:lightRig rig="threePt" dir="t"/>
          </a:scene3d>
        </p:grpSpPr>
        <p:cxnSp>
          <p:nvCxnSpPr>
            <p:cNvPr id="67" name="Straight Connector 66"/>
            <p:cNvCxnSpPr>
              <a:stCxn id="70" idx="4"/>
              <a:endCxn id="73" idx="0"/>
            </p:cNvCxnSpPr>
            <p:nvPr/>
          </p:nvCxnSpPr>
          <p:spPr>
            <a:xfrm>
              <a:off x="4941964" y="2441233"/>
              <a:ext cx="213343" cy="805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>
              <a:off x="4531101" y="2441233"/>
              <a:ext cx="221805" cy="211934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4642310" y="2315593"/>
              <a:ext cx="299654" cy="125640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5041766" y="2844581"/>
              <a:ext cx="287250" cy="238757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5044404" y="2521816"/>
              <a:ext cx="221805" cy="262702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4777983" y="2848893"/>
              <a:ext cx="266421" cy="234462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8266386">
              <a:off x="4712697" y="2621788"/>
              <a:ext cx="183066" cy="138388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Isosceles Triangle 77"/>
            <p:cNvSpPr/>
            <p:nvPr/>
          </p:nvSpPr>
          <p:spPr>
            <a:xfrm rot="5165670">
              <a:off x="4512873" y="2693569"/>
              <a:ext cx="201373" cy="138388"/>
            </a:xfrm>
            <a:prstGeom prst="triangl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9" name="Straight Connector 78"/>
            <p:cNvCxnSpPr>
              <a:stCxn id="70" idx="4"/>
              <a:endCxn id="76" idx="0"/>
            </p:cNvCxnSpPr>
            <p:nvPr/>
          </p:nvCxnSpPr>
          <p:spPr>
            <a:xfrm flipH="1">
              <a:off x="4747164" y="2441233"/>
              <a:ext cx="194800" cy="2142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0" idx="4"/>
              <a:endCxn id="76" idx="4"/>
            </p:cNvCxnSpPr>
            <p:nvPr/>
          </p:nvCxnSpPr>
          <p:spPr>
            <a:xfrm flipH="1">
              <a:off x="4918314" y="2441233"/>
              <a:ext cx="23650" cy="2097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6" idx="4"/>
              <a:endCxn id="73" idx="0"/>
            </p:cNvCxnSpPr>
            <p:nvPr/>
          </p:nvCxnSpPr>
          <p:spPr>
            <a:xfrm flipV="1">
              <a:off x="4918314" y="2521816"/>
              <a:ext cx="236993" cy="12920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6" idx="0"/>
              <a:endCxn id="78" idx="0"/>
            </p:cNvCxnSpPr>
            <p:nvPr/>
          </p:nvCxnSpPr>
          <p:spPr>
            <a:xfrm flipH="1">
              <a:off x="4682592" y="2655455"/>
              <a:ext cx="64572" cy="10302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6" idx="4"/>
              <a:endCxn id="73" idx="2"/>
            </p:cNvCxnSpPr>
            <p:nvPr/>
          </p:nvCxnSpPr>
          <p:spPr>
            <a:xfrm>
              <a:off x="4918314" y="2651020"/>
              <a:ext cx="126090" cy="13349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6" idx="4"/>
              <a:endCxn id="75" idx="0"/>
            </p:cNvCxnSpPr>
            <p:nvPr/>
          </p:nvCxnSpPr>
          <p:spPr>
            <a:xfrm flipH="1">
              <a:off x="4911194" y="2651020"/>
              <a:ext cx="7120" cy="19787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75" idx="0"/>
            </p:cNvCxnSpPr>
            <p:nvPr/>
          </p:nvCxnSpPr>
          <p:spPr>
            <a:xfrm>
              <a:off x="4804278" y="2801998"/>
              <a:ext cx="106916" cy="4689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8" idx="0"/>
              <a:endCxn id="76" idx="2"/>
            </p:cNvCxnSpPr>
            <p:nvPr/>
          </p:nvCxnSpPr>
          <p:spPr>
            <a:xfrm>
              <a:off x="4682592" y="2758484"/>
              <a:ext cx="121686" cy="435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8" idx="0"/>
              <a:endCxn id="75" idx="2"/>
            </p:cNvCxnSpPr>
            <p:nvPr/>
          </p:nvCxnSpPr>
          <p:spPr>
            <a:xfrm>
              <a:off x="4682592" y="2758484"/>
              <a:ext cx="95391" cy="32487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3" idx="2"/>
              <a:endCxn id="72" idx="0"/>
            </p:cNvCxnSpPr>
            <p:nvPr/>
          </p:nvCxnSpPr>
          <p:spPr>
            <a:xfrm>
              <a:off x="5044404" y="2784518"/>
              <a:ext cx="140987" cy="6006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5" idx="0"/>
              <a:endCxn id="73" idx="2"/>
            </p:cNvCxnSpPr>
            <p:nvPr/>
          </p:nvCxnSpPr>
          <p:spPr>
            <a:xfrm flipV="1">
              <a:off x="4911194" y="2784518"/>
              <a:ext cx="133210" cy="643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2" idx="2"/>
              <a:endCxn id="73" idx="2"/>
            </p:cNvCxnSpPr>
            <p:nvPr/>
          </p:nvCxnSpPr>
          <p:spPr>
            <a:xfrm flipV="1">
              <a:off x="5041766" y="2784518"/>
              <a:ext cx="2638" cy="2988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843775" y="2041526"/>
            <a:ext cx="1337583" cy="1256891"/>
            <a:chOff x="1959240" y="2191136"/>
            <a:chExt cx="1337583" cy="1256891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2494891" y="2603656"/>
              <a:ext cx="792000" cy="792000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457200" h="450850"/>
              <a:bevelB w="457200" h="4572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Cube 94"/>
            <p:cNvSpPr/>
            <p:nvPr/>
          </p:nvSpPr>
          <p:spPr>
            <a:xfrm>
              <a:off x="1959240" y="2191136"/>
              <a:ext cx="1337582" cy="1256891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25563" y="3123734"/>
              <a:ext cx="971260" cy="308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1959240" y="3123734"/>
              <a:ext cx="366323" cy="2916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2268834" y="2191136"/>
              <a:ext cx="56729" cy="9883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2088650" y="2378512"/>
              <a:ext cx="949041" cy="1036935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100" name="Straight Connector 99"/>
              <p:cNvCxnSpPr>
                <a:stCxn id="102" idx="4"/>
                <a:endCxn id="104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1" name="Isosceles Triangle 100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Isosceles Triangle 104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09" name="Straight Connector 108"/>
              <p:cNvCxnSpPr>
                <a:stCxn id="102" idx="4"/>
                <a:endCxn id="106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2" idx="4"/>
                <a:endCxn id="106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6" idx="4"/>
                <a:endCxn id="104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6" idx="0"/>
                <a:endCxn id="108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6" idx="4"/>
                <a:endCxn id="104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4"/>
                <a:endCxn id="105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6" idx="2"/>
                <a:endCxn id="105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06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05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4" idx="2"/>
                <a:endCxn id="103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05" idx="0"/>
                <a:endCxn id="104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3" idx="2"/>
                <a:endCxn id="104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011229" y="356600"/>
            <a:ext cx="655157" cy="576074"/>
            <a:chOff x="652418" y="3889861"/>
            <a:chExt cx="655157" cy="576074"/>
          </a:xfrm>
        </p:grpSpPr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Cube 151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157" name="Straight Connector 156"/>
              <p:cNvCxnSpPr>
                <a:stCxn id="159" idx="4"/>
                <a:endCxn id="161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8" name="Isosceles Triangle 157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Isosceles Triangle 158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Isosceles Triangle 161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Isosceles Triangle 162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65" name="Straight Connector 164"/>
              <p:cNvCxnSpPr>
                <a:stCxn id="159" idx="4"/>
                <a:endCxn id="163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59" idx="4"/>
                <a:endCxn id="163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63" idx="4"/>
                <a:endCxn id="161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63" idx="0"/>
                <a:endCxn id="164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63" idx="4"/>
                <a:endCxn id="161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63" idx="4"/>
                <a:endCxn id="162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63" idx="2"/>
                <a:endCxn id="162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64" idx="0"/>
                <a:endCxn id="163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64" idx="0"/>
                <a:endCxn id="162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61" idx="2"/>
                <a:endCxn id="160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62" idx="0"/>
                <a:endCxn id="161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60" idx="2"/>
                <a:endCxn id="161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/>
          <p:cNvGrpSpPr/>
          <p:nvPr/>
        </p:nvGrpSpPr>
        <p:grpSpPr>
          <a:xfrm>
            <a:off x="1459389" y="356294"/>
            <a:ext cx="655157" cy="576074"/>
            <a:chOff x="652418" y="3889861"/>
            <a:chExt cx="655157" cy="576074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Cube 178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184" name="Straight Connector 183"/>
              <p:cNvCxnSpPr>
                <a:stCxn id="186" idx="4"/>
                <a:endCxn id="188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5" name="Isosceles Triangle 184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Isosceles Triangle 185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7" name="Isosceles Triangle 186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Isosceles Triangle 187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1" name="Isosceles Triangle 190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92" name="Straight Connector 191"/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86" idx="4"/>
                <a:endCxn id="190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90" idx="4"/>
                <a:endCxn id="188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90" idx="0"/>
                <a:endCxn id="191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90" idx="4"/>
                <a:endCxn id="188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190" idx="4"/>
                <a:endCxn id="189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190" idx="2"/>
                <a:endCxn id="189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91" idx="0"/>
                <a:endCxn id="190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91" idx="0"/>
                <a:endCxn id="189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88" idx="2"/>
                <a:endCxn id="187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89" idx="0"/>
                <a:endCxn id="188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187" idx="2"/>
                <a:endCxn id="188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859881" y="702245"/>
            <a:ext cx="655157" cy="576074"/>
            <a:chOff x="652418" y="3889861"/>
            <a:chExt cx="655157" cy="576074"/>
          </a:xfrm>
        </p:grpSpPr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Cube 205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211" name="Straight Connector 210"/>
              <p:cNvCxnSpPr>
                <a:stCxn id="213" idx="4"/>
                <a:endCxn id="215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2" name="Isosceles Triangle 211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3" name="Isosceles Triangle 212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4" name="Isosceles Triangle 213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Isosceles Triangle 215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Isosceles Triangle 216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Isosceles Triangle 217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19" name="Straight Connector 218"/>
              <p:cNvCxnSpPr>
                <a:stCxn id="213" idx="4"/>
                <a:endCxn id="217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13" idx="4"/>
                <a:endCxn id="217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17" idx="4"/>
                <a:endCxn id="215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7" idx="0"/>
                <a:endCxn id="218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7" idx="4"/>
                <a:endCxn id="215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17" idx="4"/>
                <a:endCxn id="216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17" idx="2"/>
                <a:endCxn id="216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18" idx="0"/>
                <a:endCxn id="217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18" idx="0"/>
                <a:endCxn id="216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5" idx="2"/>
                <a:endCxn id="214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16" idx="0"/>
                <a:endCxn id="215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14" idx="2"/>
                <a:endCxn id="215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1" name="Group 230"/>
          <p:cNvGrpSpPr/>
          <p:nvPr/>
        </p:nvGrpSpPr>
        <p:grpSpPr>
          <a:xfrm>
            <a:off x="1318469" y="702244"/>
            <a:ext cx="655157" cy="576074"/>
            <a:chOff x="652418" y="3889861"/>
            <a:chExt cx="655157" cy="576074"/>
          </a:xfrm>
        </p:grpSpPr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Cube 232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238" name="Straight Connector 237"/>
              <p:cNvCxnSpPr>
                <a:stCxn id="240" idx="4"/>
                <a:endCxn id="242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9" name="Isosceles Triangle 238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0" name="Isosceles Triangle 239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1" name="Isosceles Triangle 240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2" name="Isosceles Triangle 241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4" name="Isosceles Triangle 243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5" name="Isosceles Triangle 244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46" name="Straight Connector 245"/>
              <p:cNvCxnSpPr>
                <a:stCxn id="240" idx="4"/>
                <a:endCxn id="244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>
                <a:stCxn id="240" idx="4"/>
                <a:endCxn id="244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>
                <a:stCxn id="244" idx="4"/>
                <a:endCxn id="242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>
                <a:stCxn id="244" idx="0"/>
                <a:endCxn id="245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>
                <a:stCxn id="244" idx="4"/>
                <a:endCxn id="242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4" idx="4"/>
                <a:endCxn id="243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244" idx="2"/>
                <a:endCxn id="243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45" idx="0"/>
                <a:endCxn id="244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>
                <a:stCxn id="245" idx="0"/>
                <a:endCxn id="243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>
                <a:stCxn id="242" idx="2"/>
                <a:endCxn id="241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>
                <a:stCxn id="243" idx="0"/>
                <a:endCxn id="242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>
                <a:stCxn id="241" idx="2"/>
                <a:endCxn id="242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90597" y="3851455"/>
            <a:ext cx="2015311" cy="1965189"/>
            <a:chOff x="1959240" y="2191136"/>
            <a:chExt cx="1337583" cy="1256891"/>
          </a:xfrm>
        </p:grpSpPr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2494891" y="2603656"/>
              <a:ext cx="792000" cy="792000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457200" h="450850"/>
              <a:bevelB w="457200" h="4572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0" name="Cube 259"/>
            <p:cNvSpPr/>
            <p:nvPr/>
          </p:nvSpPr>
          <p:spPr>
            <a:xfrm>
              <a:off x="1959240" y="2191136"/>
              <a:ext cx="1337582" cy="1256891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2325563" y="3123734"/>
              <a:ext cx="971260" cy="308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959240" y="3123734"/>
              <a:ext cx="366323" cy="2916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 flipV="1">
              <a:off x="2268834" y="2191136"/>
              <a:ext cx="56729" cy="9883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/>
            <p:cNvGrpSpPr/>
            <p:nvPr/>
          </p:nvGrpSpPr>
          <p:grpSpPr>
            <a:xfrm>
              <a:off x="2088650" y="2378512"/>
              <a:ext cx="949041" cy="1036935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265" name="Straight Connector 264"/>
              <p:cNvCxnSpPr>
                <a:stCxn id="267" idx="4"/>
                <a:endCxn id="269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6" name="Isosceles Triangle 265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7" name="Isosceles Triangle 266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8" name="Isosceles Triangle 267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9" name="Isosceles Triangle 268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0" name="Isosceles Triangle 269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1" name="Isosceles Triangle 270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2" name="Isosceles Triangle 271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73" name="Straight Connector 272"/>
              <p:cNvCxnSpPr>
                <a:stCxn id="267" idx="4"/>
                <a:endCxn id="271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267" idx="4"/>
                <a:endCxn id="271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>
                <a:stCxn id="271" idx="4"/>
                <a:endCxn id="269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>
                <a:stCxn id="271" idx="0"/>
                <a:endCxn id="272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>
                <a:stCxn id="271" idx="4"/>
                <a:endCxn id="269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stCxn id="271" idx="4"/>
                <a:endCxn id="270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>
                <a:stCxn id="271" idx="2"/>
                <a:endCxn id="270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>
                <a:stCxn id="272" idx="0"/>
                <a:endCxn id="271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>
                <a:stCxn id="272" idx="0"/>
                <a:endCxn id="270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69" idx="2"/>
                <a:endCxn id="268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0" idx="0"/>
                <a:endCxn id="269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268" idx="2"/>
                <a:endCxn id="269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5" name="Group 284"/>
          <p:cNvGrpSpPr/>
          <p:nvPr/>
        </p:nvGrpSpPr>
        <p:grpSpPr>
          <a:xfrm>
            <a:off x="2326259" y="3851455"/>
            <a:ext cx="2015311" cy="1965189"/>
            <a:chOff x="1959240" y="2191136"/>
            <a:chExt cx="1337583" cy="1256891"/>
          </a:xfrm>
        </p:grpSpPr>
        <p:sp>
          <p:nvSpPr>
            <p:cNvPr id="286" name="Oval 285"/>
            <p:cNvSpPr>
              <a:spLocks noChangeAspect="1"/>
            </p:cNvSpPr>
            <p:nvPr/>
          </p:nvSpPr>
          <p:spPr>
            <a:xfrm>
              <a:off x="2494891" y="2603656"/>
              <a:ext cx="792000" cy="792000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457200" h="450850"/>
              <a:bevelB w="457200" h="4572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7" name="Cube 286"/>
            <p:cNvSpPr/>
            <p:nvPr/>
          </p:nvSpPr>
          <p:spPr>
            <a:xfrm>
              <a:off x="1959240" y="2191136"/>
              <a:ext cx="1337582" cy="1256891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2325563" y="3123734"/>
              <a:ext cx="971260" cy="308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1959240" y="3123734"/>
              <a:ext cx="366323" cy="2916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 flipV="1">
              <a:off x="2268834" y="2191136"/>
              <a:ext cx="56729" cy="9883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/>
            <p:cNvGrpSpPr/>
            <p:nvPr/>
          </p:nvGrpSpPr>
          <p:grpSpPr>
            <a:xfrm>
              <a:off x="2088650" y="2378512"/>
              <a:ext cx="949041" cy="1036935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292" name="Straight Connector 291"/>
              <p:cNvCxnSpPr>
                <a:stCxn id="294" idx="4"/>
                <a:endCxn id="296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Isosceles Triangle 292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4" name="Isosceles Triangle 293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5" name="Isosceles Triangle 294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6" name="Isosceles Triangle 295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Isosceles Triangle 296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8" name="Isosceles Triangle 297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9" name="Isosceles Triangle 298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00" name="Straight Connector 299"/>
              <p:cNvCxnSpPr>
                <a:stCxn id="294" idx="4"/>
                <a:endCxn id="298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94" idx="4"/>
                <a:endCxn id="298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98" idx="4"/>
                <a:endCxn id="296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98" idx="0"/>
                <a:endCxn id="299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98" idx="4"/>
                <a:endCxn id="296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298" idx="4"/>
                <a:endCxn id="297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298" idx="2"/>
                <a:endCxn id="297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99" idx="0"/>
                <a:endCxn id="298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99" idx="0"/>
                <a:endCxn id="297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96" idx="2"/>
                <a:endCxn id="295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297" idx="0"/>
                <a:endCxn id="296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95" idx="2"/>
                <a:endCxn id="296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2009293" y="356906"/>
            <a:ext cx="655157" cy="576074"/>
            <a:chOff x="652418" y="3889861"/>
            <a:chExt cx="655157" cy="576074"/>
          </a:xfrm>
        </p:grpSpPr>
        <p:sp>
          <p:nvSpPr>
            <p:cNvPr id="313" name="Oval 312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4" name="Cube 313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8" name="Group 317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319" name="Straight Connector 318"/>
              <p:cNvCxnSpPr>
                <a:stCxn id="321" idx="4"/>
                <a:endCxn id="323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0" name="Isosceles Triangle 319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1" name="Isosceles Triangle 320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2" name="Isosceles Triangle 321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3" name="Isosceles Triangle 322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4" name="Isosceles Triangle 323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5" name="Isosceles Triangle 324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6" name="Isosceles Triangle 325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27" name="Straight Connector 326"/>
              <p:cNvCxnSpPr>
                <a:stCxn id="321" idx="4"/>
                <a:endCxn id="325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321" idx="4"/>
                <a:endCxn id="325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25" idx="4"/>
                <a:endCxn id="323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25" idx="0"/>
                <a:endCxn id="326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25" idx="4"/>
                <a:endCxn id="323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25" idx="4"/>
                <a:endCxn id="324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25" idx="2"/>
                <a:endCxn id="324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326" idx="0"/>
                <a:endCxn id="325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>
                <a:stCxn id="326" idx="0"/>
                <a:endCxn id="324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23" idx="2"/>
                <a:endCxn id="322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stCxn id="324" idx="0"/>
                <a:endCxn id="323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stCxn id="322" idx="2"/>
                <a:endCxn id="323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" name="Group 338"/>
          <p:cNvGrpSpPr/>
          <p:nvPr/>
        </p:nvGrpSpPr>
        <p:grpSpPr>
          <a:xfrm>
            <a:off x="2457453" y="356600"/>
            <a:ext cx="655157" cy="576074"/>
            <a:chOff x="652418" y="3889861"/>
            <a:chExt cx="655157" cy="576074"/>
          </a:xfrm>
        </p:grpSpPr>
        <p:sp>
          <p:nvSpPr>
            <p:cNvPr id="340" name="Oval 339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1" name="Cube 340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2" name="Straight Connector 341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344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346" name="Straight Connector 345"/>
              <p:cNvCxnSpPr>
                <a:stCxn id="348" idx="4"/>
                <a:endCxn id="350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7" name="Isosceles Triangle 346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8" name="Isosceles Triangle 347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9" name="Isosceles Triangle 348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0" name="Isosceles Triangle 349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1" name="Isosceles Triangle 350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3" name="Isosceles Triangle 352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54" name="Straight Connector 353"/>
              <p:cNvCxnSpPr>
                <a:stCxn id="348" idx="4"/>
                <a:endCxn id="352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>
                <a:stCxn id="348" idx="4"/>
                <a:endCxn id="352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>
                <a:stCxn id="352" idx="4"/>
                <a:endCxn id="350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>
                <a:stCxn id="352" idx="0"/>
                <a:endCxn id="353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>
                <a:stCxn id="352" idx="4"/>
                <a:endCxn id="350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>
                <a:stCxn id="352" idx="4"/>
                <a:endCxn id="351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>
                <a:stCxn id="352" idx="2"/>
                <a:endCxn id="351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3" idx="0"/>
                <a:endCxn id="352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>
                <a:stCxn id="353" idx="0"/>
                <a:endCxn id="351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350" idx="2"/>
                <a:endCxn id="349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51" idx="0"/>
                <a:endCxn id="350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349" idx="2"/>
                <a:endCxn id="350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6" name="Group 365"/>
          <p:cNvGrpSpPr/>
          <p:nvPr/>
        </p:nvGrpSpPr>
        <p:grpSpPr>
          <a:xfrm>
            <a:off x="1857945" y="702551"/>
            <a:ext cx="655157" cy="576074"/>
            <a:chOff x="652418" y="3889861"/>
            <a:chExt cx="655157" cy="576074"/>
          </a:xfrm>
        </p:grpSpPr>
        <p:sp>
          <p:nvSpPr>
            <p:cNvPr id="367" name="Oval 366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Cube 367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2" name="Group 371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373" name="Straight Connector 372"/>
              <p:cNvCxnSpPr>
                <a:stCxn id="375" idx="4"/>
                <a:endCxn id="377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4" name="Isosceles Triangle 373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5" name="Isosceles Triangle 374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6" name="Isosceles Triangle 375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7" name="Isosceles Triangle 376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8" name="Isosceles Triangle 377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9" name="Isosceles Triangle 378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0" name="Isosceles Triangle 379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81" name="Straight Connector 380"/>
              <p:cNvCxnSpPr>
                <a:stCxn id="375" idx="4"/>
                <a:endCxn id="379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>
                <a:stCxn id="375" idx="4"/>
                <a:endCxn id="379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>
                <a:stCxn id="379" idx="4"/>
                <a:endCxn id="377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>
                <a:stCxn id="379" idx="0"/>
                <a:endCxn id="380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>
                <a:stCxn id="379" idx="4"/>
                <a:endCxn id="377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>
                <a:stCxn id="379" idx="4"/>
                <a:endCxn id="378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>
                <a:stCxn id="379" idx="2"/>
                <a:endCxn id="378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>
                <a:stCxn id="380" idx="0"/>
                <a:endCxn id="379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>
                <a:stCxn id="380" idx="0"/>
                <a:endCxn id="378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>
                <a:stCxn id="377" idx="2"/>
                <a:endCxn id="376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>
                <a:stCxn id="378" idx="0"/>
                <a:endCxn id="377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>
                <a:stCxn id="376" idx="2"/>
                <a:endCxn id="377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/>
          <p:cNvGrpSpPr/>
          <p:nvPr/>
        </p:nvGrpSpPr>
        <p:grpSpPr>
          <a:xfrm>
            <a:off x="2316533" y="702550"/>
            <a:ext cx="655157" cy="576074"/>
            <a:chOff x="652418" y="3889861"/>
            <a:chExt cx="655157" cy="576074"/>
          </a:xfrm>
        </p:grpSpPr>
        <p:sp>
          <p:nvSpPr>
            <p:cNvPr id="394" name="Oval 393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5" name="Cube 394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99" name="Group 398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400" name="Straight Connector 399"/>
              <p:cNvCxnSpPr>
                <a:stCxn id="402" idx="4"/>
                <a:endCxn id="404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2" name="Isosceles Triangle 401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3" name="Isosceles Triangle 402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4" name="Isosceles Triangle 403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5" name="Isosceles Triangle 404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6" name="Isosceles Triangle 405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7" name="Isosceles Triangle 406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8" name="Straight Connector 407"/>
              <p:cNvCxnSpPr>
                <a:stCxn id="402" idx="4"/>
                <a:endCxn id="406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stCxn id="402" idx="4"/>
                <a:endCxn id="406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>
                <a:stCxn id="406" idx="4"/>
                <a:endCxn id="404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6" idx="0"/>
                <a:endCxn id="407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stCxn id="406" idx="4"/>
                <a:endCxn id="404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>
                <a:stCxn id="406" idx="4"/>
                <a:endCxn id="405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>
                <a:stCxn id="406" idx="2"/>
                <a:endCxn id="405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stCxn id="407" idx="0"/>
                <a:endCxn id="406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07" idx="0"/>
                <a:endCxn id="405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>
                <a:stCxn id="404" idx="2"/>
                <a:endCxn id="403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stCxn id="405" idx="0"/>
                <a:endCxn id="404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>
                <a:stCxn id="403" idx="2"/>
                <a:endCxn id="404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0" name="Group 419"/>
          <p:cNvGrpSpPr/>
          <p:nvPr/>
        </p:nvGrpSpPr>
        <p:grpSpPr>
          <a:xfrm>
            <a:off x="3033528" y="356601"/>
            <a:ext cx="655157" cy="576074"/>
            <a:chOff x="652418" y="3889861"/>
            <a:chExt cx="655157" cy="576074"/>
          </a:xfrm>
        </p:grpSpPr>
        <p:sp>
          <p:nvSpPr>
            <p:cNvPr id="421" name="Oval 420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2" name="Cube 421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3" name="Straight Connector 422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427" name="Straight Connector 426"/>
              <p:cNvCxnSpPr>
                <a:stCxn id="429" idx="4"/>
                <a:endCxn id="431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8" name="Isosceles Triangle 427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9" name="Isosceles Triangle 428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0" name="Isosceles Triangle 429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1" name="Isosceles Triangle 430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2" name="Isosceles Triangle 431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3" name="Isosceles Triangle 432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Isosceles Triangle 433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35" name="Straight Connector 434"/>
              <p:cNvCxnSpPr>
                <a:stCxn id="429" idx="4"/>
                <a:endCxn id="433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>
                <a:stCxn id="429" idx="4"/>
                <a:endCxn id="433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>
                <a:stCxn id="433" idx="4"/>
                <a:endCxn id="431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3" idx="0"/>
                <a:endCxn id="434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3" idx="4"/>
                <a:endCxn id="431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3" idx="4"/>
                <a:endCxn id="432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>
                <a:stCxn id="433" idx="2"/>
                <a:endCxn id="432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stCxn id="434" idx="0"/>
                <a:endCxn id="433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>
                <a:stCxn id="434" idx="0"/>
                <a:endCxn id="432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>
                <a:stCxn id="431" idx="2"/>
                <a:endCxn id="430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>
                <a:stCxn id="432" idx="0"/>
                <a:endCxn id="431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>
                <a:stCxn id="430" idx="2"/>
                <a:endCxn id="431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3481688" y="356295"/>
            <a:ext cx="655157" cy="576074"/>
            <a:chOff x="652418" y="3889861"/>
            <a:chExt cx="655157" cy="576074"/>
          </a:xfrm>
        </p:grpSpPr>
        <p:sp>
          <p:nvSpPr>
            <p:cNvPr id="448" name="Oval 447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9" name="Cube 448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50" name="Straight Connector 449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Group 452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454" name="Straight Connector 453"/>
              <p:cNvCxnSpPr>
                <a:stCxn id="456" idx="4"/>
                <a:endCxn id="458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5" name="Isosceles Triangle 454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6" name="Isosceles Triangle 455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7" name="Isosceles Triangle 456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8" name="Isosceles Triangle 457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9" name="Isosceles Triangle 458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0" name="Isosceles Triangle 459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1" name="Isosceles Triangle 460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62" name="Straight Connector 461"/>
              <p:cNvCxnSpPr>
                <a:stCxn id="456" idx="4"/>
                <a:endCxn id="460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>
                <a:stCxn id="456" idx="4"/>
                <a:endCxn id="460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460" idx="4"/>
                <a:endCxn id="458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>
                <a:stCxn id="460" idx="0"/>
                <a:endCxn id="461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>
                <a:stCxn id="460" idx="4"/>
                <a:endCxn id="458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>
                <a:stCxn id="460" idx="4"/>
                <a:endCxn id="459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>
                <a:stCxn id="460" idx="2"/>
                <a:endCxn id="459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>
                <a:stCxn id="461" idx="0"/>
                <a:endCxn id="460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>
                <a:stCxn id="461" idx="0"/>
                <a:endCxn id="459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stCxn id="458" idx="2"/>
                <a:endCxn id="457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>
                <a:stCxn id="459" idx="0"/>
                <a:endCxn id="458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>
                <a:stCxn id="457" idx="2"/>
                <a:endCxn id="458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4" name="Group 473"/>
          <p:cNvGrpSpPr/>
          <p:nvPr/>
        </p:nvGrpSpPr>
        <p:grpSpPr>
          <a:xfrm>
            <a:off x="2882180" y="702246"/>
            <a:ext cx="655157" cy="576074"/>
            <a:chOff x="652418" y="3889861"/>
            <a:chExt cx="655157" cy="576074"/>
          </a:xfrm>
        </p:grpSpPr>
        <p:sp>
          <p:nvSpPr>
            <p:cNvPr id="475" name="Oval 474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6" name="Cube 475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77" name="Straight Connector 476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0" name="Group 479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481" name="Straight Connector 480"/>
              <p:cNvCxnSpPr>
                <a:stCxn id="483" idx="4"/>
                <a:endCxn id="485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2" name="Isosceles Triangle 481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3" name="Isosceles Triangle 482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4" name="Isosceles Triangle 483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5" name="Isosceles Triangle 484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6" name="Isosceles Triangle 485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7" name="Isosceles Triangle 486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8" name="Isosceles Triangle 487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89" name="Straight Connector 488"/>
              <p:cNvCxnSpPr>
                <a:stCxn id="483" idx="4"/>
                <a:endCxn id="487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stCxn id="483" idx="4"/>
                <a:endCxn id="487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>
                <a:stCxn id="487" idx="4"/>
                <a:endCxn id="485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>
                <a:stCxn id="487" idx="0"/>
                <a:endCxn id="488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stCxn id="487" idx="4"/>
                <a:endCxn id="485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>
                <a:stCxn id="487" idx="4"/>
                <a:endCxn id="486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>
                <a:stCxn id="487" idx="2"/>
                <a:endCxn id="486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stCxn id="488" idx="0"/>
                <a:endCxn id="487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>
                <a:stCxn id="488" idx="0"/>
                <a:endCxn id="486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>
                <a:stCxn id="485" idx="2"/>
                <a:endCxn id="484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stCxn id="486" idx="0"/>
                <a:endCxn id="485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stCxn id="484" idx="2"/>
                <a:endCxn id="485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1" name="Group 500"/>
          <p:cNvGrpSpPr/>
          <p:nvPr/>
        </p:nvGrpSpPr>
        <p:grpSpPr>
          <a:xfrm>
            <a:off x="3340768" y="702245"/>
            <a:ext cx="655157" cy="576074"/>
            <a:chOff x="652418" y="3889861"/>
            <a:chExt cx="655157" cy="576074"/>
          </a:xfrm>
        </p:grpSpPr>
        <p:sp>
          <p:nvSpPr>
            <p:cNvPr id="502" name="Oval 501"/>
            <p:cNvSpPr>
              <a:spLocks noChangeAspect="1"/>
            </p:cNvSpPr>
            <p:nvPr/>
          </p:nvSpPr>
          <p:spPr>
            <a:xfrm>
              <a:off x="850375" y="4027714"/>
              <a:ext cx="457200" cy="438221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228600" h="228600"/>
              <a:bevelB w="228600" h="2286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3" name="Cube 502"/>
            <p:cNvSpPr/>
            <p:nvPr/>
          </p:nvSpPr>
          <p:spPr>
            <a:xfrm>
              <a:off x="652418" y="3889861"/>
              <a:ext cx="557063" cy="501728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04" name="Straight Connector 503"/>
            <p:cNvCxnSpPr/>
            <p:nvPr/>
          </p:nvCxnSpPr>
          <p:spPr>
            <a:xfrm>
              <a:off x="804980" y="4262137"/>
              <a:ext cx="404501" cy="1231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V="1">
              <a:off x="652418" y="4262137"/>
              <a:ext cx="152562" cy="1164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H="1" flipV="1">
              <a:off x="781355" y="3889861"/>
              <a:ext cx="23626" cy="3945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07" name="Group 506"/>
            <p:cNvGrpSpPr/>
            <p:nvPr/>
          </p:nvGrpSpPr>
          <p:grpSpPr>
            <a:xfrm>
              <a:off x="737217" y="3933762"/>
              <a:ext cx="395247" cy="413926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508" name="Straight Connector 507"/>
              <p:cNvCxnSpPr>
                <a:stCxn id="510" idx="4"/>
                <a:endCxn id="512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9" name="Isosceles Triangle 508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0" name="Isosceles Triangle 509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1" name="Isosceles Triangle 510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2" name="Isosceles Triangle 511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3" name="Isosceles Triangle 512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4" name="Isosceles Triangle 513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5" name="Isosceles Triangle 514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516" name="Straight Connector 515"/>
              <p:cNvCxnSpPr>
                <a:stCxn id="510" idx="4"/>
                <a:endCxn id="514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stCxn id="510" idx="4"/>
                <a:endCxn id="514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>
                <a:stCxn id="514" idx="4"/>
                <a:endCxn id="512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>
                <a:stCxn id="514" idx="0"/>
                <a:endCxn id="515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stCxn id="514" idx="4"/>
                <a:endCxn id="512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>
                <a:stCxn id="514" idx="4"/>
                <a:endCxn id="513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>
                <a:stCxn id="514" idx="2"/>
                <a:endCxn id="513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>
                <a:stCxn id="515" idx="0"/>
                <a:endCxn id="514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>
                <a:stCxn id="515" idx="0"/>
                <a:endCxn id="513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>
                <a:stCxn id="512" idx="2"/>
                <a:endCxn id="511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>
                <a:stCxn id="513" idx="0"/>
                <a:endCxn id="512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>
                <a:stCxn id="511" idx="2"/>
                <a:endCxn id="512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  <a:ln w="95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296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177455" y="4845949"/>
            <a:ext cx="1740730" cy="230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655286" y="1428280"/>
            <a:ext cx="2114789" cy="26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sv-SE" dirty="0"/>
          </a:p>
        </p:txBody>
      </p:sp>
      <p:sp>
        <p:nvSpPr>
          <p:cNvPr id="27" name="Rectangle 26"/>
          <p:cNvSpPr/>
          <p:nvPr/>
        </p:nvSpPr>
        <p:spPr>
          <a:xfrm>
            <a:off x="3266230" y="855865"/>
            <a:ext cx="1920250" cy="18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1844574" y="2430443"/>
            <a:ext cx="576075" cy="44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sv-SE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2235" y="1867265"/>
            <a:ext cx="1337583" cy="1256891"/>
            <a:chOff x="1959240" y="2191136"/>
            <a:chExt cx="1337583" cy="1256891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494891" y="2603656"/>
              <a:ext cx="792000" cy="792000"/>
            </a:xfrm>
            <a:prstGeom prst="ellipse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 w="0"/>
            <a:effectLst/>
            <a:scene3d>
              <a:camera prst="isometricRightUp"/>
              <a:lightRig rig="threePt" dir="t"/>
            </a:scene3d>
            <a:sp3d prstMaterial="metal">
              <a:bevelT w="457200" h="450850"/>
              <a:bevelB w="457200" h="457200"/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Cube 30"/>
            <p:cNvSpPr/>
            <p:nvPr/>
          </p:nvSpPr>
          <p:spPr>
            <a:xfrm>
              <a:off x="1959240" y="2191136"/>
              <a:ext cx="1337582" cy="1256891"/>
            </a:xfrm>
            <a:prstGeom prst="cube">
              <a:avLst/>
            </a:prstGeom>
            <a:solidFill>
              <a:schemeClr val="bg1">
                <a:lumMod val="85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325563" y="3123734"/>
              <a:ext cx="971260" cy="308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959240" y="3123734"/>
              <a:ext cx="366323" cy="2916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268834" y="2191136"/>
              <a:ext cx="56729" cy="9883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088650" y="2378512"/>
              <a:ext cx="949041" cy="1036935"/>
              <a:chOff x="4531101" y="2315593"/>
              <a:chExt cx="797915" cy="767762"/>
            </a:xfrm>
            <a:scene3d>
              <a:camera prst="isometricBottomDown"/>
              <a:lightRig rig="threePt" dir="t"/>
            </a:scene3d>
          </p:grpSpPr>
          <p:cxnSp>
            <p:nvCxnSpPr>
              <p:cNvPr id="36" name="Straight Connector 35"/>
              <p:cNvCxnSpPr>
                <a:stCxn id="38" idx="4"/>
                <a:endCxn id="40" idx="0"/>
              </p:cNvCxnSpPr>
              <p:nvPr/>
            </p:nvCxnSpPr>
            <p:spPr>
              <a:xfrm>
                <a:off x="4941964" y="2441233"/>
                <a:ext cx="213343" cy="8058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>
                <a:off x="4531101" y="2441233"/>
                <a:ext cx="221805" cy="211934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4642310" y="2315593"/>
                <a:ext cx="299654" cy="125640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5041766" y="2844581"/>
                <a:ext cx="287250" cy="238757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44404" y="2521816"/>
                <a:ext cx="221805" cy="26270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4777983" y="2848893"/>
                <a:ext cx="266421" cy="234462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8266386">
                <a:off x="4712697" y="2621788"/>
                <a:ext cx="183066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165670">
                <a:off x="4512873" y="2693569"/>
                <a:ext cx="201373" cy="138388"/>
              </a:xfrm>
              <a:prstGeom prst="triangl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4" name="Straight Connector 43"/>
              <p:cNvCxnSpPr>
                <a:stCxn id="38" idx="4"/>
                <a:endCxn id="42" idx="0"/>
              </p:cNvCxnSpPr>
              <p:nvPr/>
            </p:nvCxnSpPr>
            <p:spPr>
              <a:xfrm flipH="1">
                <a:off x="4747164" y="2441233"/>
                <a:ext cx="194800" cy="2142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8" idx="4"/>
                <a:endCxn id="42" idx="4"/>
              </p:cNvCxnSpPr>
              <p:nvPr/>
            </p:nvCxnSpPr>
            <p:spPr>
              <a:xfrm flipH="1">
                <a:off x="4918314" y="2441233"/>
                <a:ext cx="23650" cy="2097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4"/>
                <a:endCxn id="40" idx="0"/>
              </p:cNvCxnSpPr>
              <p:nvPr/>
            </p:nvCxnSpPr>
            <p:spPr>
              <a:xfrm flipV="1">
                <a:off x="4918314" y="2521816"/>
                <a:ext cx="236993" cy="1292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0"/>
                <a:endCxn id="43" idx="0"/>
              </p:cNvCxnSpPr>
              <p:nvPr/>
            </p:nvCxnSpPr>
            <p:spPr>
              <a:xfrm flipH="1">
                <a:off x="4682592" y="2655455"/>
                <a:ext cx="64572" cy="1030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  <a:endCxn id="40" idx="2"/>
              </p:cNvCxnSpPr>
              <p:nvPr/>
            </p:nvCxnSpPr>
            <p:spPr>
              <a:xfrm>
                <a:off x="4918314" y="2651020"/>
                <a:ext cx="126090" cy="13349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2" idx="4"/>
                <a:endCxn id="41" idx="0"/>
              </p:cNvCxnSpPr>
              <p:nvPr/>
            </p:nvCxnSpPr>
            <p:spPr>
              <a:xfrm flipH="1">
                <a:off x="4911194" y="2651020"/>
                <a:ext cx="7120" cy="19787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2" idx="2"/>
                <a:endCxn id="41" idx="0"/>
              </p:cNvCxnSpPr>
              <p:nvPr/>
            </p:nvCxnSpPr>
            <p:spPr>
              <a:xfrm>
                <a:off x="4804278" y="2801998"/>
                <a:ext cx="106916" cy="468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3" idx="0"/>
                <a:endCxn id="42" idx="2"/>
              </p:cNvCxnSpPr>
              <p:nvPr/>
            </p:nvCxnSpPr>
            <p:spPr>
              <a:xfrm>
                <a:off x="4682592" y="2758484"/>
                <a:ext cx="121686" cy="4351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3" idx="0"/>
                <a:endCxn id="41" idx="2"/>
              </p:cNvCxnSpPr>
              <p:nvPr/>
            </p:nvCxnSpPr>
            <p:spPr>
              <a:xfrm>
                <a:off x="4682592" y="2758484"/>
                <a:ext cx="95391" cy="32487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0" idx="2"/>
                <a:endCxn id="39" idx="0"/>
              </p:cNvCxnSpPr>
              <p:nvPr/>
            </p:nvCxnSpPr>
            <p:spPr>
              <a:xfrm>
                <a:off x="5044404" y="2784518"/>
                <a:ext cx="140987" cy="60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41" idx="0"/>
                <a:endCxn id="40" idx="2"/>
              </p:cNvCxnSpPr>
              <p:nvPr/>
            </p:nvCxnSpPr>
            <p:spPr>
              <a:xfrm flipV="1">
                <a:off x="4911194" y="2784518"/>
                <a:ext cx="133210" cy="643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39" idx="2"/>
                <a:endCxn id="40" idx="2"/>
              </p:cNvCxnSpPr>
              <p:nvPr/>
            </p:nvCxnSpPr>
            <p:spPr>
              <a:xfrm flipV="1">
                <a:off x="5041766" y="2784518"/>
                <a:ext cx="2638" cy="29882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angle 83"/>
          <p:cNvSpPr/>
          <p:nvPr/>
        </p:nvSpPr>
        <p:spPr>
          <a:xfrm>
            <a:off x="5574111" y="74912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sv-SE" dirty="0"/>
          </a:p>
        </p:txBody>
      </p:sp>
      <p:sp>
        <p:nvSpPr>
          <p:cNvPr id="85" name="Rectangle 84"/>
          <p:cNvSpPr/>
          <p:nvPr/>
        </p:nvSpPr>
        <p:spPr>
          <a:xfrm>
            <a:off x="6532851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sv-SE" dirty="0"/>
          </a:p>
        </p:txBody>
      </p:sp>
      <p:sp>
        <p:nvSpPr>
          <p:cNvPr id="86" name="Rectangle 85"/>
          <p:cNvSpPr/>
          <p:nvPr/>
        </p:nvSpPr>
        <p:spPr>
          <a:xfrm>
            <a:off x="5034690" y="392748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</a:t>
            </a:r>
            <a:endParaRPr lang="sv-SE" dirty="0"/>
          </a:p>
        </p:txBody>
      </p:sp>
      <p:sp>
        <p:nvSpPr>
          <p:cNvPr id="87" name="Rectangle 86"/>
          <p:cNvSpPr/>
          <p:nvPr/>
        </p:nvSpPr>
        <p:spPr>
          <a:xfrm>
            <a:off x="1615974" y="77618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sv-SE" dirty="0"/>
          </a:p>
        </p:txBody>
      </p:sp>
      <p:sp>
        <p:nvSpPr>
          <p:cNvPr id="88" name="Rectangle 87"/>
          <p:cNvSpPr/>
          <p:nvPr/>
        </p:nvSpPr>
        <p:spPr>
          <a:xfrm>
            <a:off x="2930169" y="4811580"/>
            <a:ext cx="145939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sv-SE" dirty="0"/>
          </a:p>
        </p:txBody>
      </p:sp>
      <p:sp>
        <p:nvSpPr>
          <p:cNvPr id="89" name="Rectangle 88"/>
          <p:cNvSpPr/>
          <p:nvPr/>
        </p:nvSpPr>
        <p:spPr>
          <a:xfrm>
            <a:off x="2963468" y="177522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sv-SE" dirty="0"/>
          </a:p>
        </p:txBody>
      </p:sp>
      <p:sp>
        <p:nvSpPr>
          <p:cNvPr id="90" name="Rectangle 89"/>
          <p:cNvSpPr/>
          <p:nvPr/>
        </p:nvSpPr>
        <p:spPr>
          <a:xfrm>
            <a:off x="7071985" y="52761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sv-SE" dirty="0"/>
          </a:p>
        </p:txBody>
      </p:sp>
      <p:sp>
        <p:nvSpPr>
          <p:cNvPr id="91" name="Oval 90"/>
          <p:cNvSpPr/>
          <p:nvPr/>
        </p:nvSpPr>
        <p:spPr>
          <a:xfrm>
            <a:off x="4861128" y="3091807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3266230" y="279790"/>
            <a:ext cx="1920250" cy="184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3472394" y="1547155"/>
            <a:ext cx="1920250" cy="18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>
            <a:off x="2536535" y="471815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5" name="Curved Connector 104"/>
          <p:cNvCxnSpPr>
            <a:stCxn id="27" idx="1"/>
            <a:endCxn id="103" idx="4"/>
          </p:cNvCxnSpPr>
          <p:nvPr/>
        </p:nvCxnSpPr>
        <p:spPr>
          <a:xfrm rot="10800000">
            <a:off x="2651750" y="693794"/>
            <a:ext cx="614480" cy="2541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03" idx="0"/>
            <a:endCxn id="92" idx="1"/>
          </p:cNvCxnSpPr>
          <p:nvPr/>
        </p:nvCxnSpPr>
        <p:spPr>
          <a:xfrm rot="5400000" flipH="1" flipV="1">
            <a:off x="2909014" y="114599"/>
            <a:ext cx="99952" cy="614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87" idx="3"/>
            <a:endCxn id="103" idx="2"/>
          </p:cNvCxnSpPr>
          <p:nvPr/>
        </p:nvCxnSpPr>
        <p:spPr>
          <a:xfrm flipV="1">
            <a:off x="2073174" y="582804"/>
            <a:ext cx="463361" cy="421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188121" y="231891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sv-SE" dirty="0"/>
          </a:p>
        </p:txBody>
      </p:sp>
      <p:sp>
        <p:nvSpPr>
          <p:cNvPr id="132" name="Rectangle 131"/>
          <p:cNvSpPr/>
          <p:nvPr/>
        </p:nvSpPr>
        <p:spPr>
          <a:xfrm>
            <a:off x="7033580" y="75963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sv-SE" dirty="0"/>
          </a:p>
        </p:txBody>
      </p:sp>
      <p:sp>
        <p:nvSpPr>
          <p:cNvPr id="135" name="Oval 134"/>
          <p:cNvSpPr/>
          <p:nvPr/>
        </p:nvSpPr>
        <p:spPr>
          <a:xfrm>
            <a:off x="7644400" y="2620451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8" name="Curved Connector 137"/>
          <p:cNvCxnSpPr>
            <a:stCxn id="91" idx="6"/>
            <a:endCxn id="86" idx="0"/>
          </p:cNvCxnSpPr>
          <p:nvPr/>
        </p:nvCxnSpPr>
        <p:spPr>
          <a:xfrm>
            <a:off x="5091558" y="3202796"/>
            <a:ext cx="171732" cy="724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306825" y="535291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</a:t>
            </a:r>
            <a:endParaRPr lang="sv-SE" dirty="0"/>
          </a:p>
        </p:txBody>
      </p:sp>
      <p:sp>
        <p:nvSpPr>
          <p:cNvPr id="150" name="Oval 149"/>
          <p:cNvSpPr/>
          <p:nvPr/>
        </p:nvSpPr>
        <p:spPr>
          <a:xfrm>
            <a:off x="6757970" y="4045096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2" name="Curved Connector 151"/>
          <p:cNvCxnSpPr>
            <a:stCxn id="85" idx="2"/>
            <a:endCxn id="150" idx="1"/>
          </p:cNvCxnSpPr>
          <p:nvPr/>
        </p:nvCxnSpPr>
        <p:spPr>
          <a:xfrm rot="16200000" flipH="1">
            <a:off x="6452281" y="3738169"/>
            <a:ext cx="648604" cy="30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0" idx="3"/>
            <a:endCxn id="90" idx="0"/>
          </p:cNvCxnSpPr>
          <p:nvPr/>
        </p:nvCxnSpPr>
        <p:spPr>
          <a:xfrm rot="16200000" flipH="1">
            <a:off x="6525383" y="4500898"/>
            <a:ext cx="1041534" cy="5088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3472394" y="3620208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8" name="Curved Connector 167"/>
          <p:cNvCxnSpPr>
            <a:stCxn id="149" idx="0"/>
            <a:endCxn id="166" idx="4"/>
          </p:cNvCxnSpPr>
          <p:nvPr/>
        </p:nvCxnSpPr>
        <p:spPr>
          <a:xfrm rot="16200000" flipV="1">
            <a:off x="3306155" y="4123640"/>
            <a:ext cx="1510724" cy="947816"/>
          </a:xfrm>
          <a:prstGeom prst="curvedConnector3">
            <a:avLst>
              <a:gd name="adj1" fmla="val 5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89" idx="2"/>
            <a:endCxn id="166" idx="0"/>
          </p:cNvCxnSpPr>
          <p:nvPr/>
        </p:nvCxnSpPr>
        <p:spPr>
          <a:xfrm rot="16200000" flipH="1">
            <a:off x="2695945" y="2728544"/>
            <a:ext cx="1387786" cy="395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66" idx="6"/>
            <a:endCxn id="86" idx="1"/>
          </p:cNvCxnSpPr>
          <p:nvPr/>
        </p:nvCxnSpPr>
        <p:spPr>
          <a:xfrm>
            <a:off x="3702824" y="3731197"/>
            <a:ext cx="1331866" cy="42488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86" idx="3"/>
            <a:endCxn id="150" idx="2"/>
          </p:cNvCxnSpPr>
          <p:nvPr/>
        </p:nvCxnSpPr>
        <p:spPr>
          <a:xfrm>
            <a:off x="5491890" y="4156085"/>
            <a:ext cx="126608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90" idx="0"/>
            <a:endCxn id="135" idx="4"/>
          </p:cNvCxnSpPr>
          <p:nvPr/>
        </p:nvCxnSpPr>
        <p:spPr>
          <a:xfrm rot="5400000" flipH="1" flipV="1">
            <a:off x="6313265" y="3829750"/>
            <a:ext cx="2433671" cy="4590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89" idx="3"/>
            <a:endCxn id="135" idx="2"/>
          </p:cNvCxnSpPr>
          <p:nvPr/>
        </p:nvCxnSpPr>
        <p:spPr>
          <a:xfrm>
            <a:off x="3420668" y="2003822"/>
            <a:ext cx="4223732" cy="7276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>
            <a:stCxn id="135" idx="1"/>
            <a:endCxn id="132" idx="2"/>
          </p:cNvCxnSpPr>
          <p:nvPr/>
        </p:nvCxnSpPr>
        <p:spPr>
          <a:xfrm rot="16200000" flipV="1">
            <a:off x="6752099" y="1726912"/>
            <a:ext cx="1436129" cy="4159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6377506" y="471815"/>
            <a:ext cx="230430" cy="22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2" name="Curved Connector 201"/>
          <p:cNvCxnSpPr>
            <a:stCxn id="200" idx="0"/>
            <a:endCxn id="92" idx="3"/>
          </p:cNvCxnSpPr>
          <p:nvPr/>
        </p:nvCxnSpPr>
        <p:spPr>
          <a:xfrm rot="16200000" flipV="1">
            <a:off x="5789625" y="-231282"/>
            <a:ext cx="99952" cy="13062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84" idx="3"/>
            <a:endCxn id="200" idx="3"/>
          </p:cNvCxnSpPr>
          <p:nvPr/>
        </p:nvCxnSpPr>
        <p:spPr>
          <a:xfrm flipV="1">
            <a:off x="6031311" y="661285"/>
            <a:ext cx="379941" cy="3164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32" idx="1"/>
            <a:endCxn id="200" idx="5"/>
          </p:cNvCxnSpPr>
          <p:nvPr/>
        </p:nvCxnSpPr>
        <p:spPr>
          <a:xfrm rot="10800000">
            <a:off x="6574190" y="661286"/>
            <a:ext cx="459390" cy="326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130" idx="2"/>
            <a:endCxn id="91" idx="0"/>
          </p:cNvCxnSpPr>
          <p:nvPr/>
        </p:nvCxnSpPr>
        <p:spPr>
          <a:xfrm rot="16200000" flipH="1">
            <a:off x="4680018" y="2795481"/>
            <a:ext cx="168837" cy="4238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689405" y="89427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sv-SE" dirty="0"/>
          </a:p>
        </p:txBody>
      </p:sp>
      <p:sp>
        <p:nvSpPr>
          <p:cNvPr id="130" name="Rectangle 129"/>
          <p:cNvSpPr/>
          <p:nvPr/>
        </p:nvSpPr>
        <p:spPr>
          <a:xfrm>
            <a:off x="4323929" y="246577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sv-SE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686562" y="5154174"/>
            <a:ext cx="8263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15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Uppsala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Afshin</dc:creator>
  <cp:lastModifiedBy>Afshin</cp:lastModifiedBy>
  <cp:revision>26</cp:revision>
  <cp:lastPrinted>2017-03-01T15:58:53Z</cp:lastPrinted>
  <dcterms:created xsi:type="dcterms:W3CDTF">2017-03-01T11:24:27Z</dcterms:created>
  <dcterms:modified xsi:type="dcterms:W3CDTF">2017-03-02T22:04:50Z</dcterms:modified>
</cp:coreProperties>
</file>