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24"/>
    <p:restoredTop sz="96327"/>
  </p:normalViewPr>
  <p:slideViewPr>
    <p:cSldViewPr snapToGrid="0" snapToObjects="1">
      <p:cViewPr varScale="1">
        <p:scale>
          <a:sx n="224" d="100"/>
          <a:sy n="224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A233-175C-2E4D-AB94-0D6F5CAE8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CCA Over satellite INITIAL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63A09-E9BE-4642-93FC-0DC3117F49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Grace </a:t>
            </a:r>
            <a:r>
              <a:rPr lang="en-US" dirty="0" err="1"/>
              <a:t>Antedomenico</a:t>
            </a:r>
            <a:r>
              <a:rPr lang="en-US" dirty="0"/>
              <a:t>, Alex Simoneau, and Jacob </a:t>
            </a:r>
            <a:r>
              <a:rPr lang="en-US" dirty="0" err="1"/>
              <a:t>Tutlis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9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CUBIC (ON vs OFF)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DD182-46DB-494C-9F07-C5259A46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4" y="909119"/>
            <a:ext cx="11549449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CUBIC (</a:t>
            </a:r>
            <a:r>
              <a:rPr lang="en-US" dirty="0" err="1"/>
              <a:t>Hystart</a:t>
            </a:r>
            <a:r>
              <a:rPr lang="en-US" dirty="0"/>
              <a:t> 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A47265-6E50-7348-982B-A1DD66CE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9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CUBIC (HYSTART OFF)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E8A7B-12FA-104F-BBF0-7F45EF17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0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BBR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F1C7DC-9AAD-E64E-8E17-32D65B1ADA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HYBLA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573DCB-DD08-9F47-95A7-19B7CBD82A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2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PCC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FBA00-EB4F-124E-9D5F-59EA4DBA1F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3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CBE-CFAC-7749-994A-41349647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1439"/>
            <a:ext cx="10364451" cy="772961"/>
          </a:xfrm>
        </p:spPr>
        <p:txBody>
          <a:bodyPr/>
          <a:lstStyle/>
          <a:p>
            <a:r>
              <a:rPr lang="en-US" dirty="0"/>
              <a:t>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D1B55-860A-5C4C-89AA-E26AFBEC33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1274" y="909119"/>
            <a:ext cx="11549448" cy="580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849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</TotalTime>
  <Words>34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CCA Over satellite INITIAL Tuning</vt:lpstr>
      <vt:lpstr>CUBIC (ON vs OFF)</vt:lpstr>
      <vt:lpstr>CUBIC (Hystart ON)</vt:lpstr>
      <vt:lpstr>CUBIC (HYSTART OFF)</vt:lpstr>
      <vt:lpstr>BBR</vt:lpstr>
      <vt:lpstr>HYBLA</vt:lpstr>
      <vt:lpstr>PCC</vt:lpstr>
      <vt:lpstr>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CCA Over satellite INITIAL Tuning</dc:title>
  <dc:creator>Simoneau, Alexander F.</dc:creator>
  <cp:lastModifiedBy>Simoneau, Alexander F.</cp:lastModifiedBy>
  <cp:revision>1</cp:revision>
  <dcterms:created xsi:type="dcterms:W3CDTF">2020-10-14T21:21:03Z</dcterms:created>
  <dcterms:modified xsi:type="dcterms:W3CDTF">2020-10-14T21:28:42Z</dcterms:modified>
</cp:coreProperties>
</file>