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6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89BD-FB42-B445-A063-50DB36633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681" y="2733709"/>
            <a:ext cx="8375775" cy="1373070"/>
          </a:xfrm>
        </p:spPr>
        <p:txBody>
          <a:bodyPr/>
          <a:lstStyle/>
          <a:p>
            <a:r>
              <a:rPr lang="en-US" dirty="0" err="1"/>
              <a:t>Initcwnd’s</a:t>
            </a:r>
            <a:r>
              <a:rPr lang="en-US" dirty="0"/>
              <a:t> effect on CCA’s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702F3-C262-D049-9E39-D7F6791AA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6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3EBA-23C2-8248-B84E-D7ED29EB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AF01-D71D-D243-93CE-656ACE47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trials of 5 </a:t>
            </a:r>
            <a:r>
              <a:rPr lang="en-US" dirty="0" err="1"/>
              <a:t>initcwnd</a:t>
            </a:r>
            <a:r>
              <a:rPr lang="en-US" dirty="0"/>
              <a:t> sizes</a:t>
            </a:r>
          </a:p>
          <a:p>
            <a:r>
              <a:rPr lang="en-US" dirty="0"/>
              <a:t>3,5,10,20,40</a:t>
            </a:r>
          </a:p>
          <a:p>
            <a:r>
              <a:rPr lang="en-US" dirty="0"/>
              <a:t>Used “</a:t>
            </a:r>
            <a:r>
              <a:rPr lang="en-US" dirty="0" err="1"/>
              <a:t>ip</a:t>
            </a:r>
            <a:r>
              <a:rPr lang="en-US" dirty="0"/>
              <a:t> route change default via…”</a:t>
            </a:r>
          </a:p>
          <a:p>
            <a:r>
              <a:rPr lang="en-US" dirty="0"/>
              <a:t>4 algorithms tested:</a:t>
            </a:r>
          </a:p>
          <a:p>
            <a:pPr lvl="1"/>
            <a:r>
              <a:rPr lang="en-US" dirty="0"/>
              <a:t>CUBIC</a:t>
            </a:r>
          </a:p>
          <a:p>
            <a:pPr lvl="1"/>
            <a:r>
              <a:rPr lang="en-US" dirty="0"/>
              <a:t>BBR</a:t>
            </a:r>
          </a:p>
          <a:p>
            <a:pPr lvl="1"/>
            <a:r>
              <a:rPr lang="en-US" dirty="0" err="1"/>
              <a:t>Hybla</a:t>
            </a:r>
            <a:endParaRPr lang="en-US" dirty="0"/>
          </a:p>
          <a:p>
            <a:pPr lvl="1"/>
            <a:r>
              <a:rPr lang="en-US" dirty="0"/>
              <a:t>PCC (did not use </a:t>
            </a:r>
            <a:r>
              <a:rPr lang="en-US" dirty="0" err="1"/>
              <a:t>initcwnd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22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49E4-8BAB-A047-917F-ECBAA0B9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8AFC-AE19-E448-842C-463CB30BB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Bandwidth Graph:</a:t>
            </a:r>
          </a:p>
        </p:txBody>
      </p:sp>
      <p:pic>
        <p:nvPicPr>
          <p:cNvPr id="8" name="Content Placeholder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49BC8D0B-DA2A-ED47-AE4D-6CD7172A7F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202" y="3030538"/>
            <a:ext cx="4519083" cy="29051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31D7F-8FB1-8A45-9D4D-286F8B430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First 30 seconds: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148ABB64-06FE-E042-94A4-EE29359B80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85102" y="3030538"/>
            <a:ext cx="4519083" cy="2905125"/>
          </a:xfrm>
        </p:spPr>
      </p:pic>
    </p:spTree>
    <p:extLst>
      <p:ext uri="{BB962C8B-B14F-4D97-AF65-F5344CB8AC3E}">
        <p14:creationId xmlns:p14="http://schemas.microsoft.com/office/powerpoint/2010/main" val="428542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49E4-8BAB-A047-917F-ECBAA0B9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8AFC-AE19-E448-842C-463CB30BB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Bandwidth Graph: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0D833633-4EBE-A348-B80B-455CE7394A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202" y="3030538"/>
            <a:ext cx="4519083" cy="29051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31D7F-8FB1-8A45-9D4D-286F8B430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First 30 seconds:</a:t>
            </a:r>
          </a:p>
        </p:txBody>
      </p:sp>
      <p:pic>
        <p:nvPicPr>
          <p:cNvPr id="11" name="Content Placeholder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70F18CFD-E224-334F-8066-780FAB274B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85102" y="3030538"/>
            <a:ext cx="4519083" cy="2905125"/>
          </a:xfrm>
        </p:spPr>
      </p:pic>
    </p:spTree>
    <p:extLst>
      <p:ext uri="{BB962C8B-B14F-4D97-AF65-F5344CB8AC3E}">
        <p14:creationId xmlns:p14="http://schemas.microsoft.com/office/powerpoint/2010/main" val="208781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49E4-8BAB-A047-917F-ECBAA0B9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Hybla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8AFC-AE19-E448-842C-463CB30BB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Bandwidth Graph: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F6BF6A85-B95B-5E4D-90B7-E8A04E7F4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202" y="3030538"/>
            <a:ext cx="4519083" cy="29051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31D7F-8FB1-8A45-9D4D-286F8B430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First 30 seconds: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B82EDE44-3DAB-FC40-921C-CDDDD65388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85102" y="3030538"/>
            <a:ext cx="4519083" cy="2905125"/>
          </a:xfrm>
        </p:spPr>
      </p:pic>
    </p:spTree>
    <p:extLst>
      <p:ext uri="{BB962C8B-B14F-4D97-AF65-F5344CB8AC3E}">
        <p14:creationId xmlns:p14="http://schemas.microsoft.com/office/powerpoint/2010/main" val="26430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49E4-8BAB-A047-917F-ECBAA0B9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8AFC-AE19-E448-842C-463CB30BB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Bandwidth Graph: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69B2AA53-461E-2943-9E3E-A5A4A66F0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202" y="3030538"/>
            <a:ext cx="4519083" cy="29051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31D7F-8FB1-8A45-9D4D-286F8B430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First 30 seconds: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C5BC416F-CE8A-6440-ACBC-CA9BBF0A59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85102" y="3030538"/>
            <a:ext cx="4519083" cy="2905125"/>
          </a:xfrm>
        </p:spPr>
      </p:pic>
    </p:spTree>
    <p:extLst>
      <p:ext uri="{BB962C8B-B14F-4D97-AF65-F5344CB8AC3E}">
        <p14:creationId xmlns:p14="http://schemas.microsoft.com/office/powerpoint/2010/main" val="419465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8AD0-FD2A-4748-8AA5-E7FF1F5E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Cross-Algorithm Analysis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1B6EF37A-4C90-D14C-97C3-140DDC01CD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038" y="2626349"/>
            <a:ext cx="4697412" cy="3019764"/>
          </a:xfrm>
        </p:spPr>
      </p:pic>
      <p:pic>
        <p:nvPicPr>
          <p:cNvPr id="8" name="Content Placeholder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AEEAC1E0-3186-0640-AF37-CD832FE300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94350" y="2625328"/>
            <a:ext cx="4700588" cy="3021806"/>
          </a:xfrm>
        </p:spPr>
      </p:pic>
    </p:spTree>
    <p:extLst>
      <p:ext uri="{BB962C8B-B14F-4D97-AF65-F5344CB8AC3E}">
        <p14:creationId xmlns:p14="http://schemas.microsoft.com/office/powerpoint/2010/main" val="130056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7CA33AD-E64A-3640-8F2D-C0FE171D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42" y="643467"/>
            <a:ext cx="3958314" cy="2543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4BA952C-C625-B24E-B85F-CA5DC7F8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29" y="643467"/>
            <a:ext cx="3958314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46F94F87-41B6-EC4D-B9AE-4345BCC01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84" y="3671316"/>
            <a:ext cx="3962431" cy="2545862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525B0F9-E6CC-4244-BE4B-65752F206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651" y="3671316"/>
            <a:ext cx="3974270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84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68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Initcwnd’s effect on CCA’s</vt:lpstr>
      <vt:lpstr>Tests</vt:lpstr>
      <vt:lpstr>CUBIC</vt:lpstr>
      <vt:lpstr>BBR</vt:lpstr>
      <vt:lpstr>Hybla</vt:lpstr>
      <vt:lpstr>PCC</vt:lpstr>
      <vt:lpstr>Cross-Algorithm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Initcwnd’s effect on CCA’s</dc:title>
  <dc:creator>Simoneau, Alexander F.</dc:creator>
  <cp:lastModifiedBy>Simoneau, Alexander F.</cp:lastModifiedBy>
  <cp:revision>1</cp:revision>
  <dcterms:created xsi:type="dcterms:W3CDTF">2020-09-30T21:31:22Z</dcterms:created>
  <dcterms:modified xsi:type="dcterms:W3CDTF">2020-10-01T17:15:18Z</dcterms:modified>
</cp:coreProperties>
</file>