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2076" y="-5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98754429-1057-4A9F-9A82-6E2690B041B5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4244-56F9-460A-90E1-90F6A7C44C4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4429-1057-4A9F-9A82-6E2690B041B5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4244-56F9-460A-90E1-90F6A7C44C4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4429-1057-4A9F-9A82-6E2690B041B5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4244-56F9-460A-90E1-90F6A7C44C4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4429-1057-4A9F-9A82-6E2690B041B5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4244-56F9-460A-90E1-90F6A7C44C4B}" type="slidenum">
              <a:rPr lang="es-ES" smtClean="0"/>
              <a:t>‹Nº›</a:t>
            </a:fld>
            <a:endParaRPr lang="es-E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4429-1057-4A9F-9A82-6E2690B041B5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4244-56F9-460A-90E1-90F6A7C44C4B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4429-1057-4A9F-9A82-6E2690B041B5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4244-56F9-460A-90E1-90F6A7C44C4B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4429-1057-4A9F-9A82-6E2690B041B5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4244-56F9-460A-90E1-90F6A7C44C4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4429-1057-4A9F-9A82-6E2690B041B5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4244-56F9-460A-90E1-90F6A7C44C4B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4429-1057-4A9F-9A82-6E2690B041B5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4244-56F9-460A-90E1-90F6A7C44C4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4429-1057-4A9F-9A82-6E2690B041B5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4244-56F9-460A-90E1-90F6A7C44C4B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4429-1057-4A9F-9A82-6E2690B041B5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4244-56F9-460A-90E1-90F6A7C44C4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98754429-1057-4A9F-9A82-6E2690B041B5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4364244-56F9-460A-90E1-90F6A7C44C4B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 smtClean="0"/>
              <a:t>MAPA MENTAL GESTION TECNOLOGICA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160840" cy="1752600"/>
          </a:xfrm>
        </p:spPr>
        <p:txBody>
          <a:bodyPr/>
          <a:lstStyle/>
          <a:p>
            <a:r>
              <a:rPr lang="es-419" dirty="0" smtClean="0"/>
              <a:t>Anderson solano cubillos-20142020089</a:t>
            </a:r>
          </a:p>
          <a:p>
            <a:r>
              <a:rPr lang="es-419" dirty="0" smtClean="0"/>
              <a:t>Johan sebastian lopez-201420200</a:t>
            </a:r>
          </a:p>
          <a:p>
            <a:r>
              <a:rPr lang="es-419" dirty="0" smtClean="0"/>
              <a:t>Daniel felipe pepinosa-201420200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980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1128" y="-2115616"/>
            <a:ext cx="20018224" cy="1125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4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ta costura">
  <a:themeElements>
    <a:clrScheme name="Alta costura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Etiqueta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lta costur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141</TotalTime>
  <Words>13</Words>
  <Application>Microsoft Office PowerPoint</Application>
  <PresentationFormat>Presentación en pantalla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Alta costura</vt:lpstr>
      <vt:lpstr>MAPA MENTAL GESTION TECNOLOGICA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MAPA MENTAL GESTION TECNOLOGICA</dc:title>
  <dc:creator>anderson</dc:creator>
  <cp:lastModifiedBy>anderson</cp:lastModifiedBy>
  <cp:revision>4</cp:revision>
  <dcterms:created xsi:type="dcterms:W3CDTF">2019-04-03T19:20:30Z</dcterms:created>
  <dcterms:modified xsi:type="dcterms:W3CDTF">2019-04-03T21:42:29Z</dcterms:modified>
</cp:coreProperties>
</file>