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ed538a1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ed538a1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ed538a1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ed538a1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ed538a1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ed538a1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ed538a1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ed538a1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ed538a1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ed538a1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ed538a1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ed538a1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388554" y="1584821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Universidad Distrital Francisco José de Caldas</a:t>
            </a:r>
            <a:endParaRPr b="1" sz="2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b="1" lang="es-419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Tecnológica</a:t>
            </a:r>
            <a:endParaRPr b="1" sz="2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Normas técnicas NTC 5800,5801,5802 y su uso en i+d+i de las empresas</a:t>
            </a:r>
            <a:endParaRPr b="1" sz="23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Grupo 020-81</a:t>
            </a:r>
            <a:endParaRPr b="1" sz="17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Daniel felipe camargo</a:t>
            </a:r>
            <a:endParaRPr b="1" sz="17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Anderson fabian solano                      Profesor:Alejandro Daza</a:t>
            </a:r>
            <a:endParaRPr b="1" sz="17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Sebastian lopez</a:t>
            </a:r>
            <a:endParaRPr b="1" sz="17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311708" y="794150"/>
            <a:ext cx="8520600" cy="20526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Colombia le apuesta a normalizar la gestión de la innovación</a:t>
            </a:r>
            <a:endParaRPr/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237325" y="2363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“La generación de nuevos productos (bienes y servicios), la mejora de los procesos, la implementación de nuevos modos de comercialización y la estructuración de nuevas formas organizacionales son diversas maneras de como las empresas e instituciones en general innovan en su medio. Con base en ello, se destacan los siguientes tipos de innovación”</a:t>
            </a:r>
            <a:endParaRPr i="1"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Adolfo Naranjo, presidente de la Fundación para la Innovación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43650" y="1338550"/>
            <a:ext cx="7907400" cy="4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NTC 5800 – Gestión de la I+D+i. Terminología y definiciones de las actividades de I+D+i.</a:t>
            </a:r>
            <a:endParaRPr b="1"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Objeto y campo de aplicación: establecer la terminología y definiciones que se utilizan en el ámbito de las normas de la serie NTC 5800, gestión en investigación, desarrollo e innovación.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NTC 5801 – Gestión de la I+D+i. Requisitos del sistema de gestión de la I+D+i.</a:t>
            </a:r>
            <a:endParaRPr b="1"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Objeto y campo de aplicación: proporcionar directrices para considerar tanto la eficacia como la eficiencia de un sistema de gestión de la I+D+i y el potencial de mejora de los resultados, así como la mejora de los procedimientos de transferencia interna de estos resultados para optimizar los procesos de innovación de la organización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b="1"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NTC 5802 – Gestión de la I+D+i. Requisitos de un proyecto de I+D+i.</a:t>
            </a:r>
            <a:endParaRPr b="1"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Objeto y campo de aplicación: facilitar la sistematización de las actividades de investigación, desarrollo e innovación en forma de proyectos de I+D+i.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Ayudar a definir, documentar y elaborar proyectos de I+D+i, mejorar su gestión, así como la comunicación a las partes interesadas.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30027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¿</a:t>
            </a:r>
            <a:r>
              <a:rPr lang="es-419" sz="2400"/>
              <a:t>qué</a:t>
            </a:r>
            <a:r>
              <a:rPr lang="es-419" sz="2400"/>
              <a:t> tipos de </a:t>
            </a:r>
            <a:r>
              <a:rPr lang="es-419" sz="2400"/>
              <a:t>innovación</a:t>
            </a:r>
            <a:r>
              <a:rPr lang="es-419" sz="2400"/>
              <a:t> entran en juego?</a:t>
            </a:r>
            <a:endParaRPr sz="2400"/>
          </a:p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-3171725" y="1897725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2" type="body"/>
          </p:nvPr>
        </p:nvSpPr>
        <p:spPr>
          <a:xfrm>
            <a:off x="819150" y="1005275"/>
            <a:ext cx="58599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Innovación de producto.</a:t>
            </a:r>
            <a:r>
              <a:rPr lang="es-419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Corresponde con la introducción de un bien o servicio nuevo, o significativamente mejorado, en cuanto a sus características o en cuanto al uso al que se destina. Incluyendo la mejora significativa de las características técnicas, de los componentes y los materiales, de la informática integrada, de la facilidad de uso u otras características funcionales.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Innovación de proceso.</a:t>
            </a:r>
            <a:r>
              <a:rPr lang="es-419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la introducción de un nuevo, o significativamente mejorado proceso de producción de distribución. Ello implica cambios significativos en las técnicas, los materiales y /o los programas informáticos.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Innovación de mercadotecnia.</a:t>
            </a:r>
            <a:r>
              <a:rPr lang="es-419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la aplicación de un nuevo método de comercialización que implique cambios significativos del diseño o el envasado de un producto, su posicionamiento, su promoción o su </a:t>
            </a:r>
            <a:r>
              <a:rPr lang="es-419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tarificación</a:t>
            </a:r>
            <a:r>
              <a:rPr lang="es-419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4252300" y="100672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6297275" y="19473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2" type="body"/>
          </p:nvPr>
        </p:nvSpPr>
        <p:spPr>
          <a:xfrm>
            <a:off x="806750" y="4762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Innovación de organización.</a:t>
            </a: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Es la introducción de un nuevo método organizativo en las prácticas, la organización del lugar de trabajo o las relaciones exteriores de la empresa.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Son muchas las organizaciones que consideran que el producto final del proceso de la gestión de la I+D+i, la innovación, es fundamental para su desarrollo y crecimiento e incluso otras lo consideran como esencial y de supervivencia.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806750" y="33636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“Este no es una dificultad local o nacional, en realidad, es el inconveniente que todas las empresas en el mundo deben enfrentar para garantizar un negocio saludable y en últimas que perdure”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057650" y="2187575"/>
            <a:ext cx="433800" cy="972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509775" y="17680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¿como lo </a:t>
            </a:r>
            <a:r>
              <a:rPr b="1" lang="es-419" sz="6000"/>
              <a:t>hago?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 u="sng"/>
              <a:t>¿como genero innovacion?</a:t>
            </a:r>
            <a:endParaRPr sz="6000" u="sng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486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cómo</a:t>
            </a:r>
            <a:r>
              <a:rPr lang="es-419"/>
              <a:t> ayudan estas normas en eso?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296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Desarrollen una cultura de innovación en todos los equipos que forman la organización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• Sean efectivas en la gestión de sus actividades de I+D+i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• Unifiquen conceptos y criterios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• Fomenten la utilización de herramientas prácticas para acercarse a la gestión de la I+D+i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• Sean efectivas en la transferencia de tecnología al exterior y desde los centros de investigación a las empresas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• Fomenten la creación de centros de investigación en las empresas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• Fortalezcan el vínculo universidad – empresa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Estas normas son una guía para esas empresas e instituciones, a fin de gestionar la I+D+i y así lograr resultados sistemáticos y continuos de acuerdo con su entorno, su modelo de negocios, sus capacidades y recursos.</a:t>
            </a:r>
            <a:endParaRPr sz="12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