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5143500" type="screen16x9"/>
  <p:notesSz cx="6858000" cy="9144000"/>
  <p:embeddedFontLst>
    <p:embeddedFont>
      <p:font typeface="Open Sans" panose="020B0606030504020204" pitchFamily="34" charset="0"/>
      <p:regular r:id="rId30"/>
      <p:bold r:id="rId31"/>
      <p:italic r:id="rId32"/>
      <p:boldItalic r:id="rId33"/>
    </p:embeddedFont>
    <p:embeddedFont>
      <p:font typeface="Roboto" panose="02000000000000000000" pitchFamily="2" charset="0"/>
      <p:regular r:id="rId34"/>
      <p:bold r:id="rId35"/>
      <p:italic r:id="rId36"/>
      <p:boldItalic r:id="rId37"/>
    </p:embeddedFont>
    <p:embeddedFont>
      <p:font typeface="Roboto Condensed" panose="020B0604020202020204" pitchFamily="2" charset="0"/>
      <p:regular r:id="rId38"/>
      <p:bold r:id="rId39"/>
      <p:italic r:id="rId40"/>
      <p:boldItalic r:id="rId41"/>
    </p:embeddedFont>
    <p:embeddedFont>
      <p:font typeface="Verdana" panose="020B0604030504040204" pitchFamily="34"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orient="horz" pos="429">
          <p15:clr>
            <a:srgbClr val="9AA0A6"/>
          </p15:clr>
        </p15:guide>
        <p15:guide id="4" orient="horz" pos="2811">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833ACDE-1AE4-4D30-A6CB-233BFEFC2A0E}">
  <a:tblStyle styleId="{2833ACDE-1AE4-4D30-A6CB-233BFEFC2A0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108" y="618"/>
      </p:cViewPr>
      <p:guideLst>
        <p:guide orient="horz" pos="1620"/>
        <p:guide pos="2880"/>
        <p:guide orient="horz" pos="429"/>
        <p:guide orient="horz" pos="281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541141265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541141265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541141265b_0_2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541141265b_0_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541141265b_0_18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541141265b_0_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541141265b_0_2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541141265b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541141265b_0_2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541141265b_0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a98d483f5e_0_2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a98d483f5e_0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a98d483f5e_0_2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a98d483f5e_0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541141265b_0_2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541141265b_0_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a98d483f5e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a98d483f5e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a98d483f5e_0_1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a98d483f5e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541141265b_0_18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541141265b_0_18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a98d483f5e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a98d483f5e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541141265b_0_19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541141265b_0_19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541141265b_0_18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541141265b_0_1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541141265b_0_20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541141265b_0_20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541141265b_0_20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541141265b_0_20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541141265b_0_2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541141265b_0_2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541141265b_0_1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541141265b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541141265b_0_20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541141265b_0_20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541141265b_0_2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541141265b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541141265b_0_2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541141265b_0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541141265b_0_18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541141265b_0_18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541141265b_0_2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541141265b_0_2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541141265b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541141265b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541141265b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541141265b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a98d483f5e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a98d483f5e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541141265b_0_2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541141265b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pt-BR"/>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9.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hyperlink" Target="https://drive.google.com/drive/u/0/folders/1H-K6SgSFWB5CsfnKZe06TBHADg6GeEpY" TargetMode="External"/><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8" Type="http://schemas.openxmlformats.org/officeDocument/2006/relationships/hyperlink" Target="https://www.youtube.com/channel/UCZeN5eLUwiIyMaQjKR_ydVg?sub_confirmation=1" TargetMode="External"/><Relationship Id="rId3" Type="http://schemas.openxmlformats.org/officeDocument/2006/relationships/image" Target="../media/image1.png"/><Relationship Id="rId7" Type="http://schemas.openxmlformats.org/officeDocument/2006/relationships/hyperlink" Target="https://www.linkedin.com/school/betrybe/" TargetMode="External"/><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hyperlink" Target="https://www.instagram.com/betrybe/" TargetMode="External"/><Relationship Id="rId5" Type="http://schemas.openxmlformats.org/officeDocument/2006/relationships/hyperlink" Target="https://www.facebook.com/betrybe/" TargetMode="External"/><Relationship Id="rId4" Type="http://schemas.openxmlformats.org/officeDocument/2006/relationships/image" Target="../media/image13.png"/><Relationship Id="rId9" Type="http://schemas.openxmlformats.org/officeDocument/2006/relationships/hyperlink" Target="https://twitter.com/betrybe"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8.jpg"/><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a:off x="0" y="0"/>
            <a:ext cx="6238200" cy="5143500"/>
          </a:xfrm>
          <a:prstGeom prst="rect">
            <a:avLst/>
          </a:prstGeom>
          <a:solidFill>
            <a:srgbClr val="00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pt-BR"/>
              <a:t>   </a:t>
            </a:r>
            <a:endParaRPr/>
          </a:p>
        </p:txBody>
      </p:sp>
      <p:sp>
        <p:nvSpPr>
          <p:cNvPr id="55" name="Google Shape;55;p13"/>
          <p:cNvSpPr/>
          <p:nvPr/>
        </p:nvSpPr>
        <p:spPr>
          <a:xfrm flipH="1">
            <a:off x="6162000" y="4513500"/>
            <a:ext cx="775800" cy="630000"/>
          </a:xfrm>
          <a:prstGeom prst="rect">
            <a:avLst/>
          </a:prstGeom>
          <a:solidFill>
            <a:srgbClr val="00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3"/>
          <p:cNvSpPr/>
          <p:nvPr/>
        </p:nvSpPr>
        <p:spPr>
          <a:xfrm flipH="1">
            <a:off x="7663050" y="1131650"/>
            <a:ext cx="655500" cy="630000"/>
          </a:xfrm>
          <a:prstGeom prst="rect">
            <a:avLst/>
          </a:prstGeom>
          <a:solidFill>
            <a:srgbClr val="31B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pt-BR"/>
              <a:t> </a:t>
            </a:r>
            <a:endParaRPr/>
          </a:p>
        </p:txBody>
      </p:sp>
      <p:sp>
        <p:nvSpPr>
          <p:cNvPr id="57" name="Google Shape;57;p13"/>
          <p:cNvSpPr/>
          <p:nvPr/>
        </p:nvSpPr>
        <p:spPr>
          <a:xfrm flipH="1">
            <a:off x="6208650" y="1761650"/>
            <a:ext cx="1454400" cy="630000"/>
          </a:xfrm>
          <a:prstGeom prst="rect">
            <a:avLst/>
          </a:prstGeom>
          <a:solidFill>
            <a:srgbClr val="00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3"/>
          <p:cNvSpPr/>
          <p:nvPr/>
        </p:nvSpPr>
        <p:spPr>
          <a:xfrm flipH="1">
            <a:off x="8486993" y="3253500"/>
            <a:ext cx="655500" cy="1260000"/>
          </a:xfrm>
          <a:prstGeom prst="rect">
            <a:avLst/>
          </a:prstGeom>
          <a:solidFill>
            <a:srgbClr val="006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pt-BR"/>
              <a:t> </a:t>
            </a:r>
            <a:endParaRPr/>
          </a:p>
        </p:txBody>
      </p:sp>
      <p:sp>
        <p:nvSpPr>
          <p:cNvPr id="59" name="Google Shape;59;p13"/>
          <p:cNvSpPr/>
          <p:nvPr/>
        </p:nvSpPr>
        <p:spPr>
          <a:xfrm flipH="1">
            <a:off x="5696450" y="1761650"/>
            <a:ext cx="655500" cy="630000"/>
          </a:xfrm>
          <a:prstGeom prst="rect">
            <a:avLst/>
          </a:prstGeom>
          <a:solidFill>
            <a:srgbClr val="31B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pt-BR"/>
              <a:t> </a:t>
            </a:r>
            <a:endParaRPr/>
          </a:p>
        </p:txBody>
      </p:sp>
      <p:sp>
        <p:nvSpPr>
          <p:cNvPr id="60" name="Google Shape;60;p13"/>
          <p:cNvSpPr/>
          <p:nvPr/>
        </p:nvSpPr>
        <p:spPr>
          <a:xfrm flipH="1">
            <a:off x="7831493" y="3253500"/>
            <a:ext cx="655500" cy="630000"/>
          </a:xfrm>
          <a:prstGeom prst="rect">
            <a:avLst/>
          </a:prstGeom>
          <a:solidFill>
            <a:srgbClr val="4A2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pt-BR"/>
              <a:t> </a:t>
            </a:r>
            <a:endParaRPr/>
          </a:p>
        </p:txBody>
      </p:sp>
      <p:pic>
        <p:nvPicPr>
          <p:cNvPr id="61" name="Google Shape;61;p13"/>
          <p:cNvPicPr preferRelativeResize="0"/>
          <p:nvPr/>
        </p:nvPicPr>
        <p:blipFill>
          <a:blip r:embed="rId3">
            <a:alphaModFix/>
          </a:blip>
          <a:stretch>
            <a:fillRect/>
          </a:stretch>
        </p:blipFill>
        <p:spPr>
          <a:xfrm>
            <a:off x="810976" y="1137267"/>
            <a:ext cx="2661724" cy="1611475"/>
          </a:xfrm>
          <a:prstGeom prst="rect">
            <a:avLst/>
          </a:prstGeom>
          <a:noFill/>
          <a:ln>
            <a:noFill/>
          </a:ln>
        </p:spPr>
      </p:pic>
      <p:sp>
        <p:nvSpPr>
          <p:cNvPr id="62" name="Google Shape;62;p13"/>
          <p:cNvSpPr txBox="1"/>
          <p:nvPr/>
        </p:nvSpPr>
        <p:spPr>
          <a:xfrm>
            <a:off x="776300" y="3019134"/>
            <a:ext cx="5685900" cy="43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t-BR" sz="2400" dirty="0">
                <a:solidFill>
                  <a:schemeClr val="lt1"/>
                </a:solidFill>
                <a:latin typeface="Verdana"/>
                <a:ea typeface="Verdana"/>
                <a:cs typeface="Verdana"/>
                <a:sym typeface="Verdana"/>
              </a:rPr>
              <a:t>Template de Apresentação</a:t>
            </a:r>
            <a:r>
              <a:rPr lang="pt-BR" sz="3000" b="1" dirty="0">
                <a:solidFill>
                  <a:schemeClr val="lt1"/>
                </a:solidFill>
                <a:latin typeface="Verdana"/>
                <a:ea typeface="Verdana"/>
                <a:cs typeface="Verdana"/>
                <a:sym typeface="Verdana"/>
              </a:rPr>
              <a:t> </a:t>
            </a:r>
            <a:endParaRPr sz="3000" b="1" dirty="0">
              <a:solidFill>
                <a:schemeClr val="lt1"/>
              </a:solidFill>
              <a:latin typeface="Verdana"/>
              <a:ea typeface="Verdana"/>
              <a:cs typeface="Verdana"/>
              <a:sym typeface="Verdana"/>
            </a:endParaRPr>
          </a:p>
        </p:txBody>
      </p:sp>
      <p:sp>
        <p:nvSpPr>
          <p:cNvPr id="63" name="Google Shape;63;p13"/>
          <p:cNvSpPr txBox="1"/>
          <p:nvPr/>
        </p:nvSpPr>
        <p:spPr>
          <a:xfrm>
            <a:off x="776292" y="3382242"/>
            <a:ext cx="5685900" cy="43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t-BR" sz="1200" dirty="0">
                <a:solidFill>
                  <a:schemeClr val="lt1"/>
                </a:solidFill>
                <a:latin typeface="Verdana"/>
                <a:ea typeface="Verdana"/>
                <a:cs typeface="Verdana"/>
                <a:sym typeface="Verdana"/>
              </a:rPr>
              <a:t>Duplique esse modelo e utilize os slides mestre</a:t>
            </a:r>
            <a:r>
              <a:rPr lang="pt-BR" sz="3000" b="1" dirty="0">
                <a:solidFill>
                  <a:schemeClr val="lt1"/>
                </a:solidFill>
                <a:latin typeface="Verdana"/>
                <a:ea typeface="Verdana"/>
                <a:cs typeface="Verdana"/>
                <a:sym typeface="Verdana"/>
              </a:rPr>
              <a:t> </a:t>
            </a:r>
            <a:endParaRPr sz="3000" b="1" dirty="0">
              <a:solidFill>
                <a:schemeClr val="lt1"/>
              </a:solidFill>
              <a:latin typeface="Verdana"/>
              <a:ea typeface="Verdana"/>
              <a:cs typeface="Verdana"/>
              <a:sym typeface="Verdana"/>
            </a:endParaRPr>
          </a:p>
        </p:txBody>
      </p:sp>
      <p:sp>
        <p:nvSpPr>
          <p:cNvPr id="64" name="Google Shape;64;p13"/>
          <p:cNvSpPr txBox="1"/>
          <p:nvPr/>
        </p:nvSpPr>
        <p:spPr>
          <a:xfrm>
            <a:off x="773351" y="4222125"/>
            <a:ext cx="3252600" cy="33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t-BR" sz="1200" b="1" dirty="0">
                <a:solidFill>
                  <a:srgbClr val="FFFFFF"/>
                </a:solidFill>
                <a:latin typeface="Verdana"/>
                <a:ea typeface="Verdana"/>
                <a:cs typeface="Verdana"/>
                <a:sym typeface="Verdana"/>
              </a:rPr>
              <a:t>Novembro 2020</a:t>
            </a:r>
            <a:endParaRPr sz="1200" b="1" dirty="0">
              <a:solidFill>
                <a:srgbClr val="FFFFFF"/>
              </a:solidFill>
              <a:latin typeface="Verdana"/>
              <a:ea typeface="Verdana"/>
              <a:cs typeface="Verdana"/>
              <a:sym typeface="Verdana"/>
            </a:endParaRPr>
          </a:p>
        </p:txBody>
      </p:sp>
      <p:sp>
        <p:nvSpPr>
          <p:cNvPr id="65" name="Google Shape;65;p13"/>
          <p:cNvSpPr/>
          <p:nvPr/>
        </p:nvSpPr>
        <p:spPr>
          <a:xfrm flipH="1">
            <a:off x="5538600" y="3883500"/>
            <a:ext cx="775800" cy="630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pt-BR"/>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2"/>
          <p:cNvSpPr txBox="1"/>
          <p:nvPr/>
        </p:nvSpPr>
        <p:spPr>
          <a:xfrm>
            <a:off x="845205" y="529265"/>
            <a:ext cx="5685900" cy="162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pt-BR" sz="2400" b="1">
                <a:solidFill>
                  <a:srgbClr val="036B52"/>
                </a:solidFill>
                <a:latin typeface="Verdana"/>
                <a:ea typeface="Verdana"/>
                <a:cs typeface="Verdana"/>
                <a:sym typeface="Verdana"/>
              </a:rPr>
              <a:t>Template foto_2</a:t>
            </a:r>
            <a:endParaRPr sz="2400" b="1">
              <a:solidFill>
                <a:srgbClr val="036B52"/>
              </a:solidFill>
              <a:latin typeface="Verdana"/>
              <a:ea typeface="Verdana"/>
              <a:cs typeface="Verdana"/>
              <a:sym typeface="Verdana"/>
            </a:endParaRPr>
          </a:p>
        </p:txBody>
      </p:sp>
      <p:sp>
        <p:nvSpPr>
          <p:cNvPr id="154" name="Google Shape;154;p22"/>
          <p:cNvSpPr txBox="1"/>
          <p:nvPr/>
        </p:nvSpPr>
        <p:spPr>
          <a:xfrm>
            <a:off x="871121" y="964469"/>
            <a:ext cx="5685900" cy="162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t-BR">
                <a:solidFill>
                  <a:srgbClr val="1A1B1C"/>
                </a:solidFill>
                <a:latin typeface="Verdana"/>
                <a:ea typeface="Verdana"/>
                <a:cs typeface="Verdana"/>
                <a:sym typeface="Verdana"/>
              </a:rPr>
              <a:t>Subtítulo </a:t>
            </a:r>
            <a:endParaRPr>
              <a:solidFill>
                <a:srgbClr val="1A1B1C"/>
              </a:solidFill>
              <a:latin typeface="Verdana"/>
              <a:ea typeface="Verdana"/>
              <a:cs typeface="Verdana"/>
              <a:sym typeface="Verdana"/>
            </a:endParaRPr>
          </a:p>
        </p:txBody>
      </p:sp>
      <p:pic>
        <p:nvPicPr>
          <p:cNvPr id="155" name="Google Shape;155;p22"/>
          <p:cNvPicPr preferRelativeResize="0"/>
          <p:nvPr/>
        </p:nvPicPr>
        <p:blipFill>
          <a:blip r:embed="rId3">
            <a:alphaModFix/>
          </a:blip>
          <a:stretch>
            <a:fillRect/>
          </a:stretch>
        </p:blipFill>
        <p:spPr>
          <a:xfrm>
            <a:off x="8187178" y="48692"/>
            <a:ext cx="863775" cy="863775"/>
          </a:xfrm>
          <a:prstGeom prst="rect">
            <a:avLst/>
          </a:prstGeom>
          <a:noFill/>
          <a:ln>
            <a:noFill/>
          </a:ln>
        </p:spPr>
      </p:pic>
      <p:sp>
        <p:nvSpPr>
          <p:cNvPr id="156" name="Google Shape;156;p22"/>
          <p:cNvSpPr txBox="1"/>
          <p:nvPr/>
        </p:nvSpPr>
        <p:spPr>
          <a:xfrm>
            <a:off x="927946" y="1486028"/>
            <a:ext cx="3640200" cy="2026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pt-BR" sz="1200">
                <a:solidFill>
                  <a:srgbClr val="444955"/>
                </a:solidFill>
                <a:latin typeface="Verdana"/>
                <a:ea typeface="Verdana"/>
                <a:cs typeface="Verdana"/>
                <a:sym typeface="Verdana"/>
              </a:rPr>
              <a:t>Texto corrido / texto de corpo -Verdana 12px a 10px regular </a:t>
            </a:r>
            <a:endParaRPr sz="1200">
              <a:solidFill>
                <a:srgbClr val="444955"/>
              </a:solidFill>
              <a:latin typeface="Verdana"/>
              <a:ea typeface="Verdana"/>
              <a:cs typeface="Verdana"/>
              <a:sym typeface="Verdana"/>
            </a:endParaRPr>
          </a:p>
          <a:p>
            <a:pPr marL="0" lvl="0" indent="0" algn="l" rtl="0">
              <a:lnSpc>
                <a:spcPct val="115000"/>
              </a:lnSpc>
              <a:spcBef>
                <a:spcPts val="500"/>
              </a:spcBef>
              <a:spcAft>
                <a:spcPts val="0"/>
              </a:spcAft>
              <a:buClr>
                <a:schemeClr val="dk1"/>
              </a:buClr>
              <a:buSzPts val="1100"/>
              <a:buFont typeface="Arial"/>
              <a:buNone/>
            </a:pPr>
            <a:endParaRPr sz="1200">
              <a:solidFill>
                <a:srgbClr val="444955"/>
              </a:solidFill>
              <a:latin typeface="Verdana"/>
              <a:ea typeface="Verdana"/>
              <a:cs typeface="Verdana"/>
              <a:sym typeface="Verdana"/>
            </a:endParaRPr>
          </a:p>
          <a:p>
            <a:pPr marL="0" lvl="0" indent="0" algn="l" rtl="0">
              <a:lnSpc>
                <a:spcPct val="115000"/>
              </a:lnSpc>
              <a:spcBef>
                <a:spcPts val="500"/>
              </a:spcBef>
              <a:spcAft>
                <a:spcPts val="0"/>
              </a:spcAft>
              <a:buNone/>
            </a:pPr>
            <a:r>
              <a:rPr lang="pt-BR" sz="1200" b="1">
                <a:solidFill>
                  <a:srgbClr val="444955"/>
                </a:solidFill>
                <a:latin typeface="Verdana"/>
                <a:ea typeface="Verdana"/>
                <a:cs typeface="Verdana"/>
                <a:sym typeface="Verdana"/>
              </a:rPr>
              <a:t>Quando possível</a:t>
            </a:r>
            <a:r>
              <a:rPr lang="pt-BR" sz="1200" i="1">
                <a:solidFill>
                  <a:srgbClr val="444955"/>
                </a:solidFill>
                <a:latin typeface="Verdana"/>
                <a:ea typeface="Verdana"/>
                <a:cs typeface="Verdana"/>
                <a:sym typeface="Verdana"/>
              </a:rPr>
              <a:t>, </a:t>
            </a:r>
            <a:r>
              <a:rPr lang="pt-BR" sz="1200">
                <a:solidFill>
                  <a:srgbClr val="444955"/>
                </a:solidFill>
                <a:latin typeface="Verdana"/>
                <a:ea typeface="Verdana"/>
                <a:cs typeface="Verdana"/>
                <a:sym typeface="Verdana"/>
              </a:rPr>
              <a:t>recomenda-se o uso do texto corrido em 12px para facilitar a leitura de pessoas com astigmatismo e/ou problemas de visão. Optar por descrever tudo sempre de forma breve e sucinta. </a:t>
            </a:r>
            <a:endParaRPr sz="1200">
              <a:solidFill>
                <a:srgbClr val="444955"/>
              </a:solidFill>
              <a:latin typeface="Verdana"/>
              <a:ea typeface="Verdana"/>
              <a:cs typeface="Verdana"/>
              <a:sym typeface="Verdana"/>
            </a:endParaRPr>
          </a:p>
          <a:p>
            <a:pPr marL="0" lvl="0" indent="0" algn="l" rtl="0">
              <a:spcBef>
                <a:spcPts val="500"/>
              </a:spcBef>
              <a:spcAft>
                <a:spcPts val="0"/>
              </a:spcAft>
              <a:buNone/>
            </a:pPr>
            <a:endParaRPr>
              <a:latin typeface="Verdana"/>
              <a:ea typeface="Verdana"/>
              <a:cs typeface="Verdana"/>
              <a:sym typeface="Verdana"/>
            </a:endParaRPr>
          </a:p>
        </p:txBody>
      </p:sp>
      <p:pic>
        <p:nvPicPr>
          <p:cNvPr id="157" name="Google Shape;157;p22"/>
          <p:cNvPicPr preferRelativeResize="0"/>
          <p:nvPr/>
        </p:nvPicPr>
        <p:blipFill rotWithShape="1">
          <a:blip r:embed="rId4">
            <a:alphaModFix/>
          </a:blip>
          <a:srcRect l="9164" r="9156"/>
          <a:stretch/>
        </p:blipFill>
        <p:spPr>
          <a:xfrm>
            <a:off x="5146750" y="1184600"/>
            <a:ext cx="3997252" cy="3262600"/>
          </a:xfrm>
          <a:prstGeom prst="rect">
            <a:avLst/>
          </a:prstGeom>
          <a:noFill/>
          <a:ln>
            <a:noFill/>
          </a:ln>
        </p:spPr>
      </p:pic>
      <p:pic>
        <p:nvPicPr>
          <p:cNvPr id="158" name="Google Shape;158;p22"/>
          <p:cNvPicPr preferRelativeResize="0"/>
          <p:nvPr/>
        </p:nvPicPr>
        <p:blipFill>
          <a:blip r:embed="rId5">
            <a:alphaModFix/>
          </a:blip>
          <a:stretch>
            <a:fillRect/>
          </a:stretch>
        </p:blipFill>
        <p:spPr>
          <a:xfrm>
            <a:off x="-8" y="0"/>
            <a:ext cx="358416" cy="51434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36B52"/>
        </a:solidFill>
        <a:effectLst/>
      </p:bgPr>
    </p:bg>
    <p:spTree>
      <p:nvGrpSpPr>
        <p:cNvPr id="1" name="Shape 162"/>
        <p:cNvGrpSpPr/>
        <p:nvPr/>
      </p:nvGrpSpPr>
      <p:grpSpPr>
        <a:xfrm>
          <a:off x="0" y="0"/>
          <a:ext cx="0" cy="0"/>
          <a:chOff x="0" y="0"/>
          <a:chExt cx="0" cy="0"/>
        </a:xfrm>
      </p:grpSpPr>
      <p:sp>
        <p:nvSpPr>
          <p:cNvPr id="163" name="Google Shape;163;p23"/>
          <p:cNvSpPr/>
          <p:nvPr/>
        </p:nvSpPr>
        <p:spPr>
          <a:xfrm flipH="1">
            <a:off x="8488500" y="3395700"/>
            <a:ext cx="655500" cy="1747800"/>
          </a:xfrm>
          <a:prstGeom prst="rect">
            <a:avLst/>
          </a:prstGeom>
          <a:solidFill>
            <a:srgbClr val="31B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pt-BR"/>
              <a:t> </a:t>
            </a:r>
            <a:endParaRPr/>
          </a:p>
        </p:txBody>
      </p:sp>
      <p:sp>
        <p:nvSpPr>
          <p:cNvPr id="164" name="Google Shape;164;p23"/>
          <p:cNvSpPr/>
          <p:nvPr/>
        </p:nvSpPr>
        <p:spPr>
          <a:xfrm flipH="1">
            <a:off x="8488500" y="2072900"/>
            <a:ext cx="655500" cy="630000"/>
          </a:xfrm>
          <a:prstGeom prst="rect">
            <a:avLst/>
          </a:prstGeom>
          <a:solidFill>
            <a:srgbClr val="31B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pt-BR"/>
              <a:t> </a:t>
            </a:r>
            <a:endParaRPr/>
          </a:p>
        </p:txBody>
      </p:sp>
      <p:sp>
        <p:nvSpPr>
          <p:cNvPr id="165" name="Google Shape;165;p23"/>
          <p:cNvSpPr/>
          <p:nvPr/>
        </p:nvSpPr>
        <p:spPr>
          <a:xfrm flipH="1">
            <a:off x="-7" y="1311750"/>
            <a:ext cx="655500" cy="1260000"/>
          </a:xfrm>
          <a:prstGeom prst="rect">
            <a:avLst/>
          </a:prstGeom>
          <a:solidFill>
            <a:srgbClr val="006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pt-BR"/>
              <a:t> </a:t>
            </a:r>
            <a:endParaRPr/>
          </a:p>
        </p:txBody>
      </p:sp>
      <p:sp>
        <p:nvSpPr>
          <p:cNvPr id="166" name="Google Shape;166;p23"/>
          <p:cNvSpPr/>
          <p:nvPr/>
        </p:nvSpPr>
        <p:spPr>
          <a:xfrm flipH="1">
            <a:off x="655492" y="681750"/>
            <a:ext cx="655500" cy="630000"/>
          </a:xfrm>
          <a:prstGeom prst="rect">
            <a:avLst/>
          </a:prstGeom>
          <a:solidFill>
            <a:srgbClr val="4A2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pt-BR"/>
              <a:t> </a:t>
            </a:r>
            <a:endParaRPr/>
          </a:p>
        </p:txBody>
      </p:sp>
      <p:sp>
        <p:nvSpPr>
          <p:cNvPr id="167" name="Google Shape;167;p23"/>
          <p:cNvSpPr txBox="1"/>
          <p:nvPr/>
        </p:nvSpPr>
        <p:spPr>
          <a:xfrm>
            <a:off x="776300" y="3019134"/>
            <a:ext cx="5685900" cy="43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t-BR" sz="2400">
                <a:solidFill>
                  <a:schemeClr val="lt1"/>
                </a:solidFill>
                <a:latin typeface="Verdana"/>
                <a:ea typeface="Verdana"/>
                <a:cs typeface="Verdana"/>
                <a:sym typeface="Verdana"/>
              </a:rPr>
              <a:t>Template de seção</a:t>
            </a:r>
            <a:endParaRPr sz="3000" b="1">
              <a:solidFill>
                <a:schemeClr val="lt1"/>
              </a:solidFill>
              <a:latin typeface="Verdana"/>
              <a:ea typeface="Verdana"/>
              <a:cs typeface="Verdana"/>
              <a:sym typeface="Verdana"/>
            </a:endParaRPr>
          </a:p>
        </p:txBody>
      </p:sp>
      <p:sp>
        <p:nvSpPr>
          <p:cNvPr id="168" name="Google Shape;168;p23"/>
          <p:cNvSpPr txBox="1"/>
          <p:nvPr/>
        </p:nvSpPr>
        <p:spPr>
          <a:xfrm>
            <a:off x="810967" y="3317692"/>
            <a:ext cx="5685900" cy="43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t-BR" sz="1200">
                <a:solidFill>
                  <a:schemeClr val="lt1"/>
                </a:solidFill>
                <a:latin typeface="Verdana"/>
                <a:ea typeface="Verdana"/>
                <a:cs typeface="Verdana"/>
                <a:sym typeface="Verdana"/>
              </a:rPr>
              <a:t>Digite seu texto aqui</a:t>
            </a:r>
            <a:r>
              <a:rPr lang="pt-BR" sz="3000" b="1">
                <a:solidFill>
                  <a:schemeClr val="lt1"/>
                </a:solidFill>
                <a:latin typeface="Verdana"/>
                <a:ea typeface="Verdana"/>
                <a:cs typeface="Verdana"/>
                <a:sym typeface="Verdana"/>
              </a:rPr>
              <a:t> </a:t>
            </a:r>
            <a:endParaRPr sz="3000" b="1">
              <a:solidFill>
                <a:schemeClr val="lt1"/>
              </a:solidFill>
              <a:latin typeface="Verdana"/>
              <a:ea typeface="Verdana"/>
              <a:cs typeface="Verdana"/>
              <a:sym typeface="Verdan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4"/>
          <p:cNvSpPr/>
          <p:nvPr/>
        </p:nvSpPr>
        <p:spPr>
          <a:xfrm>
            <a:off x="0" y="0"/>
            <a:ext cx="9144000" cy="5143500"/>
          </a:xfrm>
          <a:prstGeom prst="rect">
            <a:avLst/>
          </a:prstGeom>
          <a:solidFill>
            <a:srgbClr val="411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pt-BR"/>
              <a:t>   </a:t>
            </a:r>
            <a:endParaRPr/>
          </a:p>
        </p:txBody>
      </p:sp>
      <p:pic>
        <p:nvPicPr>
          <p:cNvPr id="174" name="Google Shape;174;p24"/>
          <p:cNvPicPr preferRelativeResize="0"/>
          <p:nvPr/>
        </p:nvPicPr>
        <p:blipFill>
          <a:blip r:embed="rId3">
            <a:alphaModFix/>
          </a:blip>
          <a:stretch>
            <a:fillRect/>
          </a:stretch>
        </p:blipFill>
        <p:spPr>
          <a:xfrm>
            <a:off x="0" y="0"/>
            <a:ext cx="9144000" cy="5143500"/>
          </a:xfrm>
          <a:prstGeom prst="rect">
            <a:avLst/>
          </a:prstGeom>
          <a:noFill/>
          <a:ln>
            <a:noFill/>
          </a:ln>
        </p:spPr>
      </p:pic>
      <p:sp>
        <p:nvSpPr>
          <p:cNvPr id="175" name="Google Shape;175;p24"/>
          <p:cNvSpPr txBox="1"/>
          <p:nvPr/>
        </p:nvSpPr>
        <p:spPr>
          <a:xfrm>
            <a:off x="637775" y="1859850"/>
            <a:ext cx="3296400" cy="1423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Clr>
                <a:schemeClr val="dk1"/>
              </a:buClr>
              <a:buSzPts val="1100"/>
              <a:buFont typeface="Arial"/>
              <a:buNone/>
            </a:pPr>
            <a:r>
              <a:rPr lang="pt-BR" sz="2700">
                <a:solidFill>
                  <a:srgbClr val="2FC18C"/>
                </a:solidFill>
                <a:latin typeface="Verdana"/>
                <a:ea typeface="Verdana"/>
                <a:cs typeface="Verdana"/>
                <a:sym typeface="Verdana"/>
              </a:rPr>
              <a:t>Sua conquista é a</a:t>
            </a:r>
            <a:r>
              <a:rPr lang="pt-BR" sz="2700" b="1">
                <a:solidFill>
                  <a:srgbClr val="2FC18C"/>
                </a:solidFill>
                <a:latin typeface="Verdana"/>
                <a:ea typeface="Verdana"/>
                <a:cs typeface="Verdana"/>
                <a:sym typeface="Verdana"/>
              </a:rPr>
              <a:t> </a:t>
            </a:r>
            <a:r>
              <a:rPr lang="pt-BR" sz="2700" u="sng">
                <a:solidFill>
                  <a:schemeClr val="lt1"/>
                </a:solidFill>
                <a:latin typeface="Verdana"/>
                <a:ea typeface="Verdana"/>
                <a:cs typeface="Verdana"/>
                <a:sym typeface="Verdana"/>
              </a:rPr>
              <a:t>nossa conquista.</a:t>
            </a:r>
            <a:endParaRPr sz="3100" u="sng">
              <a:solidFill>
                <a:schemeClr val="lt1"/>
              </a:solidFill>
              <a:latin typeface="Verdana"/>
              <a:ea typeface="Verdana"/>
              <a:cs typeface="Verdana"/>
              <a:sym typeface="Verdana"/>
            </a:endParaRPr>
          </a:p>
        </p:txBody>
      </p:sp>
      <p:pic>
        <p:nvPicPr>
          <p:cNvPr id="176" name="Google Shape;176;p24"/>
          <p:cNvPicPr preferRelativeResize="0"/>
          <p:nvPr/>
        </p:nvPicPr>
        <p:blipFill>
          <a:blip r:embed="rId4">
            <a:alphaModFix/>
          </a:blip>
          <a:stretch>
            <a:fillRect/>
          </a:stretch>
        </p:blipFill>
        <p:spPr>
          <a:xfrm>
            <a:off x="734486" y="1523001"/>
            <a:ext cx="481371" cy="481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5"/>
          <p:cNvSpPr txBox="1"/>
          <p:nvPr/>
        </p:nvSpPr>
        <p:spPr>
          <a:xfrm>
            <a:off x="845205" y="529265"/>
            <a:ext cx="5685900" cy="162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t-BR" sz="2400" b="1">
                <a:solidFill>
                  <a:srgbClr val="036B52"/>
                </a:solidFill>
                <a:latin typeface="Verdana"/>
                <a:ea typeface="Verdana"/>
                <a:cs typeface="Verdana"/>
                <a:sym typeface="Verdana"/>
              </a:rPr>
              <a:t>Template Agenda </a:t>
            </a:r>
            <a:endParaRPr sz="2400" b="1">
              <a:solidFill>
                <a:srgbClr val="036B52"/>
              </a:solidFill>
              <a:latin typeface="Verdana"/>
              <a:ea typeface="Verdana"/>
              <a:cs typeface="Verdana"/>
              <a:sym typeface="Verdana"/>
            </a:endParaRPr>
          </a:p>
        </p:txBody>
      </p:sp>
      <p:sp>
        <p:nvSpPr>
          <p:cNvPr id="182" name="Google Shape;182;p25"/>
          <p:cNvSpPr txBox="1"/>
          <p:nvPr/>
        </p:nvSpPr>
        <p:spPr>
          <a:xfrm>
            <a:off x="871121" y="964469"/>
            <a:ext cx="5685900" cy="162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t-BR">
                <a:solidFill>
                  <a:srgbClr val="1A1B1C"/>
                </a:solidFill>
                <a:latin typeface="Verdana"/>
                <a:ea typeface="Verdana"/>
                <a:cs typeface="Verdana"/>
                <a:sym typeface="Verdana"/>
              </a:rPr>
              <a:t>Apresentação </a:t>
            </a:r>
            <a:endParaRPr>
              <a:solidFill>
                <a:srgbClr val="1A1B1C"/>
              </a:solidFill>
              <a:latin typeface="Verdana"/>
              <a:ea typeface="Verdana"/>
              <a:cs typeface="Verdana"/>
              <a:sym typeface="Verdana"/>
            </a:endParaRPr>
          </a:p>
        </p:txBody>
      </p:sp>
      <p:pic>
        <p:nvPicPr>
          <p:cNvPr id="183" name="Google Shape;183;p25"/>
          <p:cNvPicPr preferRelativeResize="0"/>
          <p:nvPr/>
        </p:nvPicPr>
        <p:blipFill>
          <a:blip r:embed="rId3">
            <a:alphaModFix/>
          </a:blip>
          <a:stretch>
            <a:fillRect/>
          </a:stretch>
        </p:blipFill>
        <p:spPr>
          <a:xfrm>
            <a:off x="8187178" y="48692"/>
            <a:ext cx="863775" cy="863775"/>
          </a:xfrm>
          <a:prstGeom prst="rect">
            <a:avLst/>
          </a:prstGeom>
          <a:noFill/>
          <a:ln>
            <a:noFill/>
          </a:ln>
        </p:spPr>
      </p:pic>
      <p:sp>
        <p:nvSpPr>
          <p:cNvPr id="184" name="Google Shape;184;p25"/>
          <p:cNvSpPr/>
          <p:nvPr/>
        </p:nvSpPr>
        <p:spPr>
          <a:xfrm>
            <a:off x="927940" y="2040500"/>
            <a:ext cx="328800" cy="328800"/>
          </a:xfrm>
          <a:prstGeom prst="ellipse">
            <a:avLst/>
          </a:prstGeom>
          <a:solidFill>
            <a:srgbClr val="2FC18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pt-BR" sz="800" b="1">
                <a:solidFill>
                  <a:srgbClr val="FFFFFF"/>
                </a:solidFill>
                <a:latin typeface="Verdana"/>
                <a:ea typeface="Verdana"/>
                <a:cs typeface="Verdana"/>
                <a:sym typeface="Verdana"/>
              </a:rPr>
              <a:t>1</a:t>
            </a:r>
            <a:endParaRPr sz="800" b="1">
              <a:solidFill>
                <a:srgbClr val="FFFFFF"/>
              </a:solidFill>
              <a:latin typeface="Verdana"/>
              <a:ea typeface="Verdana"/>
              <a:cs typeface="Verdana"/>
              <a:sym typeface="Verdana"/>
            </a:endParaRPr>
          </a:p>
        </p:txBody>
      </p:sp>
      <p:sp>
        <p:nvSpPr>
          <p:cNvPr id="185" name="Google Shape;185;p25"/>
          <p:cNvSpPr txBox="1"/>
          <p:nvPr/>
        </p:nvSpPr>
        <p:spPr>
          <a:xfrm>
            <a:off x="1374850" y="1932600"/>
            <a:ext cx="2949900" cy="1051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pt-BR" sz="1000">
                <a:solidFill>
                  <a:srgbClr val="595959"/>
                </a:solidFill>
                <a:latin typeface="Verdana"/>
                <a:ea typeface="Verdana"/>
                <a:cs typeface="Verdana"/>
                <a:sym typeface="Verdana"/>
              </a:rPr>
              <a:t>Digite seu texto aqui Digite seu texto aqui Digite seu texto aqui Digite seu texto aqui Digite seu texto aqui Digite seu texto aqui Digite seu texto aqui Digite seu texto aqui Digite seu texto aqui Digite seu texto aqui.</a:t>
            </a:r>
            <a:endParaRPr sz="1000">
              <a:solidFill>
                <a:srgbClr val="595959"/>
              </a:solidFill>
              <a:latin typeface="Verdana"/>
              <a:ea typeface="Verdana"/>
              <a:cs typeface="Verdana"/>
              <a:sym typeface="Verdana"/>
            </a:endParaRPr>
          </a:p>
        </p:txBody>
      </p:sp>
      <p:sp>
        <p:nvSpPr>
          <p:cNvPr id="186" name="Google Shape;186;p25"/>
          <p:cNvSpPr/>
          <p:nvPr/>
        </p:nvSpPr>
        <p:spPr>
          <a:xfrm>
            <a:off x="927940" y="3262900"/>
            <a:ext cx="328800" cy="328800"/>
          </a:xfrm>
          <a:prstGeom prst="ellipse">
            <a:avLst/>
          </a:prstGeom>
          <a:solidFill>
            <a:srgbClr val="2FC18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pt-BR" sz="800" b="1">
                <a:solidFill>
                  <a:srgbClr val="FFFFFF"/>
                </a:solidFill>
                <a:latin typeface="Verdana"/>
                <a:ea typeface="Verdana"/>
                <a:cs typeface="Verdana"/>
                <a:sym typeface="Verdana"/>
              </a:rPr>
              <a:t>2</a:t>
            </a:r>
            <a:endParaRPr sz="800" b="1">
              <a:solidFill>
                <a:srgbClr val="FFFFFF"/>
              </a:solidFill>
              <a:latin typeface="Verdana"/>
              <a:ea typeface="Verdana"/>
              <a:cs typeface="Verdana"/>
              <a:sym typeface="Verdana"/>
            </a:endParaRPr>
          </a:p>
        </p:txBody>
      </p:sp>
      <p:sp>
        <p:nvSpPr>
          <p:cNvPr id="187" name="Google Shape;187;p25"/>
          <p:cNvSpPr/>
          <p:nvPr/>
        </p:nvSpPr>
        <p:spPr>
          <a:xfrm>
            <a:off x="4617959" y="2040500"/>
            <a:ext cx="328800" cy="328800"/>
          </a:xfrm>
          <a:prstGeom prst="ellipse">
            <a:avLst/>
          </a:prstGeom>
          <a:solidFill>
            <a:srgbClr val="2FC18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pt-BR" sz="800" b="1">
                <a:solidFill>
                  <a:srgbClr val="FFFFFF"/>
                </a:solidFill>
                <a:latin typeface="Verdana"/>
                <a:ea typeface="Verdana"/>
                <a:cs typeface="Verdana"/>
                <a:sym typeface="Verdana"/>
              </a:rPr>
              <a:t>3</a:t>
            </a:r>
            <a:endParaRPr sz="800" b="1">
              <a:solidFill>
                <a:srgbClr val="FFFFFF"/>
              </a:solidFill>
              <a:latin typeface="Verdana"/>
              <a:ea typeface="Verdana"/>
              <a:cs typeface="Verdana"/>
              <a:sym typeface="Verdana"/>
            </a:endParaRPr>
          </a:p>
        </p:txBody>
      </p:sp>
      <p:sp>
        <p:nvSpPr>
          <p:cNvPr id="188" name="Google Shape;188;p25"/>
          <p:cNvSpPr/>
          <p:nvPr/>
        </p:nvSpPr>
        <p:spPr>
          <a:xfrm>
            <a:off x="4617959" y="3262900"/>
            <a:ext cx="328800" cy="328800"/>
          </a:xfrm>
          <a:prstGeom prst="ellipse">
            <a:avLst/>
          </a:prstGeom>
          <a:solidFill>
            <a:srgbClr val="2FC18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pt-BR" sz="800" b="1">
                <a:solidFill>
                  <a:srgbClr val="FFFFFF"/>
                </a:solidFill>
                <a:latin typeface="Verdana"/>
                <a:ea typeface="Verdana"/>
                <a:cs typeface="Verdana"/>
                <a:sym typeface="Verdana"/>
              </a:rPr>
              <a:t>4</a:t>
            </a:r>
            <a:endParaRPr sz="800" b="1">
              <a:solidFill>
                <a:srgbClr val="FFFFFF"/>
              </a:solidFill>
              <a:latin typeface="Verdana"/>
              <a:ea typeface="Verdana"/>
              <a:cs typeface="Verdana"/>
              <a:sym typeface="Verdana"/>
            </a:endParaRPr>
          </a:p>
        </p:txBody>
      </p:sp>
      <p:sp>
        <p:nvSpPr>
          <p:cNvPr id="189" name="Google Shape;189;p25"/>
          <p:cNvSpPr txBox="1"/>
          <p:nvPr/>
        </p:nvSpPr>
        <p:spPr>
          <a:xfrm>
            <a:off x="1374850" y="3262900"/>
            <a:ext cx="2949900" cy="1051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pt-BR" sz="1000">
                <a:solidFill>
                  <a:srgbClr val="595959"/>
                </a:solidFill>
                <a:latin typeface="Verdana"/>
                <a:ea typeface="Verdana"/>
                <a:cs typeface="Verdana"/>
                <a:sym typeface="Verdana"/>
              </a:rPr>
              <a:t>Digite seu texto aqui Digite seu texto aqui Digite seu texto aqui Digite seu texto aqui Digite seu texto aqui Digite seu texto aqui Digite seu texto aqui Digite seu texto aqui Digite seu texto aqui Digite seu texto aqui.</a:t>
            </a:r>
            <a:endParaRPr sz="1000">
              <a:solidFill>
                <a:srgbClr val="595959"/>
              </a:solidFill>
              <a:latin typeface="Verdana"/>
              <a:ea typeface="Verdana"/>
              <a:cs typeface="Verdana"/>
              <a:sym typeface="Verdana"/>
            </a:endParaRPr>
          </a:p>
        </p:txBody>
      </p:sp>
      <p:sp>
        <p:nvSpPr>
          <p:cNvPr id="190" name="Google Shape;190;p25"/>
          <p:cNvSpPr txBox="1"/>
          <p:nvPr/>
        </p:nvSpPr>
        <p:spPr>
          <a:xfrm>
            <a:off x="5044100" y="1932600"/>
            <a:ext cx="2949900" cy="1051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pt-BR" sz="1000">
                <a:solidFill>
                  <a:srgbClr val="595959"/>
                </a:solidFill>
                <a:latin typeface="Verdana"/>
                <a:ea typeface="Verdana"/>
                <a:cs typeface="Verdana"/>
                <a:sym typeface="Verdana"/>
              </a:rPr>
              <a:t>Digite seu texto aqui Digite seu texto aqui Digite seu texto aqui Digite seu texto aqui Digite seu texto aqui Digite seu texto aqui Digite seu texto aqui Digite seu texto aqui Digite seu texto aqui Digite seu texto aqui.</a:t>
            </a:r>
            <a:endParaRPr sz="1000">
              <a:solidFill>
                <a:srgbClr val="595959"/>
              </a:solidFill>
              <a:latin typeface="Verdana"/>
              <a:ea typeface="Verdana"/>
              <a:cs typeface="Verdana"/>
              <a:sym typeface="Verdana"/>
            </a:endParaRPr>
          </a:p>
        </p:txBody>
      </p:sp>
      <p:sp>
        <p:nvSpPr>
          <p:cNvPr id="191" name="Google Shape;191;p25"/>
          <p:cNvSpPr txBox="1"/>
          <p:nvPr/>
        </p:nvSpPr>
        <p:spPr>
          <a:xfrm>
            <a:off x="5044100" y="3262900"/>
            <a:ext cx="2949900" cy="1051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pt-BR" sz="1000">
                <a:solidFill>
                  <a:srgbClr val="595959"/>
                </a:solidFill>
                <a:latin typeface="Verdana"/>
                <a:ea typeface="Verdana"/>
                <a:cs typeface="Verdana"/>
                <a:sym typeface="Verdana"/>
              </a:rPr>
              <a:t>Digite seu texto aqui Digite seu texto aqui Digite seu texto aqui Digite seu texto aqui Digite seu texto aqui Digite seu texto aqui Digite seu texto aqui Digite seu texto aqui Digite seu texto aqui Digite seu texto aqui.</a:t>
            </a:r>
            <a:endParaRPr sz="1000">
              <a:solidFill>
                <a:srgbClr val="595959"/>
              </a:solidFill>
              <a:latin typeface="Verdana"/>
              <a:ea typeface="Verdana"/>
              <a:cs typeface="Verdana"/>
              <a:sym typeface="Verdana"/>
            </a:endParaRPr>
          </a:p>
        </p:txBody>
      </p:sp>
      <p:pic>
        <p:nvPicPr>
          <p:cNvPr id="192" name="Google Shape;192;p25"/>
          <p:cNvPicPr preferRelativeResize="0"/>
          <p:nvPr/>
        </p:nvPicPr>
        <p:blipFill>
          <a:blip r:embed="rId4">
            <a:alphaModFix/>
          </a:blip>
          <a:stretch>
            <a:fillRect/>
          </a:stretch>
        </p:blipFill>
        <p:spPr>
          <a:xfrm>
            <a:off x="-8" y="0"/>
            <a:ext cx="358416" cy="51434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pic>
        <p:nvPicPr>
          <p:cNvPr id="197" name="Google Shape;197;p26"/>
          <p:cNvPicPr preferRelativeResize="0"/>
          <p:nvPr/>
        </p:nvPicPr>
        <p:blipFill>
          <a:blip r:embed="rId3">
            <a:alphaModFix/>
          </a:blip>
          <a:stretch>
            <a:fillRect/>
          </a:stretch>
        </p:blipFill>
        <p:spPr>
          <a:xfrm>
            <a:off x="1688439" y="2425187"/>
            <a:ext cx="688225" cy="688225"/>
          </a:xfrm>
          <a:prstGeom prst="rect">
            <a:avLst/>
          </a:prstGeom>
          <a:noFill/>
          <a:ln>
            <a:noFill/>
          </a:ln>
        </p:spPr>
      </p:pic>
      <p:pic>
        <p:nvPicPr>
          <p:cNvPr id="198" name="Google Shape;198;p26"/>
          <p:cNvPicPr preferRelativeResize="0"/>
          <p:nvPr/>
        </p:nvPicPr>
        <p:blipFill>
          <a:blip r:embed="rId3">
            <a:alphaModFix/>
          </a:blip>
          <a:stretch>
            <a:fillRect/>
          </a:stretch>
        </p:blipFill>
        <p:spPr>
          <a:xfrm>
            <a:off x="3239876" y="2425187"/>
            <a:ext cx="688225" cy="688225"/>
          </a:xfrm>
          <a:prstGeom prst="rect">
            <a:avLst/>
          </a:prstGeom>
          <a:noFill/>
          <a:ln>
            <a:noFill/>
          </a:ln>
        </p:spPr>
      </p:pic>
      <p:pic>
        <p:nvPicPr>
          <p:cNvPr id="199" name="Google Shape;199;p26"/>
          <p:cNvPicPr preferRelativeResize="0"/>
          <p:nvPr/>
        </p:nvPicPr>
        <p:blipFill>
          <a:blip r:embed="rId3">
            <a:alphaModFix/>
          </a:blip>
          <a:stretch>
            <a:fillRect/>
          </a:stretch>
        </p:blipFill>
        <p:spPr>
          <a:xfrm>
            <a:off x="4791339" y="2425187"/>
            <a:ext cx="688225" cy="688225"/>
          </a:xfrm>
          <a:prstGeom prst="rect">
            <a:avLst/>
          </a:prstGeom>
          <a:noFill/>
          <a:ln>
            <a:noFill/>
          </a:ln>
        </p:spPr>
      </p:pic>
      <p:sp>
        <p:nvSpPr>
          <p:cNvPr id="200" name="Google Shape;200;p26"/>
          <p:cNvSpPr txBox="1"/>
          <p:nvPr/>
        </p:nvSpPr>
        <p:spPr>
          <a:xfrm>
            <a:off x="839900" y="2305570"/>
            <a:ext cx="1768800" cy="2295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Clr>
                <a:srgbClr val="000000"/>
              </a:buClr>
              <a:buSzPts val="1100"/>
              <a:buFont typeface="Arial"/>
              <a:buNone/>
            </a:pPr>
            <a:r>
              <a:rPr lang="pt-BR" sz="800">
                <a:solidFill>
                  <a:srgbClr val="036B52"/>
                </a:solidFill>
                <a:latin typeface="Verdana"/>
                <a:ea typeface="Verdana"/>
                <a:cs typeface="Verdana"/>
                <a:sym typeface="Verdana"/>
              </a:rPr>
              <a:t>Digite seu texto aqui</a:t>
            </a:r>
            <a:endParaRPr sz="800">
              <a:solidFill>
                <a:srgbClr val="036B52"/>
              </a:solidFill>
              <a:latin typeface="Verdana"/>
              <a:ea typeface="Verdana"/>
              <a:cs typeface="Verdana"/>
              <a:sym typeface="Verdana"/>
            </a:endParaRPr>
          </a:p>
        </p:txBody>
      </p:sp>
      <p:sp>
        <p:nvSpPr>
          <p:cNvPr id="201" name="Google Shape;201;p26"/>
          <p:cNvSpPr txBox="1"/>
          <p:nvPr/>
        </p:nvSpPr>
        <p:spPr>
          <a:xfrm>
            <a:off x="570500" y="2530620"/>
            <a:ext cx="2307600" cy="954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Clr>
                <a:srgbClr val="000000"/>
              </a:buClr>
              <a:buSzPts val="1100"/>
              <a:buFont typeface="Arial"/>
              <a:buNone/>
            </a:pPr>
            <a:r>
              <a:rPr lang="pt-BR" sz="4800" b="1">
                <a:solidFill>
                  <a:srgbClr val="2FC18C"/>
                </a:solidFill>
                <a:latin typeface="Verdana"/>
                <a:ea typeface="Verdana"/>
                <a:cs typeface="Verdana"/>
                <a:sym typeface="Verdana"/>
              </a:rPr>
              <a:t>45K</a:t>
            </a:r>
            <a:endParaRPr sz="4800" b="1">
              <a:solidFill>
                <a:srgbClr val="2FC18C"/>
              </a:solidFill>
              <a:latin typeface="Verdana"/>
              <a:ea typeface="Verdana"/>
              <a:cs typeface="Verdana"/>
              <a:sym typeface="Verdana"/>
            </a:endParaRPr>
          </a:p>
        </p:txBody>
      </p:sp>
      <p:sp>
        <p:nvSpPr>
          <p:cNvPr id="202" name="Google Shape;202;p26"/>
          <p:cNvSpPr txBox="1"/>
          <p:nvPr/>
        </p:nvSpPr>
        <p:spPr>
          <a:xfrm>
            <a:off x="690200" y="3367625"/>
            <a:ext cx="2068200" cy="743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Clr>
                <a:srgbClr val="000000"/>
              </a:buClr>
              <a:buSzPts val="1100"/>
              <a:buFont typeface="Arial"/>
              <a:buNone/>
            </a:pPr>
            <a:r>
              <a:rPr lang="pt-BR" sz="1000">
                <a:solidFill>
                  <a:srgbClr val="595959"/>
                </a:solidFill>
                <a:latin typeface="Verdana"/>
                <a:ea typeface="Verdana"/>
                <a:cs typeface="Verdana"/>
                <a:sym typeface="Verdana"/>
              </a:rPr>
              <a:t>Digite seu texto aqui Digite seu texto aqui</a:t>
            </a:r>
            <a:endParaRPr sz="1000">
              <a:solidFill>
                <a:srgbClr val="595959"/>
              </a:solidFill>
              <a:latin typeface="Verdana"/>
              <a:ea typeface="Verdana"/>
              <a:cs typeface="Verdana"/>
              <a:sym typeface="Verdana"/>
            </a:endParaRPr>
          </a:p>
        </p:txBody>
      </p:sp>
      <p:cxnSp>
        <p:nvCxnSpPr>
          <p:cNvPr id="203" name="Google Shape;203;p26"/>
          <p:cNvCxnSpPr/>
          <p:nvPr/>
        </p:nvCxnSpPr>
        <p:spPr>
          <a:xfrm>
            <a:off x="3071950" y="2305575"/>
            <a:ext cx="0" cy="1832100"/>
          </a:xfrm>
          <a:prstGeom prst="straightConnector1">
            <a:avLst/>
          </a:prstGeom>
          <a:noFill/>
          <a:ln w="9525" cap="flat" cmpd="sng">
            <a:solidFill>
              <a:srgbClr val="595959"/>
            </a:solidFill>
            <a:prstDash val="dot"/>
            <a:round/>
            <a:headEnd type="none" w="med" len="med"/>
            <a:tailEnd type="none" w="med" len="med"/>
          </a:ln>
        </p:spPr>
      </p:cxnSp>
      <p:sp>
        <p:nvSpPr>
          <p:cNvPr id="204" name="Google Shape;204;p26"/>
          <p:cNvSpPr txBox="1"/>
          <p:nvPr/>
        </p:nvSpPr>
        <p:spPr>
          <a:xfrm>
            <a:off x="3535200" y="2305570"/>
            <a:ext cx="1768800" cy="2295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Clr>
                <a:srgbClr val="000000"/>
              </a:buClr>
              <a:buSzPts val="1100"/>
              <a:buFont typeface="Arial"/>
              <a:buNone/>
            </a:pPr>
            <a:r>
              <a:rPr lang="pt-BR" sz="800">
                <a:solidFill>
                  <a:srgbClr val="036B52"/>
                </a:solidFill>
                <a:latin typeface="Verdana"/>
                <a:ea typeface="Verdana"/>
                <a:cs typeface="Verdana"/>
                <a:sym typeface="Verdana"/>
              </a:rPr>
              <a:t>Digite seu texto aqui</a:t>
            </a:r>
            <a:endParaRPr sz="800">
              <a:solidFill>
                <a:srgbClr val="036B52"/>
              </a:solidFill>
              <a:latin typeface="Verdana"/>
              <a:ea typeface="Verdana"/>
              <a:cs typeface="Verdana"/>
              <a:sym typeface="Verdana"/>
            </a:endParaRPr>
          </a:p>
        </p:txBody>
      </p:sp>
      <p:sp>
        <p:nvSpPr>
          <p:cNvPr id="205" name="Google Shape;205;p26"/>
          <p:cNvSpPr txBox="1"/>
          <p:nvPr/>
        </p:nvSpPr>
        <p:spPr>
          <a:xfrm>
            <a:off x="3265800" y="2530620"/>
            <a:ext cx="2307600" cy="954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Clr>
                <a:srgbClr val="000000"/>
              </a:buClr>
              <a:buSzPts val="1100"/>
              <a:buFont typeface="Arial"/>
              <a:buNone/>
            </a:pPr>
            <a:r>
              <a:rPr lang="pt-BR" sz="4800" b="1">
                <a:solidFill>
                  <a:srgbClr val="2FC18C"/>
                </a:solidFill>
                <a:latin typeface="Verdana"/>
                <a:ea typeface="Verdana"/>
                <a:cs typeface="Verdana"/>
                <a:sym typeface="Verdana"/>
              </a:rPr>
              <a:t>690K</a:t>
            </a:r>
            <a:endParaRPr sz="4800" b="1">
              <a:solidFill>
                <a:srgbClr val="2FC18C"/>
              </a:solidFill>
              <a:latin typeface="Verdana"/>
              <a:ea typeface="Verdana"/>
              <a:cs typeface="Verdana"/>
              <a:sym typeface="Verdana"/>
            </a:endParaRPr>
          </a:p>
        </p:txBody>
      </p:sp>
      <p:sp>
        <p:nvSpPr>
          <p:cNvPr id="206" name="Google Shape;206;p26"/>
          <p:cNvSpPr txBox="1"/>
          <p:nvPr/>
        </p:nvSpPr>
        <p:spPr>
          <a:xfrm>
            <a:off x="3385500" y="3367625"/>
            <a:ext cx="2068200" cy="743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Clr>
                <a:srgbClr val="000000"/>
              </a:buClr>
              <a:buSzPts val="1100"/>
              <a:buFont typeface="Arial"/>
              <a:buNone/>
            </a:pPr>
            <a:r>
              <a:rPr lang="pt-BR" sz="1000">
                <a:solidFill>
                  <a:srgbClr val="595959"/>
                </a:solidFill>
                <a:latin typeface="Verdana"/>
                <a:ea typeface="Verdana"/>
                <a:cs typeface="Verdana"/>
                <a:sym typeface="Verdana"/>
              </a:rPr>
              <a:t>Digite seu texto aqui Digite seu texto aqui</a:t>
            </a:r>
            <a:endParaRPr sz="1000">
              <a:solidFill>
                <a:srgbClr val="595959"/>
              </a:solidFill>
              <a:latin typeface="Verdana"/>
              <a:ea typeface="Verdana"/>
              <a:cs typeface="Verdana"/>
              <a:sym typeface="Verdana"/>
            </a:endParaRPr>
          </a:p>
        </p:txBody>
      </p:sp>
      <p:cxnSp>
        <p:nvCxnSpPr>
          <p:cNvPr id="207" name="Google Shape;207;p26"/>
          <p:cNvCxnSpPr/>
          <p:nvPr/>
        </p:nvCxnSpPr>
        <p:spPr>
          <a:xfrm>
            <a:off x="5767250" y="2305575"/>
            <a:ext cx="0" cy="1832100"/>
          </a:xfrm>
          <a:prstGeom prst="straightConnector1">
            <a:avLst/>
          </a:prstGeom>
          <a:noFill/>
          <a:ln w="9525" cap="flat" cmpd="sng">
            <a:solidFill>
              <a:srgbClr val="595959"/>
            </a:solidFill>
            <a:prstDash val="dot"/>
            <a:round/>
            <a:headEnd type="none" w="med" len="med"/>
            <a:tailEnd type="none" w="med" len="med"/>
          </a:ln>
        </p:spPr>
      </p:cxnSp>
      <p:sp>
        <p:nvSpPr>
          <p:cNvPr id="208" name="Google Shape;208;p26"/>
          <p:cNvSpPr txBox="1"/>
          <p:nvPr/>
        </p:nvSpPr>
        <p:spPr>
          <a:xfrm>
            <a:off x="6230500" y="2305570"/>
            <a:ext cx="1768800" cy="2295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Clr>
                <a:srgbClr val="000000"/>
              </a:buClr>
              <a:buSzPts val="1100"/>
              <a:buFont typeface="Arial"/>
              <a:buNone/>
            </a:pPr>
            <a:r>
              <a:rPr lang="pt-BR" sz="800">
                <a:solidFill>
                  <a:srgbClr val="036B52"/>
                </a:solidFill>
                <a:latin typeface="Verdana"/>
                <a:ea typeface="Verdana"/>
                <a:cs typeface="Verdana"/>
                <a:sym typeface="Verdana"/>
              </a:rPr>
              <a:t>Digite seu texto aqui</a:t>
            </a:r>
            <a:endParaRPr sz="800">
              <a:solidFill>
                <a:srgbClr val="036B52"/>
              </a:solidFill>
              <a:latin typeface="Verdana"/>
              <a:ea typeface="Verdana"/>
              <a:cs typeface="Verdana"/>
              <a:sym typeface="Verdana"/>
            </a:endParaRPr>
          </a:p>
        </p:txBody>
      </p:sp>
      <p:sp>
        <p:nvSpPr>
          <p:cNvPr id="209" name="Google Shape;209;p26"/>
          <p:cNvSpPr txBox="1"/>
          <p:nvPr/>
        </p:nvSpPr>
        <p:spPr>
          <a:xfrm>
            <a:off x="5961100" y="2530620"/>
            <a:ext cx="2307600" cy="954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Clr>
                <a:srgbClr val="000000"/>
              </a:buClr>
              <a:buSzPts val="1100"/>
              <a:buFont typeface="Arial"/>
              <a:buNone/>
            </a:pPr>
            <a:r>
              <a:rPr lang="pt-BR" sz="4800" b="1">
                <a:solidFill>
                  <a:srgbClr val="2FC18C"/>
                </a:solidFill>
                <a:latin typeface="Verdana"/>
                <a:ea typeface="Verdana"/>
                <a:cs typeface="Verdana"/>
                <a:sym typeface="Verdana"/>
              </a:rPr>
              <a:t>100K</a:t>
            </a:r>
            <a:endParaRPr sz="4800" b="1">
              <a:solidFill>
                <a:srgbClr val="2FC18C"/>
              </a:solidFill>
              <a:latin typeface="Verdana"/>
              <a:ea typeface="Verdana"/>
              <a:cs typeface="Verdana"/>
              <a:sym typeface="Verdana"/>
            </a:endParaRPr>
          </a:p>
        </p:txBody>
      </p:sp>
      <p:sp>
        <p:nvSpPr>
          <p:cNvPr id="210" name="Google Shape;210;p26"/>
          <p:cNvSpPr txBox="1"/>
          <p:nvPr/>
        </p:nvSpPr>
        <p:spPr>
          <a:xfrm>
            <a:off x="6080800" y="3367625"/>
            <a:ext cx="2144400" cy="743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Clr>
                <a:srgbClr val="000000"/>
              </a:buClr>
              <a:buSzPts val="1100"/>
              <a:buFont typeface="Arial"/>
              <a:buNone/>
            </a:pPr>
            <a:r>
              <a:rPr lang="pt-BR" sz="1000">
                <a:solidFill>
                  <a:srgbClr val="595959"/>
                </a:solidFill>
                <a:latin typeface="Verdana"/>
                <a:ea typeface="Verdana"/>
                <a:cs typeface="Verdana"/>
                <a:sym typeface="Verdana"/>
              </a:rPr>
              <a:t>Digite seu texto aqui Digite seu texto aqui Digite seu texto aqui Digite seu texto aqui</a:t>
            </a:r>
            <a:endParaRPr sz="1000">
              <a:solidFill>
                <a:srgbClr val="595959"/>
              </a:solidFill>
              <a:latin typeface="Verdana"/>
              <a:ea typeface="Verdana"/>
              <a:cs typeface="Verdana"/>
              <a:sym typeface="Verdana"/>
            </a:endParaRPr>
          </a:p>
        </p:txBody>
      </p:sp>
      <p:sp>
        <p:nvSpPr>
          <p:cNvPr id="211" name="Google Shape;211;p26"/>
          <p:cNvSpPr txBox="1"/>
          <p:nvPr/>
        </p:nvSpPr>
        <p:spPr>
          <a:xfrm>
            <a:off x="845205" y="529265"/>
            <a:ext cx="5685900" cy="162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t-BR" sz="2400" b="1">
                <a:solidFill>
                  <a:srgbClr val="036B52"/>
                </a:solidFill>
                <a:latin typeface="Verdana"/>
                <a:ea typeface="Verdana"/>
                <a:cs typeface="Verdana"/>
                <a:sym typeface="Verdana"/>
              </a:rPr>
              <a:t>Template Números </a:t>
            </a:r>
            <a:endParaRPr sz="2400" b="1">
              <a:solidFill>
                <a:srgbClr val="036B52"/>
              </a:solidFill>
              <a:latin typeface="Verdana"/>
              <a:ea typeface="Verdana"/>
              <a:cs typeface="Verdana"/>
              <a:sym typeface="Verdana"/>
            </a:endParaRPr>
          </a:p>
        </p:txBody>
      </p:sp>
      <p:sp>
        <p:nvSpPr>
          <p:cNvPr id="212" name="Google Shape;212;p26"/>
          <p:cNvSpPr txBox="1"/>
          <p:nvPr/>
        </p:nvSpPr>
        <p:spPr>
          <a:xfrm>
            <a:off x="871121" y="964469"/>
            <a:ext cx="5685900" cy="162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t-BR">
                <a:solidFill>
                  <a:srgbClr val="1A1B1C"/>
                </a:solidFill>
                <a:latin typeface="Verdana"/>
                <a:ea typeface="Verdana"/>
                <a:cs typeface="Verdana"/>
                <a:sym typeface="Verdana"/>
              </a:rPr>
              <a:t>Apresentação </a:t>
            </a:r>
            <a:endParaRPr>
              <a:solidFill>
                <a:srgbClr val="1A1B1C"/>
              </a:solidFill>
              <a:latin typeface="Verdana"/>
              <a:ea typeface="Verdana"/>
              <a:cs typeface="Verdana"/>
              <a:sym typeface="Verdana"/>
            </a:endParaRPr>
          </a:p>
        </p:txBody>
      </p:sp>
      <p:pic>
        <p:nvPicPr>
          <p:cNvPr id="213" name="Google Shape;213;p26"/>
          <p:cNvPicPr preferRelativeResize="0"/>
          <p:nvPr/>
        </p:nvPicPr>
        <p:blipFill>
          <a:blip r:embed="rId4">
            <a:alphaModFix/>
          </a:blip>
          <a:stretch>
            <a:fillRect/>
          </a:stretch>
        </p:blipFill>
        <p:spPr>
          <a:xfrm>
            <a:off x="8187178" y="48692"/>
            <a:ext cx="863775" cy="863775"/>
          </a:xfrm>
          <a:prstGeom prst="rect">
            <a:avLst/>
          </a:prstGeom>
          <a:noFill/>
          <a:ln>
            <a:noFill/>
          </a:ln>
        </p:spPr>
      </p:pic>
      <p:pic>
        <p:nvPicPr>
          <p:cNvPr id="214" name="Google Shape;214;p26"/>
          <p:cNvPicPr preferRelativeResize="0"/>
          <p:nvPr/>
        </p:nvPicPr>
        <p:blipFill>
          <a:blip r:embed="rId5">
            <a:alphaModFix/>
          </a:blip>
          <a:stretch>
            <a:fillRect/>
          </a:stretch>
        </p:blipFill>
        <p:spPr>
          <a:xfrm>
            <a:off x="-8" y="0"/>
            <a:ext cx="358416" cy="51434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7"/>
          <p:cNvSpPr txBox="1"/>
          <p:nvPr/>
        </p:nvSpPr>
        <p:spPr>
          <a:xfrm>
            <a:off x="460540" y="3185734"/>
            <a:ext cx="871200" cy="371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Clr>
                <a:srgbClr val="000000"/>
              </a:buClr>
              <a:buSzPts val="1100"/>
              <a:buFont typeface="Arial"/>
              <a:buNone/>
            </a:pPr>
            <a:r>
              <a:rPr lang="pt-BR" b="1">
                <a:solidFill>
                  <a:srgbClr val="1A1B1C"/>
                </a:solidFill>
                <a:latin typeface="Verdana"/>
                <a:ea typeface="Verdana"/>
                <a:cs typeface="Verdana"/>
                <a:sym typeface="Verdana"/>
              </a:rPr>
              <a:t>20XX</a:t>
            </a:r>
            <a:endParaRPr b="1">
              <a:solidFill>
                <a:srgbClr val="1A1B1C"/>
              </a:solidFill>
              <a:latin typeface="Verdana"/>
              <a:ea typeface="Verdana"/>
              <a:cs typeface="Verdana"/>
              <a:sym typeface="Verdana"/>
            </a:endParaRPr>
          </a:p>
        </p:txBody>
      </p:sp>
      <p:sp>
        <p:nvSpPr>
          <p:cNvPr id="220" name="Google Shape;220;p27"/>
          <p:cNvSpPr txBox="1"/>
          <p:nvPr/>
        </p:nvSpPr>
        <p:spPr>
          <a:xfrm>
            <a:off x="803537" y="2002068"/>
            <a:ext cx="2214900" cy="23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pt-BR" sz="800" b="1">
                <a:solidFill>
                  <a:srgbClr val="1A1B1C"/>
                </a:solidFill>
                <a:latin typeface="Verdana"/>
                <a:ea typeface="Verdana"/>
                <a:cs typeface="Verdana"/>
                <a:sym typeface="Verdana"/>
              </a:rPr>
              <a:t>Digite seu texto aqui</a:t>
            </a:r>
            <a:endParaRPr sz="800" b="1">
              <a:solidFill>
                <a:srgbClr val="1A1B1C"/>
              </a:solidFill>
              <a:latin typeface="Verdana"/>
              <a:ea typeface="Verdana"/>
              <a:cs typeface="Verdana"/>
              <a:sym typeface="Verdana"/>
            </a:endParaRPr>
          </a:p>
        </p:txBody>
      </p:sp>
      <p:sp>
        <p:nvSpPr>
          <p:cNvPr id="221" name="Google Shape;221;p27"/>
          <p:cNvSpPr txBox="1"/>
          <p:nvPr/>
        </p:nvSpPr>
        <p:spPr>
          <a:xfrm>
            <a:off x="803537" y="2232993"/>
            <a:ext cx="2214900" cy="55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pt-BR" sz="600">
                <a:solidFill>
                  <a:srgbClr val="5C687C"/>
                </a:solidFill>
                <a:latin typeface="Verdana"/>
                <a:ea typeface="Verdana"/>
                <a:cs typeface="Verdana"/>
                <a:sym typeface="Verdana"/>
              </a:rPr>
              <a:t>Digite seu texto aqui Digite seu texto aqui Digite seu texto aqui Digite seu texto aqui Digite seu texto aqui Digite seu texto aqui Digite seu texto aqui.</a:t>
            </a:r>
            <a:endParaRPr sz="600">
              <a:solidFill>
                <a:srgbClr val="5C687C"/>
              </a:solidFill>
              <a:latin typeface="Verdana"/>
              <a:ea typeface="Verdana"/>
              <a:cs typeface="Verdana"/>
              <a:sym typeface="Verdana"/>
            </a:endParaRPr>
          </a:p>
        </p:txBody>
      </p:sp>
      <p:sp>
        <p:nvSpPr>
          <p:cNvPr id="222" name="Google Shape;222;p27"/>
          <p:cNvSpPr txBox="1"/>
          <p:nvPr/>
        </p:nvSpPr>
        <p:spPr>
          <a:xfrm>
            <a:off x="2062849" y="2680668"/>
            <a:ext cx="745800" cy="371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Clr>
                <a:srgbClr val="000000"/>
              </a:buClr>
              <a:buSzPts val="1100"/>
              <a:buFont typeface="Arial"/>
              <a:buNone/>
            </a:pPr>
            <a:r>
              <a:rPr lang="pt-BR" b="1">
                <a:solidFill>
                  <a:srgbClr val="1A1B1C"/>
                </a:solidFill>
                <a:latin typeface="Verdana"/>
                <a:ea typeface="Verdana"/>
                <a:cs typeface="Verdana"/>
                <a:sym typeface="Verdana"/>
              </a:rPr>
              <a:t>20XX</a:t>
            </a:r>
            <a:endParaRPr b="1">
              <a:solidFill>
                <a:srgbClr val="1A1B1C"/>
              </a:solidFill>
              <a:latin typeface="Verdana"/>
              <a:ea typeface="Verdana"/>
              <a:cs typeface="Verdana"/>
              <a:sym typeface="Verdana"/>
            </a:endParaRPr>
          </a:p>
        </p:txBody>
      </p:sp>
      <p:sp>
        <p:nvSpPr>
          <p:cNvPr id="223" name="Google Shape;223;p27"/>
          <p:cNvSpPr txBox="1"/>
          <p:nvPr/>
        </p:nvSpPr>
        <p:spPr>
          <a:xfrm>
            <a:off x="2230906" y="3560918"/>
            <a:ext cx="2214900" cy="23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pt-BR" sz="800" b="1">
                <a:solidFill>
                  <a:srgbClr val="1A1B1C"/>
                </a:solidFill>
                <a:latin typeface="Verdana"/>
                <a:ea typeface="Verdana"/>
                <a:cs typeface="Verdana"/>
                <a:sym typeface="Verdana"/>
              </a:rPr>
              <a:t>Digite seu texto aqui</a:t>
            </a:r>
            <a:endParaRPr sz="800" b="1">
              <a:solidFill>
                <a:srgbClr val="1A1B1C"/>
              </a:solidFill>
              <a:latin typeface="Verdana"/>
              <a:ea typeface="Verdana"/>
              <a:cs typeface="Verdana"/>
              <a:sym typeface="Verdana"/>
            </a:endParaRPr>
          </a:p>
        </p:txBody>
      </p:sp>
      <p:sp>
        <p:nvSpPr>
          <p:cNvPr id="224" name="Google Shape;224;p27"/>
          <p:cNvSpPr txBox="1"/>
          <p:nvPr/>
        </p:nvSpPr>
        <p:spPr>
          <a:xfrm>
            <a:off x="2230906" y="3791843"/>
            <a:ext cx="2214900" cy="55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pt-BR" sz="600">
                <a:solidFill>
                  <a:srgbClr val="5C687C"/>
                </a:solidFill>
                <a:latin typeface="Verdana"/>
                <a:ea typeface="Verdana"/>
                <a:cs typeface="Verdana"/>
                <a:sym typeface="Verdana"/>
              </a:rPr>
              <a:t>Digite seu texto aqui Digite seu texto aqui Digite seu texto aqui Digite seu texto aqui Digite seu texto aqui Digite seu texto aqui Digite seu texto aqui.</a:t>
            </a:r>
            <a:endParaRPr sz="600">
              <a:solidFill>
                <a:srgbClr val="5C687C"/>
              </a:solidFill>
              <a:latin typeface="Verdana"/>
              <a:ea typeface="Verdana"/>
              <a:cs typeface="Verdana"/>
              <a:sym typeface="Verdana"/>
            </a:endParaRPr>
          </a:p>
        </p:txBody>
      </p:sp>
      <p:sp>
        <p:nvSpPr>
          <p:cNvPr id="225" name="Google Shape;225;p27"/>
          <p:cNvSpPr txBox="1"/>
          <p:nvPr/>
        </p:nvSpPr>
        <p:spPr>
          <a:xfrm>
            <a:off x="3465551" y="3185743"/>
            <a:ext cx="745800" cy="371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Clr>
                <a:srgbClr val="000000"/>
              </a:buClr>
              <a:buSzPts val="1100"/>
              <a:buFont typeface="Arial"/>
              <a:buNone/>
            </a:pPr>
            <a:r>
              <a:rPr lang="pt-BR" b="1">
                <a:solidFill>
                  <a:srgbClr val="1A1B1C"/>
                </a:solidFill>
                <a:latin typeface="Verdana"/>
                <a:ea typeface="Verdana"/>
                <a:cs typeface="Verdana"/>
                <a:sym typeface="Verdana"/>
              </a:rPr>
              <a:t>20XX</a:t>
            </a:r>
            <a:endParaRPr b="1">
              <a:solidFill>
                <a:srgbClr val="1A1B1C"/>
              </a:solidFill>
              <a:latin typeface="Verdana"/>
              <a:ea typeface="Verdana"/>
              <a:cs typeface="Verdana"/>
              <a:sym typeface="Verdana"/>
            </a:endParaRPr>
          </a:p>
        </p:txBody>
      </p:sp>
      <p:sp>
        <p:nvSpPr>
          <p:cNvPr id="226" name="Google Shape;226;p27"/>
          <p:cNvSpPr txBox="1"/>
          <p:nvPr/>
        </p:nvSpPr>
        <p:spPr>
          <a:xfrm>
            <a:off x="3681909" y="2002068"/>
            <a:ext cx="2214900" cy="23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pt-BR" sz="800" b="1">
                <a:solidFill>
                  <a:srgbClr val="1A1B1C"/>
                </a:solidFill>
                <a:latin typeface="Verdana"/>
                <a:ea typeface="Verdana"/>
                <a:cs typeface="Verdana"/>
                <a:sym typeface="Verdana"/>
              </a:rPr>
              <a:t>Digite seu texto aqui</a:t>
            </a:r>
            <a:endParaRPr sz="800" b="1">
              <a:solidFill>
                <a:srgbClr val="1A1B1C"/>
              </a:solidFill>
              <a:latin typeface="Verdana"/>
              <a:ea typeface="Verdana"/>
              <a:cs typeface="Verdana"/>
              <a:sym typeface="Verdana"/>
            </a:endParaRPr>
          </a:p>
        </p:txBody>
      </p:sp>
      <p:sp>
        <p:nvSpPr>
          <p:cNvPr id="227" name="Google Shape;227;p27"/>
          <p:cNvSpPr txBox="1"/>
          <p:nvPr/>
        </p:nvSpPr>
        <p:spPr>
          <a:xfrm>
            <a:off x="3681909" y="2232993"/>
            <a:ext cx="2214900" cy="55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pt-BR" sz="600">
                <a:solidFill>
                  <a:srgbClr val="5C687C"/>
                </a:solidFill>
                <a:latin typeface="Verdana"/>
                <a:ea typeface="Verdana"/>
                <a:cs typeface="Verdana"/>
                <a:sym typeface="Verdana"/>
              </a:rPr>
              <a:t>Digite seu texto aqui Digite seu texto aqui Digite seu texto aqui Digite seu texto aqui Digite seu texto aqui Digite seu texto aqui Digite seu texto aqui.</a:t>
            </a:r>
            <a:endParaRPr sz="600">
              <a:solidFill>
                <a:srgbClr val="5C687C"/>
              </a:solidFill>
              <a:latin typeface="Verdana"/>
              <a:ea typeface="Verdana"/>
              <a:cs typeface="Verdana"/>
              <a:sym typeface="Verdana"/>
            </a:endParaRPr>
          </a:p>
        </p:txBody>
      </p:sp>
      <p:sp>
        <p:nvSpPr>
          <p:cNvPr id="228" name="Google Shape;228;p27"/>
          <p:cNvSpPr txBox="1"/>
          <p:nvPr/>
        </p:nvSpPr>
        <p:spPr>
          <a:xfrm>
            <a:off x="4871274" y="2680668"/>
            <a:ext cx="745800" cy="371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Clr>
                <a:srgbClr val="000000"/>
              </a:buClr>
              <a:buSzPts val="1100"/>
              <a:buFont typeface="Arial"/>
              <a:buNone/>
            </a:pPr>
            <a:r>
              <a:rPr lang="pt-BR" b="1">
                <a:solidFill>
                  <a:srgbClr val="1A1B1C"/>
                </a:solidFill>
                <a:latin typeface="Verdana"/>
                <a:ea typeface="Verdana"/>
                <a:cs typeface="Verdana"/>
                <a:sym typeface="Verdana"/>
              </a:rPr>
              <a:t>20XX</a:t>
            </a:r>
            <a:endParaRPr b="1">
              <a:solidFill>
                <a:srgbClr val="1A1B1C"/>
              </a:solidFill>
              <a:latin typeface="Verdana"/>
              <a:ea typeface="Verdana"/>
              <a:cs typeface="Verdana"/>
              <a:sym typeface="Verdana"/>
            </a:endParaRPr>
          </a:p>
        </p:txBody>
      </p:sp>
      <p:sp>
        <p:nvSpPr>
          <p:cNvPr id="229" name="Google Shape;229;p27"/>
          <p:cNvSpPr txBox="1"/>
          <p:nvPr/>
        </p:nvSpPr>
        <p:spPr>
          <a:xfrm>
            <a:off x="5136128" y="3560918"/>
            <a:ext cx="2214900" cy="23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pt-BR" sz="800" b="1">
                <a:solidFill>
                  <a:srgbClr val="1A1B1C"/>
                </a:solidFill>
                <a:latin typeface="Verdana"/>
                <a:ea typeface="Verdana"/>
                <a:cs typeface="Verdana"/>
                <a:sym typeface="Verdana"/>
              </a:rPr>
              <a:t>Digite seu texto aqui</a:t>
            </a:r>
            <a:endParaRPr sz="800" b="1">
              <a:solidFill>
                <a:srgbClr val="1A1B1C"/>
              </a:solidFill>
              <a:latin typeface="Verdana"/>
              <a:ea typeface="Verdana"/>
              <a:cs typeface="Verdana"/>
              <a:sym typeface="Verdana"/>
            </a:endParaRPr>
          </a:p>
        </p:txBody>
      </p:sp>
      <p:sp>
        <p:nvSpPr>
          <p:cNvPr id="230" name="Google Shape;230;p27"/>
          <p:cNvSpPr txBox="1"/>
          <p:nvPr/>
        </p:nvSpPr>
        <p:spPr>
          <a:xfrm>
            <a:off x="5136128" y="3791843"/>
            <a:ext cx="2214900" cy="55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pt-BR" sz="600">
                <a:solidFill>
                  <a:srgbClr val="5C687C"/>
                </a:solidFill>
                <a:latin typeface="Verdana"/>
                <a:ea typeface="Verdana"/>
                <a:cs typeface="Verdana"/>
                <a:sym typeface="Verdana"/>
              </a:rPr>
              <a:t>Digite seu texto aqui Digite seu texto aqui Digite seu texto aqui Digite seu texto aqui Digite seu texto aqui Digite seu texto aqui Digite seu texto aqui.</a:t>
            </a:r>
            <a:endParaRPr sz="600">
              <a:solidFill>
                <a:srgbClr val="5C687C"/>
              </a:solidFill>
              <a:latin typeface="Verdana"/>
              <a:ea typeface="Verdana"/>
              <a:cs typeface="Verdana"/>
              <a:sym typeface="Verdana"/>
            </a:endParaRPr>
          </a:p>
        </p:txBody>
      </p:sp>
      <p:sp>
        <p:nvSpPr>
          <p:cNvPr id="231" name="Google Shape;231;p27"/>
          <p:cNvSpPr txBox="1"/>
          <p:nvPr/>
        </p:nvSpPr>
        <p:spPr>
          <a:xfrm>
            <a:off x="6325138" y="3185734"/>
            <a:ext cx="745800" cy="371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Clr>
                <a:srgbClr val="000000"/>
              </a:buClr>
              <a:buSzPts val="1100"/>
              <a:buFont typeface="Arial"/>
              <a:buNone/>
            </a:pPr>
            <a:r>
              <a:rPr lang="pt-BR" b="1">
                <a:solidFill>
                  <a:srgbClr val="1A1B1C"/>
                </a:solidFill>
                <a:latin typeface="Verdana"/>
                <a:ea typeface="Verdana"/>
                <a:cs typeface="Verdana"/>
                <a:sym typeface="Verdana"/>
              </a:rPr>
              <a:t>20XX</a:t>
            </a:r>
            <a:endParaRPr b="1">
              <a:solidFill>
                <a:srgbClr val="1A1B1C"/>
              </a:solidFill>
              <a:latin typeface="Verdana"/>
              <a:ea typeface="Verdana"/>
              <a:cs typeface="Verdana"/>
              <a:sym typeface="Verdana"/>
            </a:endParaRPr>
          </a:p>
        </p:txBody>
      </p:sp>
      <p:sp>
        <p:nvSpPr>
          <p:cNvPr id="232" name="Google Shape;232;p27"/>
          <p:cNvSpPr txBox="1"/>
          <p:nvPr/>
        </p:nvSpPr>
        <p:spPr>
          <a:xfrm>
            <a:off x="6585599" y="2002068"/>
            <a:ext cx="2214900" cy="23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pt-BR" sz="800" b="1">
                <a:solidFill>
                  <a:srgbClr val="1A1B1C"/>
                </a:solidFill>
                <a:latin typeface="Verdana"/>
                <a:ea typeface="Verdana"/>
                <a:cs typeface="Verdana"/>
                <a:sym typeface="Verdana"/>
              </a:rPr>
              <a:t>Digite seu texto aqui</a:t>
            </a:r>
            <a:endParaRPr sz="800" b="1">
              <a:solidFill>
                <a:srgbClr val="1A1B1C"/>
              </a:solidFill>
              <a:latin typeface="Verdana"/>
              <a:ea typeface="Verdana"/>
              <a:cs typeface="Verdana"/>
              <a:sym typeface="Verdana"/>
            </a:endParaRPr>
          </a:p>
        </p:txBody>
      </p:sp>
      <p:sp>
        <p:nvSpPr>
          <p:cNvPr id="233" name="Google Shape;233;p27"/>
          <p:cNvSpPr txBox="1"/>
          <p:nvPr/>
        </p:nvSpPr>
        <p:spPr>
          <a:xfrm>
            <a:off x="6585599" y="2232993"/>
            <a:ext cx="2214900" cy="55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pt-BR" sz="600">
                <a:solidFill>
                  <a:srgbClr val="5C687C"/>
                </a:solidFill>
                <a:latin typeface="Verdana"/>
                <a:ea typeface="Verdana"/>
                <a:cs typeface="Verdana"/>
                <a:sym typeface="Verdana"/>
              </a:rPr>
              <a:t>Digite seu texto aqui Digite seu texto aqui Digite seu texto aqui Digite seu texto aqui Digite seu texto aqui Digite seu texto aqui Digite seu texto aqui.</a:t>
            </a:r>
            <a:endParaRPr sz="600">
              <a:solidFill>
                <a:srgbClr val="5C687C"/>
              </a:solidFill>
              <a:latin typeface="Verdana"/>
              <a:ea typeface="Verdana"/>
              <a:cs typeface="Verdana"/>
              <a:sym typeface="Verdana"/>
            </a:endParaRPr>
          </a:p>
        </p:txBody>
      </p:sp>
      <p:sp>
        <p:nvSpPr>
          <p:cNvPr id="234" name="Google Shape;234;p27"/>
          <p:cNvSpPr/>
          <p:nvPr/>
        </p:nvSpPr>
        <p:spPr>
          <a:xfrm>
            <a:off x="878688" y="3040381"/>
            <a:ext cx="8265300" cy="164700"/>
          </a:xfrm>
          <a:prstGeom prst="rect">
            <a:avLst/>
          </a:prstGeom>
          <a:solidFill>
            <a:srgbClr val="2FC1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5" name="Google Shape;235;p27"/>
          <p:cNvGrpSpPr/>
          <p:nvPr/>
        </p:nvGrpSpPr>
        <p:grpSpPr>
          <a:xfrm>
            <a:off x="6648775" y="2783483"/>
            <a:ext cx="92400" cy="411825"/>
            <a:chOff x="845575" y="2563700"/>
            <a:chExt cx="92400" cy="411825"/>
          </a:xfrm>
        </p:grpSpPr>
        <p:cxnSp>
          <p:nvCxnSpPr>
            <p:cNvPr id="236" name="Google Shape;236;p27"/>
            <p:cNvCxnSpPr/>
            <p:nvPr/>
          </p:nvCxnSpPr>
          <p:spPr>
            <a:xfrm>
              <a:off x="891775" y="2616125"/>
              <a:ext cx="0" cy="359400"/>
            </a:xfrm>
            <a:prstGeom prst="straightConnector1">
              <a:avLst/>
            </a:prstGeom>
            <a:noFill/>
            <a:ln w="9525" cap="flat" cmpd="sng">
              <a:solidFill>
                <a:srgbClr val="000000"/>
              </a:solidFill>
              <a:prstDash val="solid"/>
              <a:round/>
              <a:headEnd type="none" w="med" len="med"/>
              <a:tailEnd type="none" w="med" len="med"/>
            </a:ln>
          </p:spPr>
        </p:cxnSp>
        <p:sp>
          <p:nvSpPr>
            <p:cNvPr id="237" name="Google Shape;237;p27"/>
            <p:cNvSpPr/>
            <p:nvPr/>
          </p:nvSpPr>
          <p:spPr>
            <a:xfrm>
              <a:off x="845575" y="2563700"/>
              <a:ext cx="92400" cy="924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8" name="Google Shape;238;p27"/>
          <p:cNvGrpSpPr/>
          <p:nvPr/>
        </p:nvGrpSpPr>
        <p:grpSpPr>
          <a:xfrm rot="10800000">
            <a:off x="5197975" y="3062885"/>
            <a:ext cx="92400" cy="411825"/>
            <a:chOff x="2070100" y="2563700"/>
            <a:chExt cx="92400" cy="411825"/>
          </a:xfrm>
        </p:grpSpPr>
        <p:cxnSp>
          <p:nvCxnSpPr>
            <p:cNvPr id="239" name="Google Shape;239;p27"/>
            <p:cNvCxnSpPr/>
            <p:nvPr/>
          </p:nvCxnSpPr>
          <p:spPr>
            <a:xfrm>
              <a:off x="2116300" y="2616125"/>
              <a:ext cx="0" cy="359400"/>
            </a:xfrm>
            <a:prstGeom prst="straightConnector1">
              <a:avLst/>
            </a:prstGeom>
            <a:noFill/>
            <a:ln w="9525" cap="flat" cmpd="sng">
              <a:solidFill>
                <a:srgbClr val="000000"/>
              </a:solidFill>
              <a:prstDash val="solid"/>
              <a:round/>
              <a:headEnd type="none" w="med" len="med"/>
              <a:tailEnd type="none" w="med" len="med"/>
            </a:ln>
          </p:spPr>
        </p:cxnSp>
        <p:sp>
          <p:nvSpPr>
            <p:cNvPr id="240" name="Google Shape;240;p27"/>
            <p:cNvSpPr/>
            <p:nvPr/>
          </p:nvSpPr>
          <p:spPr>
            <a:xfrm>
              <a:off x="2070100" y="2563700"/>
              <a:ext cx="92400" cy="924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1" name="Google Shape;241;p27"/>
          <p:cNvGrpSpPr/>
          <p:nvPr/>
        </p:nvGrpSpPr>
        <p:grpSpPr>
          <a:xfrm>
            <a:off x="3747175" y="2783483"/>
            <a:ext cx="92400" cy="411825"/>
            <a:chOff x="845575" y="2563700"/>
            <a:chExt cx="92400" cy="411825"/>
          </a:xfrm>
        </p:grpSpPr>
        <p:cxnSp>
          <p:nvCxnSpPr>
            <p:cNvPr id="242" name="Google Shape;242;p27"/>
            <p:cNvCxnSpPr/>
            <p:nvPr/>
          </p:nvCxnSpPr>
          <p:spPr>
            <a:xfrm>
              <a:off x="891775" y="2616125"/>
              <a:ext cx="0" cy="359400"/>
            </a:xfrm>
            <a:prstGeom prst="straightConnector1">
              <a:avLst/>
            </a:prstGeom>
            <a:noFill/>
            <a:ln w="9525" cap="flat" cmpd="sng">
              <a:solidFill>
                <a:srgbClr val="000000"/>
              </a:solidFill>
              <a:prstDash val="solid"/>
              <a:round/>
              <a:headEnd type="none" w="med" len="med"/>
              <a:tailEnd type="none" w="med" len="med"/>
            </a:ln>
          </p:spPr>
        </p:cxnSp>
        <p:sp>
          <p:nvSpPr>
            <p:cNvPr id="243" name="Google Shape;243;p27"/>
            <p:cNvSpPr/>
            <p:nvPr/>
          </p:nvSpPr>
          <p:spPr>
            <a:xfrm>
              <a:off x="845575" y="2563700"/>
              <a:ext cx="92400" cy="924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 name="Google Shape;244;p27"/>
          <p:cNvGrpSpPr/>
          <p:nvPr/>
        </p:nvGrpSpPr>
        <p:grpSpPr>
          <a:xfrm rot="10800000">
            <a:off x="2296375" y="3062885"/>
            <a:ext cx="92400" cy="411825"/>
            <a:chOff x="2070100" y="2563700"/>
            <a:chExt cx="92400" cy="411825"/>
          </a:xfrm>
        </p:grpSpPr>
        <p:cxnSp>
          <p:nvCxnSpPr>
            <p:cNvPr id="245" name="Google Shape;245;p27"/>
            <p:cNvCxnSpPr/>
            <p:nvPr/>
          </p:nvCxnSpPr>
          <p:spPr>
            <a:xfrm>
              <a:off x="2116300" y="2616125"/>
              <a:ext cx="0" cy="359400"/>
            </a:xfrm>
            <a:prstGeom prst="straightConnector1">
              <a:avLst/>
            </a:prstGeom>
            <a:noFill/>
            <a:ln w="9525" cap="flat" cmpd="sng">
              <a:solidFill>
                <a:srgbClr val="000000"/>
              </a:solidFill>
              <a:prstDash val="solid"/>
              <a:round/>
              <a:headEnd type="none" w="med" len="med"/>
              <a:tailEnd type="none" w="med" len="med"/>
            </a:ln>
          </p:spPr>
        </p:cxnSp>
        <p:sp>
          <p:nvSpPr>
            <p:cNvPr id="246" name="Google Shape;246;p27"/>
            <p:cNvSpPr/>
            <p:nvPr/>
          </p:nvSpPr>
          <p:spPr>
            <a:xfrm>
              <a:off x="2070100" y="2563700"/>
              <a:ext cx="92400" cy="924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 name="Google Shape;247;p27"/>
          <p:cNvGrpSpPr/>
          <p:nvPr/>
        </p:nvGrpSpPr>
        <p:grpSpPr>
          <a:xfrm>
            <a:off x="845575" y="2783483"/>
            <a:ext cx="92400" cy="411825"/>
            <a:chOff x="845575" y="2563700"/>
            <a:chExt cx="92400" cy="411825"/>
          </a:xfrm>
        </p:grpSpPr>
        <p:cxnSp>
          <p:nvCxnSpPr>
            <p:cNvPr id="248" name="Google Shape;248;p27"/>
            <p:cNvCxnSpPr/>
            <p:nvPr/>
          </p:nvCxnSpPr>
          <p:spPr>
            <a:xfrm>
              <a:off x="891775" y="2616125"/>
              <a:ext cx="0" cy="359400"/>
            </a:xfrm>
            <a:prstGeom prst="straightConnector1">
              <a:avLst/>
            </a:prstGeom>
            <a:noFill/>
            <a:ln w="9525" cap="flat" cmpd="sng">
              <a:solidFill>
                <a:srgbClr val="000000"/>
              </a:solidFill>
              <a:prstDash val="solid"/>
              <a:round/>
              <a:headEnd type="none" w="med" len="med"/>
              <a:tailEnd type="none" w="med" len="med"/>
            </a:ln>
          </p:spPr>
        </p:cxnSp>
        <p:sp>
          <p:nvSpPr>
            <p:cNvPr id="249" name="Google Shape;249;p27"/>
            <p:cNvSpPr/>
            <p:nvPr/>
          </p:nvSpPr>
          <p:spPr>
            <a:xfrm>
              <a:off x="845575" y="2563700"/>
              <a:ext cx="92400" cy="924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0" name="Google Shape;250;p27"/>
          <p:cNvSpPr txBox="1"/>
          <p:nvPr/>
        </p:nvSpPr>
        <p:spPr>
          <a:xfrm>
            <a:off x="845200" y="529268"/>
            <a:ext cx="5685900" cy="55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t-BR" sz="2400" b="1">
                <a:solidFill>
                  <a:srgbClr val="036B52"/>
                </a:solidFill>
                <a:latin typeface="Verdana"/>
                <a:ea typeface="Verdana"/>
                <a:cs typeface="Verdana"/>
                <a:sym typeface="Verdana"/>
              </a:rPr>
              <a:t>Linha do tempo </a:t>
            </a:r>
            <a:endParaRPr sz="2400" b="1">
              <a:solidFill>
                <a:srgbClr val="036B52"/>
              </a:solidFill>
              <a:latin typeface="Verdana"/>
              <a:ea typeface="Verdana"/>
              <a:cs typeface="Verdana"/>
              <a:sym typeface="Verdana"/>
            </a:endParaRPr>
          </a:p>
        </p:txBody>
      </p:sp>
      <p:sp>
        <p:nvSpPr>
          <p:cNvPr id="251" name="Google Shape;251;p27"/>
          <p:cNvSpPr txBox="1"/>
          <p:nvPr/>
        </p:nvSpPr>
        <p:spPr>
          <a:xfrm>
            <a:off x="871125" y="964471"/>
            <a:ext cx="5685900" cy="50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t-BR">
                <a:solidFill>
                  <a:srgbClr val="1A1B1C"/>
                </a:solidFill>
                <a:latin typeface="Verdana"/>
                <a:ea typeface="Verdana"/>
                <a:cs typeface="Verdana"/>
                <a:sym typeface="Verdana"/>
              </a:rPr>
              <a:t>Apresentação</a:t>
            </a:r>
            <a:endParaRPr>
              <a:solidFill>
                <a:srgbClr val="1A1B1C"/>
              </a:solidFill>
              <a:latin typeface="Verdana"/>
              <a:ea typeface="Verdana"/>
              <a:cs typeface="Verdana"/>
              <a:sym typeface="Verdana"/>
            </a:endParaRPr>
          </a:p>
        </p:txBody>
      </p:sp>
      <p:pic>
        <p:nvPicPr>
          <p:cNvPr id="252" name="Google Shape;252;p27"/>
          <p:cNvPicPr preferRelativeResize="0"/>
          <p:nvPr/>
        </p:nvPicPr>
        <p:blipFill>
          <a:blip r:embed="rId3">
            <a:alphaModFix/>
          </a:blip>
          <a:stretch>
            <a:fillRect/>
          </a:stretch>
        </p:blipFill>
        <p:spPr>
          <a:xfrm>
            <a:off x="8187178" y="48692"/>
            <a:ext cx="863775" cy="863775"/>
          </a:xfrm>
          <a:prstGeom prst="rect">
            <a:avLst/>
          </a:prstGeom>
          <a:noFill/>
          <a:ln>
            <a:noFill/>
          </a:ln>
        </p:spPr>
      </p:pic>
      <p:pic>
        <p:nvPicPr>
          <p:cNvPr id="253" name="Google Shape;253;p27"/>
          <p:cNvPicPr preferRelativeResize="0"/>
          <p:nvPr/>
        </p:nvPicPr>
        <p:blipFill>
          <a:blip r:embed="rId4">
            <a:alphaModFix/>
          </a:blip>
          <a:stretch>
            <a:fillRect/>
          </a:stretch>
        </p:blipFill>
        <p:spPr>
          <a:xfrm>
            <a:off x="-8" y="0"/>
            <a:ext cx="358416" cy="51434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28"/>
          <p:cNvSpPr txBox="1"/>
          <p:nvPr/>
        </p:nvSpPr>
        <p:spPr>
          <a:xfrm>
            <a:off x="845200" y="529268"/>
            <a:ext cx="5685900" cy="55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t-BR" sz="2400" b="1">
                <a:solidFill>
                  <a:srgbClr val="036B52"/>
                </a:solidFill>
                <a:latin typeface="Verdana"/>
                <a:ea typeface="Verdana"/>
                <a:cs typeface="Verdana"/>
                <a:sym typeface="Verdana"/>
              </a:rPr>
              <a:t>Calendário</a:t>
            </a:r>
            <a:endParaRPr sz="2400" b="1">
              <a:solidFill>
                <a:srgbClr val="036B52"/>
              </a:solidFill>
              <a:latin typeface="Verdana"/>
              <a:ea typeface="Verdana"/>
              <a:cs typeface="Verdana"/>
              <a:sym typeface="Verdana"/>
            </a:endParaRPr>
          </a:p>
        </p:txBody>
      </p:sp>
      <p:sp>
        <p:nvSpPr>
          <p:cNvPr id="259" name="Google Shape;259;p28"/>
          <p:cNvSpPr txBox="1"/>
          <p:nvPr/>
        </p:nvSpPr>
        <p:spPr>
          <a:xfrm>
            <a:off x="871125" y="964471"/>
            <a:ext cx="5685900" cy="50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t-BR">
                <a:solidFill>
                  <a:srgbClr val="1A1B1C"/>
                </a:solidFill>
                <a:latin typeface="Verdana"/>
                <a:ea typeface="Verdana"/>
                <a:cs typeface="Verdana"/>
                <a:sym typeface="Verdana"/>
              </a:rPr>
              <a:t>Apresentação</a:t>
            </a:r>
            <a:endParaRPr>
              <a:solidFill>
                <a:srgbClr val="1A1B1C"/>
              </a:solidFill>
              <a:latin typeface="Verdana"/>
              <a:ea typeface="Verdana"/>
              <a:cs typeface="Verdana"/>
              <a:sym typeface="Verdana"/>
            </a:endParaRPr>
          </a:p>
        </p:txBody>
      </p:sp>
      <p:pic>
        <p:nvPicPr>
          <p:cNvPr id="260" name="Google Shape;260;p28"/>
          <p:cNvPicPr preferRelativeResize="0"/>
          <p:nvPr/>
        </p:nvPicPr>
        <p:blipFill>
          <a:blip r:embed="rId3">
            <a:alphaModFix/>
          </a:blip>
          <a:stretch>
            <a:fillRect/>
          </a:stretch>
        </p:blipFill>
        <p:spPr>
          <a:xfrm>
            <a:off x="8187178" y="48692"/>
            <a:ext cx="863775" cy="863775"/>
          </a:xfrm>
          <a:prstGeom prst="rect">
            <a:avLst/>
          </a:prstGeom>
          <a:noFill/>
          <a:ln>
            <a:noFill/>
          </a:ln>
        </p:spPr>
      </p:pic>
      <p:graphicFrame>
        <p:nvGraphicFramePr>
          <p:cNvPr id="261" name="Google Shape;261;p28"/>
          <p:cNvGraphicFramePr/>
          <p:nvPr/>
        </p:nvGraphicFramePr>
        <p:xfrm>
          <a:off x="927950" y="1518675"/>
          <a:ext cx="7352100" cy="3332375"/>
        </p:xfrm>
        <a:graphic>
          <a:graphicData uri="http://schemas.openxmlformats.org/drawingml/2006/table">
            <a:tbl>
              <a:tblPr>
                <a:noFill/>
                <a:tableStyleId>{2833ACDE-1AE4-4D30-A6CB-233BFEFC2A0E}</a:tableStyleId>
              </a:tblPr>
              <a:tblGrid>
                <a:gridCol w="1050300">
                  <a:extLst>
                    <a:ext uri="{9D8B030D-6E8A-4147-A177-3AD203B41FA5}">
                      <a16:colId xmlns:a16="http://schemas.microsoft.com/office/drawing/2014/main" val="20000"/>
                    </a:ext>
                  </a:extLst>
                </a:gridCol>
                <a:gridCol w="1050300">
                  <a:extLst>
                    <a:ext uri="{9D8B030D-6E8A-4147-A177-3AD203B41FA5}">
                      <a16:colId xmlns:a16="http://schemas.microsoft.com/office/drawing/2014/main" val="20001"/>
                    </a:ext>
                  </a:extLst>
                </a:gridCol>
                <a:gridCol w="1050300">
                  <a:extLst>
                    <a:ext uri="{9D8B030D-6E8A-4147-A177-3AD203B41FA5}">
                      <a16:colId xmlns:a16="http://schemas.microsoft.com/office/drawing/2014/main" val="20002"/>
                    </a:ext>
                  </a:extLst>
                </a:gridCol>
                <a:gridCol w="1050300">
                  <a:extLst>
                    <a:ext uri="{9D8B030D-6E8A-4147-A177-3AD203B41FA5}">
                      <a16:colId xmlns:a16="http://schemas.microsoft.com/office/drawing/2014/main" val="20003"/>
                    </a:ext>
                  </a:extLst>
                </a:gridCol>
                <a:gridCol w="1050300">
                  <a:extLst>
                    <a:ext uri="{9D8B030D-6E8A-4147-A177-3AD203B41FA5}">
                      <a16:colId xmlns:a16="http://schemas.microsoft.com/office/drawing/2014/main" val="20004"/>
                    </a:ext>
                  </a:extLst>
                </a:gridCol>
                <a:gridCol w="1050300">
                  <a:extLst>
                    <a:ext uri="{9D8B030D-6E8A-4147-A177-3AD203B41FA5}">
                      <a16:colId xmlns:a16="http://schemas.microsoft.com/office/drawing/2014/main" val="20005"/>
                    </a:ext>
                  </a:extLst>
                </a:gridCol>
                <a:gridCol w="1050300">
                  <a:extLst>
                    <a:ext uri="{9D8B030D-6E8A-4147-A177-3AD203B41FA5}">
                      <a16:colId xmlns:a16="http://schemas.microsoft.com/office/drawing/2014/main" val="20006"/>
                    </a:ext>
                  </a:extLst>
                </a:gridCol>
              </a:tblGrid>
              <a:tr h="666475">
                <a:tc>
                  <a:txBody>
                    <a:bodyPr/>
                    <a:lstStyle/>
                    <a:p>
                      <a:pPr marL="0" lvl="0" indent="0" algn="l" rtl="0">
                        <a:spcBef>
                          <a:spcPts val="0"/>
                        </a:spcBef>
                        <a:spcAft>
                          <a:spcPts val="0"/>
                        </a:spcAft>
                        <a:buNone/>
                      </a:pPr>
                      <a:endParaRPr>
                        <a:latin typeface="Verdana"/>
                        <a:ea typeface="Verdana"/>
                        <a:cs typeface="Verdana"/>
                        <a:sym typeface="Verdana"/>
                      </a:endParaRPr>
                    </a:p>
                  </a:txBody>
                  <a:tcPr marL="91425" marR="91425" marT="91425" marB="91425">
                    <a:lnL w="9525" cap="flat" cmpd="sng">
                      <a:solidFill>
                        <a:srgbClr val="E7E7E7"/>
                      </a:solidFill>
                      <a:prstDash val="solid"/>
                      <a:round/>
                      <a:headEnd type="none" w="sm" len="sm"/>
                      <a:tailEnd type="none" w="sm" len="sm"/>
                    </a:lnL>
                    <a:lnR w="9525" cap="flat" cmpd="sng">
                      <a:solidFill>
                        <a:srgbClr val="E7E7E7"/>
                      </a:solidFill>
                      <a:prstDash val="solid"/>
                      <a:round/>
                      <a:headEnd type="none" w="sm" len="sm"/>
                      <a:tailEnd type="none" w="sm" len="sm"/>
                    </a:lnR>
                    <a:lnT w="9525" cap="flat" cmpd="sng">
                      <a:solidFill>
                        <a:srgbClr val="E7E7E7"/>
                      </a:solidFill>
                      <a:prstDash val="solid"/>
                      <a:round/>
                      <a:headEnd type="none" w="sm" len="sm"/>
                      <a:tailEnd type="none" w="sm" len="sm"/>
                    </a:lnT>
                    <a:lnB w="9525" cap="flat" cmpd="sng">
                      <a:solidFill>
                        <a:srgbClr val="E7E7E7"/>
                      </a:solidFill>
                      <a:prstDash val="solid"/>
                      <a:round/>
                      <a:headEnd type="none" w="sm" len="sm"/>
                      <a:tailEnd type="none" w="sm" len="sm"/>
                    </a:lnB>
                  </a:tcPr>
                </a:tc>
                <a:tc>
                  <a:txBody>
                    <a:bodyPr/>
                    <a:lstStyle/>
                    <a:p>
                      <a:pPr marL="0" lvl="0" indent="0" algn="l" rtl="0">
                        <a:spcBef>
                          <a:spcPts val="0"/>
                        </a:spcBef>
                        <a:spcAft>
                          <a:spcPts val="0"/>
                        </a:spcAft>
                        <a:buNone/>
                      </a:pPr>
                      <a:r>
                        <a:rPr lang="pt-BR" sz="1000">
                          <a:solidFill>
                            <a:srgbClr val="E7E7E7"/>
                          </a:solidFill>
                          <a:latin typeface="Verdana"/>
                          <a:ea typeface="Verdana"/>
                          <a:cs typeface="Verdana"/>
                          <a:sym typeface="Verdana"/>
                        </a:rPr>
                        <a:t>01</a:t>
                      </a:r>
                      <a:endParaRPr sz="1000">
                        <a:solidFill>
                          <a:srgbClr val="E7E7E7"/>
                        </a:solidFill>
                        <a:latin typeface="Verdana"/>
                        <a:ea typeface="Verdana"/>
                        <a:cs typeface="Verdana"/>
                        <a:sym typeface="Verdana"/>
                      </a:endParaRPr>
                    </a:p>
                  </a:txBody>
                  <a:tcPr marL="91425" marR="91425" marT="91425" marB="91425">
                    <a:lnL w="9525" cap="flat" cmpd="sng">
                      <a:solidFill>
                        <a:srgbClr val="E7E7E7"/>
                      </a:solidFill>
                      <a:prstDash val="solid"/>
                      <a:round/>
                      <a:headEnd type="none" w="sm" len="sm"/>
                      <a:tailEnd type="none" w="sm" len="sm"/>
                    </a:lnL>
                    <a:lnR w="9525" cap="flat" cmpd="sng">
                      <a:solidFill>
                        <a:srgbClr val="E7E7E7"/>
                      </a:solidFill>
                      <a:prstDash val="solid"/>
                      <a:round/>
                      <a:headEnd type="none" w="sm" len="sm"/>
                      <a:tailEnd type="none" w="sm" len="sm"/>
                    </a:lnR>
                    <a:lnT w="9525" cap="flat" cmpd="sng">
                      <a:solidFill>
                        <a:srgbClr val="E7E7E7"/>
                      </a:solidFill>
                      <a:prstDash val="solid"/>
                      <a:round/>
                      <a:headEnd type="none" w="sm" len="sm"/>
                      <a:tailEnd type="none" w="sm" len="sm"/>
                    </a:lnT>
                    <a:lnB w="9525" cap="flat" cmpd="sng">
                      <a:solidFill>
                        <a:srgbClr val="E7E7E7"/>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pt-BR" sz="1000">
                          <a:solidFill>
                            <a:srgbClr val="E7E7E7"/>
                          </a:solidFill>
                          <a:latin typeface="Verdana"/>
                          <a:ea typeface="Verdana"/>
                          <a:cs typeface="Verdana"/>
                          <a:sym typeface="Verdana"/>
                        </a:rPr>
                        <a:t>02</a:t>
                      </a:r>
                      <a:endParaRPr>
                        <a:latin typeface="Verdana"/>
                        <a:ea typeface="Verdana"/>
                        <a:cs typeface="Verdana"/>
                        <a:sym typeface="Verdana"/>
                      </a:endParaRPr>
                    </a:p>
                  </a:txBody>
                  <a:tcPr marL="91425" marR="91425" marT="91425" marB="91425">
                    <a:lnL w="9525" cap="flat" cmpd="sng">
                      <a:solidFill>
                        <a:srgbClr val="E7E7E7"/>
                      </a:solidFill>
                      <a:prstDash val="solid"/>
                      <a:round/>
                      <a:headEnd type="none" w="sm" len="sm"/>
                      <a:tailEnd type="none" w="sm" len="sm"/>
                    </a:lnL>
                    <a:lnR w="9525" cap="flat" cmpd="sng">
                      <a:solidFill>
                        <a:srgbClr val="E7E7E7"/>
                      </a:solidFill>
                      <a:prstDash val="solid"/>
                      <a:round/>
                      <a:headEnd type="none" w="sm" len="sm"/>
                      <a:tailEnd type="none" w="sm" len="sm"/>
                    </a:lnR>
                    <a:lnT w="9525" cap="flat" cmpd="sng">
                      <a:solidFill>
                        <a:srgbClr val="E7E7E7"/>
                      </a:solidFill>
                      <a:prstDash val="solid"/>
                      <a:round/>
                      <a:headEnd type="none" w="sm" len="sm"/>
                      <a:tailEnd type="none" w="sm" len="sm"/>
                    </a:lnT>
                    <a:lnB w="9525" cap="flat" cmpd="sng">
                      <a:solidFill>
                        <a:srgbClr val="E7E7E7"/>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pt-BR" sz="1000">
                          <a:solidFill>
                            <a:srgbClr val="E7E7E7"/>
                          </a:solidFill>
                          <a:latin typeface="Verdana"/>
                          <a:ea typeface="Verdana"/>
                          <a:cs typeface="Verdana"/>
                          <a:sym typeface="Verdana"/>
                        </a:rPr>
                        <a:t>03</a:t>
                      </a:r>
                      <a:endParaRPr>
                        <a:latin typeface="Verdana"/>
                        <a:ea typeface="Verdana"/>
                        <a:cs typeface="Verdana"/>
                        <a:sym typeface="Verdana"/>
                      </a:endParaRPr>
                    </a:p>
                  </a:txBody>
                  <a:tcPr marL="91425" marR="91425" marT="91425" marB="91425">
                    <a:lnL w="9525" cap="flat" cmpd="sng">
                      <a:solidFill>
                        <a:srgbClr val="E7E7E7"/>
                      </a:solidFill>
                      <a:prstDash val="solid"/>
                      <a:round/>
                      <a:headEnd type="none" w="sm" len="sm"/>
                      <a:tailEnd type="none" w="sm" len="sm"/>
                    </a:lnL>
                    <a:lnR w="9525" cap="flat" cmpd="sng">
                      <a:solidFill>
                        <a:srgbClr val="E7E7E7"/>
                      </a:solidFill>
                      <a:prstDash val="solid"/>
                      <a:round/>
                      <a:headEnd type="none" w="sm" len="sm"/>
                      <a:tailEnd type="none" w="sm" len="sm"/>
                    </a:lnR>
                    <a:lnT w="9525" cap="flat" cmpd="sng">
                      <a:solidFill>
                        <a:srgbClr val="E7E7E7"/>
                      </a:solidFill>
                      <a:prstDash val="solid"/>
                      <a:round/>
                      <a:headEnd type="none" w="sm" len="sm"/>
                      <a:tailEnd type="none" w="sm" len="sm"/>
                    </a:lnT>
                    <a:lnB w="9525" cap="flat" cmpd="sng">
                      <a:solidFill>
                        <a:srgbClr val="E7E7E7"/>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pt-BR" sz="1000">
                          <a:solidFill>
                            <a:srgbClr val="E7E7E7"/>
                          </a:solidFill>
                          <a:latin typeface="Verdana"/>
                          <a:ea typeface="Verdana"/>
                          <a:cs typeface="Verdana"/>
                          <a:sym typeface="Verdana"/>
                        </a:rPr>
                        <a:t>04</a:t>
                      </a:r>
                      <a:endParaRPr>
                        <a:latin typeface="Verdana"/>
                        <a:ea typeface="Verdana"/>
                        <a:cs typeface="Verdana"/>
                        <a:sym typeface="Verdana"/>
                      </a:endParaRPr>
                    </a:p>
                  </a:txBody>
                  <a:tcPr marL="91425" marR="91425" marT="91425" marB="91425">
                    <a:lnL w="9525" cap="flat" cmpd="sng">
                      <a:solidFill>
                        <a:srgbClr val="E7E7E7"/>
                      </a:solidFill>
                      <a:prstDash val="solid"/>
                      <a:round/>
                      <a:headEnd type="none" w="sm" len="sm"/>
                      <a:tailEnd type="none" w="sm" len="sm"/>
                    </a:lnL>
                    <a:lnR w="9525" cap="flat" cmpd="sng">
                      <a:solidFill>
                        <a:srgbClr val="E7E7E7"/>
                      </a:solidFill>
                      <a:prstDash val="solid"/>
                      <a:round/>
                      <a:headEnd type="none" w="sm" len="sm"/>
                      <a:tailEnd type="none" w="sm" len="sm"/>
                    </a:lnR>
                    <a:lnT w="9525" cap="flat" cmpd="sng">
                      <a:solidFill>
                        <a:srgbClr val="E7E7E7"/>
                      </a:solidFill>
                      <a:prstDash val="solid"/>
                      <a:round/>
                      <a:headEnd type="none" w="sm" len="sm"/>
                      <a:tailEnd type="none" w="sm" len="sm"/>
                    </a:lnT>
                    <a:lnB w="9525" cap="flat" cmpd="sng">
                      <a:solidFill>
                        <a:srgbClr val="E7E7E7"/>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pt-BR" sz="1000">
                          <a:solidFill>
                            <a:srgbClr val="E7E7E7"/>
                          </a:solidFill>
                          <a:latin typeface="Verdana"/>
                          <a:ea typeface="Verdana"/>
                          <a:cs typeface="Verdana"/>
                          <a:sym typeface="Verdana"/>
                        </a:rPr>
                        <a:t>05</a:t>
                      </a:r>
                      <a:endParaRPr>
                        <a:latin typeface="Verdana"/>
                        <a:ea typeface="Verdana"/>
                        <a:cs typeface="Verdana"/>
                        <a:sym typeface="Verdana"/>
                      </a:endParaRPr>
                    </a:p>
                  </a:txBody>
                  <a:tcPr marL="91425" marR="91425" marT="91425" marB="91425">
                    <a:lnL w="9525" cap="flat" cmpd="sng">
                      <a:solidFill>
                        <a:srgbClr val="E7E7E7"/>
                      </a:solidFill>
                      <a:prstDash val="solid"/>
                      <a:round/>
                      <a:headEnd type="none" w="sm" len="sm"/>
                      <a:tailEnd type="none" w="sm" len="sm"/>
                    </a:lnL>
                    <a:lnR w="9525" cap="flat" cmpd="sng">
                      <a:solidFill>
                        <a:srgbClr val="E7E7E7"/>
                      </a:solidFill>
                      <a:prstDash val="solid"/>
                      <a:round/>
                      <a:headEnd type="none" w="sm" len="sm"/>
                      <a:tailEnd type="none" w="sm" len="sm"/>
                    </a:lnR>
                    <a:lnT w="9525" cap="flat" cmpd="sng">
                      <a:solidFill>
                        <a:srgbClr val="E7E7E7"/>
                      </a:solidFill>
                      <a:prstDash val="solid"/>
                      <a:round/>
                      <a:headEnd type="none" w="sm" len="sm"/>
                      <a:tailEnd type="none" w="sm" len="sm"/>
                    </a:lnT>
                    <a:lnB w="9525" cap="flat" cmpd="sng">
                      <a:solidFill>
                        <a:srgbClr val="E7E7E7"/>
                      </a:solidFill>
                      <a:prstDash val="solid"/>
                      <a:round/>
                      <a:headEnd type="none" w="sm" len="sm"/>
                      <a:tailEnd type="none" w="sm" len="sm"/>
                    </a:lnB>
                  </a:tcPr>
                </a:tc>
                <a:tc>
                  <a:txBody>
                    <a:bodyPr/>
                    <a:lstStyle/>
                    <a:p>
                      <a:pPr marL="0" lvl="0" indent="0" algn="l" rtl="0">
                        <a:spcBef>
                          <a:spcPts val="0"/>
                        </a:spcBef>
                        <a:spcAft>
                          <a:spcPts val="0"/>
                        </a:spcAft>
                        <a:buNone/>
                      </a:pPr>
                      <a:r>
                        <a:rPr lang="pt-BR" sz="1000">
                          <a:solidFill>
                            <a:srgbClr val="E7E7E7"/>
                          </a:solidFill>
                          <a:latin typeface="Verdana"/>
                          <a:ea typeface="Verdana"/>
                          <a:cs typeface="Verdana"/>
                          <a:sym typeface="Verdana"/>
                        </a:rPr>
                        <a:t>06</a:t>
                      </a:r>
                      <a:endParaRPr sz="1000">
                        <a:solidFill>
                          <a:srgbClr val="E7E7E7"/>
                        </a:solidFill>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endParaRPr sz="1000">
                        <a:solidFill>
                          <a:srgbClr val="E7E7E7"/>
                        </a:solidFill>
                        <a:latin typeface="Verdana"/>
                        <a:ea typeface="Verdana"/>
                        <a:cs typeface="Verdana"/>
                        <a:sym typeface="Verdana"/>
                      </a:endParaRPr>
                    </a:p>
                  </a:txBody>
                  <a:tcPr marL="91425" marR="91425" marT="91425" marB="91425">
                    <a:lnL w="9525" cap="flat" cmpd="sng">
                      <a:solidFill>
                        <a:srgbClr val="E7E7E7"/>
                      </a:solidFill>
                      <a:prstDash val="solid"/>
                      <a:round/>
                      <a:headEnd type="none" w="sm" len="sm"/>
                      <a:tailEnd type="none" w="sm" len="sm"/>
                    </a:lnL>
                    <a:lnR w="9525" cap="flat" cmpd="sng">
                      <a:solidFill>
                        <a:srgbClr val="E7E7E7"/>
                      </a:solidFill>
                      <a:prstDash val="solid"/>
                      <a:round/>
                      <a:headEnd type="none" w="sm" len="sm"/>
                      <a:tailEnd type="none" w="sm" len="sm"/>
                    </a:lnR>
                    <a:lnT w="9525" cap="flat" cmpd="sng">
                      <a:solidFill>
                        <a:srgbClr val="E7E7E7"/>
                      </a:solidFill>
                      <a:prstDash val="solid"/>
                      <a:round/>
                      <a:headEnd type="none" w="sm" len="sm"/>
                      <a:tailEnd type="none" w="sm" len="sm"/>
                    </a:lnT>
                    <a:lnB w="9525" cap="flat" cmpd="sng">
                      <a:solidFill>
                        <a:srgbClr val="E7E7E7"/>
                      </a:solidFill>
                      <a:prstDash val="solid"/>
                      <a:round/>
                      <a:headEnd type="none" w="sm" len="sm"/>
                      <a:tailEnd type="none" w="sm" len="sm"/>
                    </a:lnB>
                  </a:tcPr>
                </a:tc>
                <a:extLst>
                  <a:ext uri="{0D108BD9-81ED-4DB2-BD59-A6C34878D82A}">
                    <a16:rowId xmlns:a16="http://schemas.microsoft.com/office/drawing/2014/main" val="10000"/>
                  </a:ext>
                </a:extLst>
              </a:tr>
              <a:tr h="666475">
                <a:tc>
                  <a:txBody>
                    <a:bodyPr/>
                    <a:lstStyle/>
                    <a:p>
                      <a:pPr marL="0" lvl="0" indent="0" algn="l" rtl="0">
                        <a:spcBef>
                          <a:spcPts val="0"/>
                        </a:spcBef>
                        <a:spcAft>
                          <a:spcPts val="0"/>
                        </a:spcAft>
                        <a:buClr>
                          <a:schemeClr val="dk1"/>
                        </a:buClr>
                        <a:buSzPts val="1100"/>
                        <a:buFont typeface="Arial"/>
                        <a:buNone/>
                      </a:pPr>
                      <a:r>
                        <a:rPr lang="pt-BR" sz="1000">
                          <a:solidFill>
                            <a:srgbClr val="E7E7E7"/>
                          </a:solidFill>
                          <a:latin typeface="Verdana"/>
                          <a:ea typeface="Verdana"/>
                          <a:cs typeface="Verdana"/>
                          <a:sym typeface="Verdana"/>
                        </a:rPr>
                        <a:t>07</a:t>
                      </a:r>
                      <a:endParaRPr>
                        <a:latin typeface="Verdana"/>
                        <a:ea typeface="Verdana"/>
                        <a:cs typeface="Verdana"/>
                        <a:sym typeface="Verdana"/>
                      </a:endParaRPr>
                    </a:p>
                  </a:txBody>
                  <a:tcPr marL="91425" marR="91425" marT="91425" marB="91425">
                    <a:lnL w="9525" cap="flat" cmpd="sng">
                      <a:solidFill>
                        <a:srgbClr val="E7E7E7"/>
                      </a:solidFill>
                      <a:prstDash val="solid"/>
                      <a:round/>
                      <a:headEnd type="none" w="sm" len="sm"/>
                      <a:tailEnd type="none" w="sm" len="sm"/>
                    </a:lnL>
                    <a:lnR w="9525" cap="flat" cmpd="sng">
                      <a:solidFill>
                        <a:srgbClr val="E7E7E7"/>
                      </a:solidFill>
                      <a:prstDash val="solid"/>
                      <a:round/>
                      <a:headEnd type="none" w="sm" len="sm"/>
                      <a:tailEnd type="none" w="sm" len="sm"/>
                    </a:lnR>
                    <a:lnT w="9525" cap="flat" cmpd="sng">
                      <a:solidFill>
                        <a:srgbClr val="E7E7E7"/>
                      </a:solidFill>
                      <a:prstDash val="solid"/>
                      <a:round/>
                      <a:headEnd type="none" w="sm" len="sm"/>
                      <a:tailEnd type="none" w="sm" len="sm"/>
                    </a:lnT>
                    <a:lnB w="9525" cap="flat" cmpd="sng">
                      <a:solidFill>
                        <a:srgbClr val="E7E7E7"/>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pt-BR" sz="1000">
                          <a:solidFill>
                            <a:srgbClr val="E7E7E7"/>
                          </a:solidFill>
                          <a:latin typeface="Verdana"/>
                          <a:ea typeface="Verdana"/>
                          <a:cs typeface="Verdana"/>
                          <a:sym typeface="Verdana"/>
                        </a:rPr>
                        <a:t>08</a:t>
                      </a:r>
                      <a:endParaRPr>
                        <a:latin typeface="Verdana"/>
                        <a:ea typeface="Verdana"/>
                        <a:cs typeface="Verdana"/>
                        <a:sym typeface="Verdana"/>
                      </a:endParaRPr>
                    </a:p>
                  </a:txBody>
                  <a:tcPr marL="91425" marR="91425" marT="91425" marB="91425">
                    <a:lnL w="9525" cap="flat" cmpd="sng">
                      <a:solidFill>
                        <a:srgbClr val="E7E7E7"/>
                      </a:solidFill>
                      <a:prstDash val="solid"/>
                      <a:round/>
                      <a:headEnd type="none" w="sm" len="sm"/>
                      <a:tailEnd type="none" w="sm" len="sm"/>
                    </a:lnL>
                    <a:lnR w="9525" cap="flat" cmpd="sng">
                      <a:solidFill>
                        <a:srgbClr val="E7E7E7"/>
                      </a:solidFill>
                      <a:prstDash val="solid"/>
                      <a:round/>
                      <a:headEnd type="none" w="sm" len="sm"/>
                      <a:tailEnd type="none" w="sm" len="sm"/>
                    </a:lnR>
                    <a:lnT w="9525" cap="flat" cmpd="sng">
                      <a:solidFill>
                        <a:srgbClr val="E7E7E7"/>
                      </a:solidFill>
                      <a:prstDash val="solid"/>
                      <a:round/>
                      <a:headEnd type="none" w="sm" len="sm"/>
                      <a:tailEnd type="none" w="sm" len="sm"/>
                    </a:lnT>
                    <a:lnB w="9525" cap="flat" cmpd="sng">
                      <a:solidFill>
                        <a:srgbClr val="E7E7E7"/>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pt-BR" sz="1000">
                          <a:solidFill>
                            <a:srgbClr val="E7E7E7"/>
                          </a:solidFill>
                          <a:latin typeface="Verdana"/>
                          <a:ea typeface="Verdana"/>
                          <a:cs typeface="Verdana"/>
                          <a:sym typeface="Verdana"/>
                        </a:rPr>
                        <a:t>09</a:t>
                      </a:r>
                      <a:endParaRPr>
                        <a:latin typeface="Verdana"/>
                        <a:ea typeface="Verdana"/>
                        <a:cs typeface="Verdana"/>
                        <a:sym typeface="Verdana"/>
                      </a:endParaRPr>
                    </a:p>
                  </a:txBody>
                  <a:tcPr marL="91425" marR="91425" marT="91425" marB="91425">
                    <a:lnL w="9525" cap="flat" cmpd="sng">
                      <a:solidFill>
                        <a:srgbClr val="E7E7E7"/>
                      </a:solidFill>
                      <a:prstDash val="solid"/>
                      <a:round/>
                      <a:headEnd type="none" w="sm" len="sm"/>
                      <a:tailEnd type="none" w="sm" len="sm"/>
                    </a:lnL>
                    <a:lnR w="9525" cap="flat" cmpd="sng">
                      <a:solidFill>
                        <a:srgbClr val="E7E7E7"/>
                      </a:solidFill>
                      <a:prstDash val="solid"/>
                      <a:round/>
                      <a:headEnd type="none" w="sm" len="sm"/>
                      <a:tailEnd type="none" w="sm" len="sm"/>
                    </a:lnR>
                    <a:lnT w="9525" cap="flat" cmpd="sng">
                      <a:solidFill>
                        <a:srgbClr val="E7E7E7"/>
                      </a:solidFill>
                      <a:prstDash val="solid"/>
                      <a:round/>
                      <a:headEnd type="none" w="sm" len="sm"/>
                      <a:tailEnd type="none" w="sm" len="sm"/>
                    </a:lnT>
                    <a:lnB w="9525" cap="flat" cmpd="sng">
                      <a:solidFill>
                        <a:srgbClr val="E7E7E7"/>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pt-BR" sz="1000">
                          <a:solidFill>
                            <a:srgbClr val="E7E7E7"/>
                          </a:solidFill>
                          <a:latin typeface="Verdana"/>
                          <a:ea typeface="Verdana"/>
                          <a:cs typeface="Verdana"/>
                          <a:sym typeface="Verdana"/>
                        </a:rPr>
                        <a:t>10</a:t>
                      </a:r>
                      <a:endParaRPr>
                        <a:latin typeface="Verdana"/>
                        <a:ea typeface="Verdana"/>
                        <a:cs typeface="Verdana"/>
                        <a:sym typeface="Verdana"/>
                      </a:endParaRPr>
                    </a:p>
                  </a:txBody>
                  <a:tcPr marL="91425" marR="91425" marT="91425" marB="91425">
                    <a:lnL w="9525" cap="flat" cmpd="sng">
                      <a:solidFill>
                        <a:srgbClr val="E7E7E7"/>
                      </a:solidFill>
                      <a:prstDash val="solid"/>
                      <a:round/>
                      <a:headEnd type="none" w="sm" len="sm"/>
                      <a:tailEnd type="none" w="sm" len="sm"/>
                    </a:lnL>
                    <a:lnR w="9525" cap="flat" cmpd="sng">
                      <a:solidFill>
                        <a:srgbClr val="E7E7E7"/>
                      </a:solidFill>
                      <a:prstDash val="solid"/>
                      <a:round/>
                      <a:headEnd type="none" w="sm" len="sm"/>
                      <a:tailEnd type="none" w="sm" len="sm"/>
                    </a:lnR>
                    <a:lnT w="9525" cap="flat" cmpd="sng">
                      <a:solidFill>
                        <a:srgbClr val="E7E7E7"/>
                      </a:solidFill>
                      <a:prstDash val="solid"/>
                      <a:round/>
                      <a:headEnd type="none" w="sm" len="sm"/>
                      <a:tailEnd type="none" w="sm" len="sm"/>
                    </a:lnT>
                    <a:lnB w="9525" cap="flat" cmpd="sng">
                      <a:solidFill>
                        <a:srgbClr val="E7E7E7"/>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pt-BR" sz="1000">
                          <a:solidFill>
                            <a:srgbClr val="E7E7E7"/>
                          </a:solidFill>
                          <a:latin typeface="Verdana"/>
                          <a:ea typeface="Verdana"/>
                          <a:cs typeface="Verdana"/>
                          <a:sym typeface="Verdana"/>
                        </a:rPr>
                        <a:t>11</a:t>
                      </a:r>
                      <a:endParaRPr>
                        <a:latin typeface="Verdana"/>
                        <a:ea typeface="Verdana"/>
                        <a:cs typeface="Verdana"/>
                        <a:sym typeface="Verdana"/>
                      </a:endParaRPr>
                    </a:p>
                  </a:txBody>
                  <a:tcPr marL="91425" marR="91425" marT="91425" marB="91425">
                    <a:lnL w="9525" cap="flat" cmpd="sng">
                      <a:solidFill>
                        <a:srgbClr val="E7E7E7"/>
                      </a:solidFill>
                      <a:prstDash val="solid"/>
                      <a:round/>
                      <a:headEnd type="none" w="sm" len="sm"/>
                      <a:tailEnd type="none" w="sm" len="sm"/>
                    </a:lnL>
                    <a:lnR w="9525" cap="flat" cmpd="sng">
                      <a:solidFill>
                        <a:srgbClr val="E7E7E7"/>
                      </a:solidFill>
                      <a:prstDash val="solid"/>
                      <a:round/>
                      <a:headEnd type="none" w="sm" len="sm"/>
                      <a:tailEnd type="none" w="sm" len="sm"/>
                    </a:lnR>
                    <a:lnT w="9525" cap="flat" cmpd="sng">
                      <a:solidFill>
                        <a:srgbClr val="E7E7E7"/>
                      </a:solidFill>
                      <a:prstDash val="solid"/>
                      <a:round/>
                      <a:headEnd type="none" w="sm" len="sm"/>
                      <a:tailEnd type="none" w="sm" len="sm"/>
                    </a:lnT>
                    <a:lnB w="9525" cap="flat" cmpd="sng">
                      <a:solidFill>
                        <a:srgbClr val="E7E7E7"/>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pt-BR" sz="1000">
                          <a:solidFill>
                            <a:srgbClr val="E7E7E7"/>
                          </a:solidFill>
                          <a:latin typeface="Verdana"/>
                          <a:ea typeface="Verdana"/>
                          <a:cs typeface="Verdana"/>
                          <a:sym typeface="Verdana"/>
                        </a:rPr>
                        <a:t>12</a:t>
                      </a:r>
                      <a:endParaRPr>
                        <a:latin typeface="Verdana"/>
                        <a:ea typeface="Verdana"/>
                        <a:cs typeface="Verdana"/>
                        <a:sym typeface="Verdana"/>
                      </a:endParaRPr>
                    </a:p>
                  </a:txBody>
                  <a:tcPr marL="91425" marR="91425" marT="91425" marB="91425">
                    <a:lnL w="9525" cap="flat" cmpd="sng">
                      <a:solidFill>
                        <a:srgbClr val="E7E7E7"/>
                      </a:solidFill>
                      <a:prstDash val="solid"/>
                      <a:round/>
                      <a:headEnd type="none" w="sm" len="sm"/>
                      <a:tailEnd type="none" w="sm" len="sm"/>
                    </a:lnL>
                    <a:lnR w="9525" cap="flat" cmpd="sng">
                      <a:solidFill>
                        <a:srgbClr val="E7E7E7"/>
                      </a:solidFill>
                      <a:prstDash val="solid"/>
                      <a:round/>
                      <a:headEnd type="none" w="sm" len="sm"/>
                      <a:tailEnd type="none" w="sm" len="sm"/>
                    </a:lnR>
                    <a:lnT w="9525" cap="flat" cmpd="sng">
                      <a:solidFill>
                        <a:srgbClr val="E7E7E7"/>
                      </a:solidFill>
                      <a:prstDash val="solid"/>
                      <a:round/>
                      <a:headEnd type="none" w="sm" len="sm"/>
                      <a:tailEnd type="none" w="sm" len="sm"/>
                    </a:lnT>
                    <a:lnB w="9525" cap="flat" cmpd="sng">
                      <a:solidFill>
                        <a:srgbClr val="E7E7E7"/>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pt-BR" sz="1000">
                          <a:solidFill>
                            <a:srgbClr val="E7E7E7"/>
                          </a:solidFill>
                          <a:latin typeface="Verdana"/>
                          <a:ea typeface="Verdana"/>
                          <a:cs typeface="Verdana"/>
                          <a:sym typeface="Verdana"/>
                        </a:rPr>
                        <a:t>13</a:t>
                      </a:r>
                      <a:endParaRPr>
                        <a:latin typeface="Verdana"/>
                        <a:ea typeface="Verdana"/>
                        <a:cs typeface="Verdana"/>
                        <a:sym typeface="Verdana"/>
                      </a:endParaRPr>
                    </a:p>
                  </a:txBody>
                  <a:tcPr marL="91425" marR="91425" marT="91425" marB="91425">
                    <a:lnL w="9525" cap="flat" cmpd="sng">
                      <a:solidFill>
                        <a:srgbClr val="E7E7E7"/>
                      </a:solidFill>
                      <a:prstDash val="solid"/>
                      <a:round/>
                      <a:headEnd type="none" w="sm" len="sm"/>
                      <a:tailEnd type="none" w="sm" len="sm"/>
                    </a:lnL>
                    <a:lnR w="9525" cap="flat" cmpd="sng">
                      <a:solidFill>
                        <a:srgbClr val="E7E7E7"/>
                      </a:solidFill>
                      <a:prstDash val="solid"/>
                      <a:round/>
                      <a:headEnd type="none" w="sm" len="sm"/>
                      <a:tailEnd type="none" w="sm" len="sm"/>
                    </a:lnR>
                    <a:lnT w="9525" cap="flat" cmpd="sng">
                      <a:solidFill>
                        <a:srgbClr val="E7E7E7"/>
                      </a:solidFill>
                      <a:prstDash val="solid"/>
                      <a:round/>
                      <a:headEnd type="none" w="sm" len="sm"/>
                      <a:tailEnd type="none" w="sm" len="sm"/>
                    </a:lnT>
                    <a:lnB w="9525" cap="flat" cmpd="sng">
                      <a:solidFill>
                        <a:srgbClr val="E7E7E7"/>
                      </a:solidFill>
                      <a:prstDash val="solid"/>
                      <a:round/>
                      <a:headEnd type="none" w="sm" len="sm"/>
                      <a:tailEnd type="none" w="sm" len="sm"/>
                    </a:lnB>
                  </a:tcPr>
                </a:tc>
                <a:extLst>
                  <a:ext uri="{0D108BD9-81ED-4DB2-BD59-A6C34878D82A}">
                    <a16:rowId xmlns:a16="http://schemas.microsoft.com/office/drawing/2014/main" val="10001"/>
                  </a:ext>
                </a:extLst>
              </a:tr>
              <a:tr h="666475">
                <a:tc>
                  <a:txBody>
                    <a:bodyPr/>
                    <a:lstStyle/>
                    <a:p>
                      <a:pPr marL="0" lvl="0" indent="0" algn="l" rtl="0">
                        <a:spcBef>
                          <a:spcPts val="0"/>
                        </a:spcBef>
                        <a:spcAft>
                          <a:spcPts val="0"/>
                        </a:spcAft>
                        <a:buClr>
                          <a:schemeClr val="dk1"/>
                        </a:buClr>
                        <a:buSzPts val="1100"/>
                        <a:buFont typeface="Arial"/>
                        <a:buNone/>
                      </a:pPr>
                      <a:r>
                        <a:rPr lang="pt-BR" sz="1000">
                          <a:solidFill>
                            <a:srgbClr val="E7E7E7"/>
                          </a:solidFill>
                          <a:latin typeface="Verdana"/>
                          <a:ea typeface="Verdana"/>
                          <a:cs typeface="Verdana"/>
                          <a:sym typeface="Verdana"/>
                        </a:rPr>
                        <a:t>14</a:t>
                      </a:r>
                      <a:endParaRPr>
                        <a:latin typeface="Verdana"/>
                        <a:ea typeface="Verdana"/>
                        <a:cs typeface="Verdana"/>
                        <a:sym typeface="Verdana"/>
                      </a:endParaRPr>
                    </a:p>
                  </a:txBody>
                  <a:tcPr marL="91425" marR="91425" marT="91425" marB="91425">
                    <a:lnL w="9525" cap="flat" cmpd="sng">
                      <a:solidFill>
                        <a:srgbClr val="E7E7E7"/>
                      </a:solidFill>
                      <a:prstDash val="solid"/>
                      <a:round/>
                      <a:headEnd type="none" w="sm" len="sm"/>
                      <a:tailEnd type="none" w="sm" len="sm"/>
                    </a:lnL>
                    <a:lnR w="9525" cap="flat" cmpd="sng">
                      <a:solidFill>
                        <a:srgbClr val="E7E7E7"/>
                      </a:solidFill>
                      <a:prstDash val="solid"/>
                      <a:round/>
                      <a:headEnd type="none" w="sm" len="sm"/>
                      <a:tailEnd type="none" w="sm" len="sm"/>
                    </a:lnR>
                    <a:lnT w="9525" cap="flat" cmpd="sng">
                      <a:solidFill>
                        <a:srgbClr val="E7E7E7"/>
                      </a:solidFill>
                      <a:prstDash val="solid"/>
                      <a:round/>
                      <a:headEnd type="none" w="sm" len="sm"/>
                      <a:tailEnd type="none" w="sm" len="sm"/>
                    </a:lnT>
                    <a:lnB w="9525" cap="flat" cmpd="sng">
                      <a:solidFill>
                        <a:srgbClr val="E7E7E7"/>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pt-BR" sz="1000">
                          <a:solidFill>
                            <a:srgbClr val="E7E7E7"/>
                          </a:solidFill>
                          <a:latin typeface="Verdana"/>
                          <a:ea typeface="Verdana"/>
                          <a:cs typeface="Verdana"/>
                          <a:sym typeface="Verdana"/>
                        </a:rPr>
                        <a:t>15</a:t>
                      </a:r>
                      <a:endParaRPr>
                        <a:latin typeface="Verdana"/>
                        <a:ea typeface="Verdana"/>
                        <a:cs typeface="Verdana"/>
                        <a:sym typeface="Verdana"/>
                      </a:endParaRPr>
                    </a:p>
                  </a:txBody>
                  <a:tcPr marL="91425" marR="91425" marT="91425" marB="91425">
                    <a:lnL w="9525" cap="flat" cmpd="sng">
                      <a:solidFill>
                        <a:srgbClr val="E7E7E7"/>
                      </a:solidFill>
                      <a:prstDash val="solid"/>
                      <a:round/>
                      <a:headEnd type="none" w="sm" len="sm"/>
                      <a:tailEnd type="none" w="sm" len="sm"/>
                    </a:lnL>
                    <a:lnR w="9525" cap="flat" cmpd="sng">
                      <a:solidFill>
                        <a:srgbClr val="E7E7E7"/>
                      </a:solidFill>
                      <a:prstDash val="solid"/>
                      <a:round/>
                      <a:headEnd type="none" w="sm" len="sm"/>
                      <a:tailEnd type="none" w="sm" len="sm"/>
                    </a:lnR>
                    <a:lnT w="9525" cap="flat" cmpd="sng">
                      <a:solidFill>
                        <a:srgbClr val="E7E7E7"/>
                      </a:solidFill>
                      <a:prstDash val="solid"/>
                      <a:round/>
                      <a:headEnd type="none" w="sm" len="sm"/>
                      <a:tailEnd type="none" w="sm" len="sm"/>
                    </a:lnT>
                    <a:lnB w="9525" cap="flat" cmpd="sng">
                      <a:solidFill>
                        <a:srgbClr val="E7E7E7"/>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pt-BR" sz="1000">
                          <a:solidFill>
                            <a:srgbClr val="E7E7E7"/>
                          </a:solidFill>
                          <a:latin typeface="Verdana"/>
                          <a:ea typeface="Verdana"/>
                          <a:cs typeface="Verdana"/>
                          <a:sym typeface="Verdana"/>
                        </a:rPr>
                        <a:t>16</a:t>
                      </a:r>
                      <a:endParaRPr>
                        <a:latin typeface="Verdana"/>
                        <a:ea typeface="Verdana"/>
                        <a:cs typeface="Verdana"/>
                        <a:sym typeface="Verdana"/>
                      </a:endParaRPr>
                    </a:p>
                  </a:txBody>
                  <a:tcPr marL="91425" marR="91425" marT="91425" marB="91425">
                    <a:lnL w="9525" cap="flat" cmpd="sng">
                      <a:solidFill>
                        <a:srgbClr val="E7E7E7"/>
                      </a:solidFill>
                      <a:prstDash val="solid"/>
                      <a:round/>
                      <a:headEnd type="none" w="sm" len="sm"/>
                      <a:tailEnd type="none" w="sm" len="sm"/>
                    </a:lnL>
                    <a:lnR w="9525" cap="flat" cmpd="sng">
                      <a:solidFill>
                        <a:srgbClr val="E7E7E7"/>
                      </a:solidFill>
                      <a:prstDash val="solid"/>
                      <a:round/>
                      <a:headEnd type="none" w="sm" len="sm"/>
                      <a:tailEnd type="none" w="sm" len="sm"/>
                    </a:lnR>
                    <a:lnT w="9525" cap="flat" cmpd="sng">
                      <a:solidFill>
                        <a:srgbClr val="E7E7E7"/>
                      </a:solidFill>
                      <a:prstDash val="solid"/>
                      <a:round/>
                      <a:headEnd type="none" w="sm" len="sm"/>
                      <a:tailEnd type="none" w="sm" len="sm"/>
                    </a:lnT>
                    <a:lnB w="9525" cap="flat" cmpd="sng">
                      <a:solidFill>
                        <a:srgbClr val="E7E7E7"/>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pt-BR" sz="1000">
                          <a:solidFill>
                            <a:srgbClr val="E7E7E7"/>
                          </a:solidFill>
                          <a:latin typeface="Verdana"/>
                          <a:ea typeface="Verdana"/>
                          <a:cs typeface="Verdana"/>
                          <a:sym typeface="Verdana"/>
                        </a:rPr>
                        <a:t>17</a:t>
                      </a:r>
                      <a:endParaRPr>
                        <a:latin typeface="Verdana"/>
                        <a:ea typeface="Verdana"/>
                        <a:cs typeface="Verdana"/>
                        <a:sym typeface="Verdana"/>
                      </a:endParaRPr>
                    </a:p>
                  </a:txBody>
                  <a:tcPr marL="91425" marR="91425" marT="91425" marB="91425">
                    <a:lnL w="9525" cap="flat" cmpd="sng">
                      <a:solidFill>
                        <a:srgbClr val="E7E7E7"/>
                      </a:solidFill>
                      <a:prstDash val="solid"/>
                      <a:round/>
                      <a:headEnd type="none" w="sm" len="sm"/>
                      <a:tailEnd type="none" w="sm" len="sm"/>
                    </a:lnL>
                    <a:lnR w="9525" cap="flat" cmpd="sng">
                      <a:solidFill>
                        <a:srgbClr val="E7E7E7"/>
                      </a:solidFill>
                      <a:prstDash val="solid"/>
                      <a:round/>
                      <a:headEnd type="none" w="sm" len="sm"/>
                      <a:tailEnd type="none" w="sm" len="sm"/>
                    </a:lnR>
                    <a:lnT w="9525" cap="flat" cmpd="sng">
                      <a:solidFill>
                        <a:srgbClr val="E7E7E7"/>
                      </a:solidFill>
                      <a:prstDash val="solid"/>
                      <a:round/>
                      <a:headEnd type="none" w="sm" len="sm"/>
                      <a:tailEnd type="none" w="sm" len="sm"/>
                    </a:lnT>
                    <a:lnB w="9525" cap="flat" cmpd="sng">
                      <a:solidFill>
                        <a:srgbClr val="E7E7E7"/>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pt-BR" sz="1000">
                          <a:solidFill>
                            <a:srgbClr val="E7E7E7"/>
                          </a:solidFill>
                          <a:latin typeface="Verdana"/>
                          <a:ea typeface="Verdana"/>
                          <a:cs typeface="Verdana"/>
                          <a:sym typeface="Verdana"/>
                        </a:rPr>
                        <a:t>18</a:t>
                      </a:r>
                      <a:endParaRPr>
                        <a:latin typeface="Verdana"/>
                        <a:ea typeface="Verdana"/>
                        <a:cs typeface="Verdana"/>
                        <a:sym typeface="Verdana"/>
                      </a:endParaRPr>
                    </a:p>
                  </a:txBody>
                  <a:tcPr marL="91425" marR="91425" marT="91425" marB="91425">
                    <a:lnL w="9525" cap="flat" cmpd="sng">
                      <a:solidFill>
                        <a:srgbClr val="E7E7E7"/>
                      </a:solidFill>
                      <a:prstDash val="solid"/>
                      <a:round/>
                      <a:headEnd type="none" w="sm" len="sm"/>
                      <a:tailEnd type="none" w="sm" len="sm"/>
                    </a:lnL>
                    <a:lnR w="9525" cap="flat" cmpd="sng">
                      <a:solidFill>
                        <a:srgbClr val="E7E7E7"/>
                      </a:solidFill>
                      <a:prstDash val="solid"/>
                      <a:round/>
                      <a:headEnd type="none" w="sm" len="sm"/>
                      <a:tailEnd type="none" w="sm" len="sm"/>
                    </a:lnR>
                    <a:lnT w="9525" cap="flat" cmpd="sng">
                      <a:solidFill>
                        <a:srgbClr val="E7E7E7"/>
                      </a:solidFill>
                      <a:prstDash val="solid"/>
                      <a:round/>
                      <a:headEnd type="none" w="sm" len="sm"/>
                      <a:tailEnd type="none" w="sm" len="sm"/>
                    </a:lnT>
                    <a:lnB w="9525" cap="flat" cmpd="sng">
                      <a:solidFill>
                        <a:srgbClr val="E7E7E7"/>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pt-BR" sz="1000">
                          <a:solidFill>
                            <a:srgbClr val="E7E7E7"/>
                          </a:solidFill>
                          <a:latin typeface="Verdana"/>
                          <a:ea typeface="Verdana"/>
                          <a:cs typeface="Verdana"/>
                          <a:sym typeface="Verdana"/>
                        </a:rPr>
                        <a:t>19</a:t>
                      </a:r>
                      <a:endParaRPr>
                        <a:latin typeface="Verdana"/>
                        <a:ea typeface="Verdana"/>
                        <a:cs typeface="Verdana"/>
                        <a:sym typeface="Verdana"/>
                      </a:endParaRPr>
                    </a:p>
                  </a:txBody>
                  <a:tcPr marL="91425" marR="91425" marT="91425" marB="91425">
                    <a:lnL w="9525" cap="flat" cmpd="sng">
                      <a:solidFill>
                        <a:srgbClr val="E7E7E7"/>
                      </a:solidFill>
                      <a:prstDash val="solid"/>
                      <a:round/>
                      <a:headEnd type="none" w="sm" len="sm"/>
                      <a:tailEnd type="none" w="sm" len="sm"/>
                    </a:lnL>
                    <a:lnR w="9525" cap="flat" cmpd="sng">
                      <a:solidFill>
                        <a:srgbClr val="E7E7E7"/>
                      </a:solidFill>
                      <a:prstDash val="solid"/>
                      <a:round/>
                      <a:headEnd type="none" w="sm" len="sm"/>
                      <a:tailEnd type="none" w="sm" len="sm"/>
                    </a:lnR>
                    <a:lnT w="9525" cap="flat" cmpd="sng">
                      <a:solidFill>
                        <a:srgbClr val="E7E7E7"/>
                      </a:solidFill>
                      <a:prstDash val="solid"/>
                      <a:round/>
                      <a:headEnd type="none" w="sm" len="sm"/>
                      <a:tailEnd type="none" w="sm" len="sm"/>
                    </a:lnT>
                    <a:lnB w="9525" cap="flat" cmpd="sng">
                      <a:solidFill>
                        <a:srgbClr val="E7E7E7"/>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pt-BR" sz="1000">
                          <a:solidFill>
                            <a:srgbClr val="E7E7E7"/>
                          </a:solidFill>
                          <a:latin typeface="Verdana"/>
                          <a:ea typeface="Verdana"/>
                          <a:cs typeface="Verdana"/>
                          <a:sym typeface="Verdana"/>
                        </a:rPr>
                        <a:t>20</a:t>
                      </a:r>
                      <a:endParaRPr>
                        <a:latin typeface="Verdana"/>
                        <a:ea typeface="Verdana"/>
                        <a:cs typeface="Verdana"/>
                        <a:sym typeface="Verdana"/>
                      </a:endParaRPr>
                    </a:p>
                  </a:txBody>
                  <a:tcPr marL="91425" marR="91425" marT="91425" marB="91425">
                    <a:lnL w="9525" cap="flat" cmpd="sng">
                      <a:solidFill>
                        <a:srgbClr val="E7E7E7"/>
                      </a:solidFill>
                      <a:prstDash val="solid"/>
                      <a:round/>
                      <a:headEnd type="none" w="sm" len="sm"/>
                      <a:tailEnd type="none" w="sm" len="sm"/>
                    </a:lnL>
                    <a:lnR w="9525" cap="flat" cmpd="sng">
                      <a:solidFill>
                        <a:srgbClr val="E7E7E7"/>
                      </a:solidFill>
                      <a:prstDash val="solid"/>
                      <a:round/>
                      <a:headEnd type="none" w="sm" len="sm"/>
                      <a:tailEnd type="none" w="sm" len="sm"/>
                    </a:lnR>
                    <a:lnT w="9525" cap="flat" cmpd="sng">
                      <a:solidFill>
                        <a:srgbClr val="E7E7E7"/>
                      </a:solidFill>
                      <a:prstDash val="solid"/>
                      <a:round/>
                      <a:headEnd type="none" w="sm" len="sm"/>
                      <a:tailEnd type="none" w="sm" len="sm"/>
                    </a:lnT>
                    <a:lnB w="9525" cap="flat" cmpd="sng">
                      <a:solidFill>
                        <a:srgbClr val="E7E7E7"/>
                      </a:solidFill>
                      <a:prstDash val="solid"/>
                      <a:round/>
                      <a:headEnd type="none" w="sm" len="sm"/>
                      <a:tailEnd type="none" w="sm" len="sm"/>
                    </a:lnB>
                  </a:tcPr>
                </a:tc>
                <a:extLst>
                  <a:ext uri="{0D108BD9-81ED-4DB2-BD59-A6C34878D82A}">
                    <a16:rowId xmlns:a16="http://schemas.microsoft.com/office/drawing/2014/main" val="10002"/>
                  </a:ext>
                </a:extLst>
              </a:tr>
              <a:tr h="666475">
                <a:tc>
                  <a:txBody>
                    <a:bodyPr/>
                    <a:lstStyle/>
                    <a:p>
                      <a:pPr marL="0" lvl="0" indent="0" algn="l" rtl="0">
                        <a:spcBef>
                          <a:spcPts val="0"/>
                        </a:spcBef>
                        <a:spcAft>
                          <a:spcPts val="0"/>
                        </a:spcAft>
                        <a:buClr>
                          <a:schemeClr val="dk1"/>
                        </a:buClr>
                        <a:buSzPts val="1100"/>
                        <a:buFont typeface="Arial"/>
                        <a:buNone/>
                      </a:pPr>
                      <a:r>
                        <a:rPr lang="pt-BR" sz="1000">
                          <a:solidFill>
                            <a:srgbClr val="E7E7E7"/>
                          </a:solidFill>
                          <a:latin typeface="Verdana"/>
                          <a:ea typeface="Verdana"/>
                          <a:cs typeface="Verdana"/>
                          <a:sym typeface="Verdana"/>
                        </a:rPr>
                        <a:t>21</a:t>
                      </a:r>
                      <a:endParaRPr>
                        <a:latin typeface="Verdana"/>
                        <a:ea typeface="Verdana"/>
                        <a:cs typeface="Verdana"/>
                        <a:sym typeface="Verdana"/>
                      </a:endParaRPr>
                    </a:p>
                  </a:txBody>
                  <a:tcPr marL="91425" marR="91425" marT="91425" marB="91425">
                    <a:lnL w="9525" cap="flat" cmpd="sng">
                      <a:solidFill>
                        <a:srgbClr val="E7E7E7"/>
                      </a:solidFill>
                      <a:prstDash val="solid"/>
                      <a:round/>
                      <a:headEnd type="none" w="sm" len="sm"/>
                      <a:tailEnd type="none" w="sm" len="sm"/>
                    </a:lnL>
                    <a:lnR w="9525" cap="flat" cmpd="sng">
                      <a:solidFill>
                        <a:srgbClr val="E7E7E7"/>
                      </a:solidFill>
                      <a:prstDash val="solid"/>
                      <a:round/>
                      <a:headEnd type="none" w="sm" len="sm"/>
                      <a:tailEnd type="none" w="sm" len="sm"/>
                    </a:lnR>
                    <a:lnT w="9525" cap="flat" cmpd="sng">
                      <a:solidFill>
                        <a:srgbClr val="E7E7E7"/>
                      </a:solidFill>
                      <a:prstDash val="solid"/>
                      <a:round/>
                      <a:headEnd type="none" w="sm" len="sm"/>
                      <a:tailEnd type="none" w="sm" len="sm"/>
                    </a:lnT>
                    <a:lnB w="9525" cap="flat" cmpd="sng">
                      <a:solidFill>
                        <a:srgbClr val="E7E7E7"/>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pt-BR" sz="1000">
                          <a:solidFill>
                            <a:srgbClr val="E7E7E7"/>
                          </a:solidFill>
                          <a:latin typeface="Verdana"/>
                          <a:ea typeface="Verdana"/>
                          <a:cs typeface="Verdana"/>
                          <a:sym typeface="Verdana"/>
                        </a:rPr>
                        <a:t>22</a:t>
                      </a:r>
                      <a:endParaRPr>
                        <a:latin typeface="Verdana"/>
                        <a:ea typeface="Verdana"/>
                        <a:cs typeface="Verdana"/>
                        <a:sym typeface="Verdana"/>
                      </a:endParaRPr>
                    </a:p>
                  </a:txBody>
                  <a:tcPr marL="91425" marR="91425" marT="91425" marB="91425">
                    <a:lnL w="9525" cap="flat" cmpd="sng">
                      <a:solidFill>
                        <a:srgbClr val="E7E7E7"/>
                      </a:solidFill>
                      <a:prstDash val="solid"/>
                      <a:round/>
                      <a:headEnd type="none" w="sm" len="sm"/>
                      <a:tailEnd type="none" w="sm" len="sm"/>
                    </a:lnL>
                    <a:lnR w="9525" cap="flat" cmpd="sng">
                      <a:solidFill>
                        <a:srgbClr val="E7E7E7"/>
                      </a:solidFill>
                      <a:prstDash val="solid"/>
                      <a:round/>
                      <a:headEnd type="none" w="sm" len="sm"/>
                      <a:tailEnd type="none" w="sm" len="sm"/>
                    </a:lnR>
                    <a:lnT w="9525" cap="flat" cmpd="sng">
                      <a:solidFill>
                        <a:srgbClr val="E7E7E7"/>
                      </a:solidFill>
                      <a:prstDash val="solid"/>
                      <a:round/>
                      <a:headEnd type="none" w="sm" len="sm"/>
                      <a:tailEnd type="none" w="sm" len="sm"/>
                    </a:lnT>
                    <a:lnB w="9525" cap="flat" cmpd="sng">
                      <a:solidFill>
                        <a:srgbClr val="E7E7E7"/>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pt-BR" sz="1000">
                          <a:solidFill>
                            <a:srgbClr val="E7E7E7"/>
                          </a:solidFill>
                          <a:latin typeface="Verdana"/>
                          <a:ea typeface="Verdana"/>
                          <a:cs typeface="Verdana"/>
                          <a:sym typeface="Verdana"/>
                        </a:rPr>
                        <a:t>23</a:t>
                      </a:r>
                      <a:endParaRPr>
                        <a:latin typeface="Verdana"/>
                        <a:ea typeface="Verdana"/>
                        <a:cs typeface="Verdana"/>
                        <a:sym typeface="Verdana"/>
                      </a:endParaRPr>
                    </a:p>
                  </a:txBody>
                  <a:tcPr marL="91425" marR="91425" marT="91425" marB="91425">
                    <a:lnL w="9525" cap="flat" cmpd="sng">
                      <a:solidFill>
                        <a:srgbClr val="E7E7E7"/>
                      </a:solidFill>
                      <a:prstDash val="solid"/>
                      <a:round/>
                      <a:headEnd type="none" w="sm" len="sm"/>
                      <a:tailEnd type="none" w="sm" len="sm"/>
                    </a:lnL>
                    <a:lnR w="9525" cap="flat" cmpd="sng">
                      <a:solidFill>
                        <a:srgbClr val="E7E7E7"/>
                      </a:solidFill>
                      <a:prstDash val="solid"/>
                      <a:round/>
                      <a:headEnd type="none" w="sm" len="sm"/>
                      <a:tailEnd type="none" w="sm" len="sm"/>
                    </a:lnR>
                    <a:lnT w="9525" cap="flat" cmpd="sng">
                      <a:solidFill>
                        <a:srgbClr val="E7E7E7"/>
                      </a:solidFill>
                      <a:prstDash val="solid"/>
                      <a:round/>
                      <a:headEnd type="none" w="sm" len="sm"/>
                      <a:tailEnd type="none" w="sm" len="sm"/>
                    </a:lnT>
                    <a:lnB w="9525" cap="flat" cmpd="sng">
                      <a:solidFill>
                        <a:srgbClr val="E7E7E7"/>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pt-BR" sz="1000">
                          <a:solidFill>
                            <a:srgbClr val="E7E7E7"/>
                          </a:solidFill>
                          <a:latin typeface="Verdana"/>
                          <a:ea typeface="Verdana"/>
                          <a:cs typeface="Verdana"/>
                          <a:sym typeface="Verdana"/>
                        </a:rPr>
                        <a:t>24</a:t>
                      </a:r>
                      <a:endParaRPr>
                        <a:latin typeface="Verdana"/>
                        <a:ea typeface="Verdana"/>
                        <a:cs typeface="Verdana"/>
                        <a:sym typeface="Verdana"/>
                      </a:endParaRPr>
                    </a:p>
                  </a:txBody>
                  <a:tcPr marL="91425" marR="91425" marT="91425" marB="91425">
                    <a:lnL w="9525" cap="flat" cmpd="sng">
                      <a:solidFill>
                        <a:srgbClr val="E7E7E7"/>
                      </a:solidFill>
                      <a:prstDash val="solid"/>
                      <a:round/>
                      <a:headEnd type="none" w="sm" len="sm"/>
                      <a:tailEnd type="none" w="sm" len="sm"/>
                    </a:lnL>
                    <a:lnR w="9525" cap="flat" cmpd="sng">
                      <a:solidFill>
                        <a:srgbClr val="E7E7E7"/>
                      </a:solidFill>
                      <a:prstDash val="solid"/>
                      <a:round/>
                      <a:headEnd type="none" w="sm" len="sm"/>
                      <a:tailEnd type="none" w="sm" len="sm"/>
                    </a:lnR>
                    <a:lnT w="9525" cap="flat" cmpd="sng">
                      <a:solidFill>
                        <a:srgbClr val="E7E7E7"/>
                      </a:solidFill>
                      <a:prstDash val="solid"/>
                      <a:round/>
                      <a:headEnd type="none" w="sm" len="sm"/>
                      <a:tailEnd type="none" w="sm" len="sm"/>
                    </a:lnT>
                    <a:lnB w="9525" cap="flat" cmpd="sng">
                      <a:solidFill>
                        <a:srgbClr val="E7E7E7"/>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pt-BR" sz="1000">
                          <a:solidFill>
                            <a:srgbClr val="E7E7E7"/>
                          </a:solidFill>
                          <a:latin typeface="Verdana"/>
                          <a:ea typeface="Verdana"/>
                          <a:cs typeface="Verdana"/>
                          <a:sym typeface="Verdana"/>
                        </a:rPr>
                        <a:t>25</a:t>
                      </a:r>
                      <a:endParaRPr>
                        <a:latin typeface="Verdana"/>
                        <a:ea typeface="Verdana"/>
                        <a:cs typeface="Verdana"/>
                        <a:sym typeface="Verdana"/>
                      </a:endParaRPr>
                    </a:p>
                  </a:txBody>
                  <a:tcPr marL="91425" marR="91425" marT="91425" marB="91425">
                    <a:lnL w="9525" cap="flat" cmpd="sng">
                      <a:solidFill>
                        <a:srgbClr val="E7E7E7"/>
                      </a:solidFill>
                      <a:prstDash val="solid"/>
                      <a:round/>
                      <a:headEnd type="none" w="sm" len="sm"/>
                      <a:tailEnd type="none" w="sm" len="sm"/>
                    </a:lnL>
                    <a:lnR w="9525" cap="flat" cmpd="sng">
                      <a:solidFill>
                        <a:srgbClr val="E7E7E7"/>
                      </a:solidFill>
                      <a:prstDash val="solid"/>
                      <a:round/>
                      <a:headEnd type="none" w="sm" len="sm"/>
                      <a:tailEnd type="none" w="sm" len="sm"/>
                    </a:lnR>
                    <a:lnT w="9525" cap="flat" cmpd="sng">
                      <a:solidFill>
                        <a:srgbClr val="E7E7E7"/>
                      </a:solidFill>
                      <a:prstDash val="solid"/>
                      <a:round/>
                      <a:headEnd type="none" w="sm" len="sm"/>
                      <a:tailEnd type="none" w="sm" len="sm"/>
                    </a:lnT>
                    <a:lnB w="9525" cap="flat" cmpd="sng">
                      <a:solidFill>
                        <a:srgbClr val="E7E7E7"/>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pt-BR" sz="1000">
                          <a:solidFill>
                            <a:srgbClr val="E7E7E7"/>
                          </a:solidFill>
                          <a:latin typeface="Verdana"/>
                          <a:ea typeface="Verdana"/>
                          <a:cs typeface="Verdana"/>
                          <a:sym typeface="Verdana"/>
                        </a:rPr>
                        <a:t>26</a:t>
                      </a:r>
                      <a:endParaRPr>
                        <a:latin typeface="Verdana"/>
                        <a:ea typeface="Verdana"/>
                        <a:cs typeface="Verdana"/>
                        <a:sym typeface="Verdana"/>
                      </a:endParaRPr>
                    </a:p>
                  </a:txBody>
                  <a:tcPr marL="91425" marR="91425" marT="91425" marB="91425">
                    <a:lnL w="9525" cap="flat" cmpd="sng">
                      <a:solidFill>
                        <a:srgbClr val="E7E7E7"/>
                      </a:solidFill>
                      <a:prstDash val="solid"/>
                      <a:round/>
                      <a:headEnd type="none" w="sm" len="sm"/>
                      <a:tailEnd type="none" w="sm" len="sm"/>
                    </a:lnL>
                    <a:lnR w="9525" cap="flat" cmpd="sng">
                      <a:solidFill>
                        <a:srgbClr val="E7E7E7"/>
                      </a:solidFill>
                      <a:prstDash val="solid"/>
                      <a:round/>
                      <a:headEnd type="none" w="sm" len="sm"/>
                      <a:tailEnd type="none" w="sm" len="sm"/>
                    </a:lnR>
                    <a:lnT w="9525" cap="flat" cmpd="sng">
                      <a:solidFill>
                        <a:srgbClr val="E7E7E7"/>
                      </a:solidFill>
                      <a:prstDash val="solid"/>
                      <a:round/>
                      <a:headEnd type="none" w="sm" len="sm"/>
                      <a:tailEnd type="none" w="sm" len="sm"/>
                    </a:lnT>
                    <a:lnB w="9525" cap="flat" cmpd="sng">
                      <a:solidFill>
                        <a:srgbClr val="E7E7E7"/>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pt-BR" sz="1000">
                          <a:solidFill>
                            <a:srgbClr val="E7E7E7"/>
                          </a:solidFill>
                          <a:latin typeface="Verdana"/>
                          <a:ea typeface="Verdana"/>
                          <a:cs typeface="Verdana"/>
                          <a:sym typeface="Verdana"/>
                        </a:rPr>
                        <a:t>27</a:t>
                      </a:r>
                      <a:endParaRPr>
                        <a:latin typeface="Verdana"/>
                        <a:ea typeface="Verdana"/>
                        <a:cs typeface="Verdana"/>
                        <a:sym typeface="Verdana"/>
                      </a:endParaRPr>
                    </a:p>
                  </a:txBody>
                  <a:tcPr marL="91425" marR="91425" marT="91425" marB="91425">
                    <a:lnL w="9525" cap="flat" cmpd="sng">
                      <a:solidFill>
                        <a:srgbClr val="E7E7E7"/>
                      </a:solidFill>
                      <a:prstDash val="solid"/>
                      <a:round/>
                      <a:headEnd type="none" w="sm" len="sm"/>
                      <a:tailEnd type="none" w="sm" len="sm"/>
                    </a:lnL>
                    <a:lnR w="9525" cap="flat" cmpd="sng">
                      <a:solidFill>
                        <a:srgbClr val="E7E7E7"/>
                      </a:solidFill>
                      <a:prstDash val="solid"/>
                      <a:round/>
                      <a:headEnd type="none" w="sm" len="sm"/>
                      <a:tailEnd type="none" w="sm" len="sm"/>
                    </a:lnR>
                    <a:lnT w="9525" cap="flat" cmpd="sng">
                      <a:solidFill>
                        <a:srgbClr val="E7E7E7"/>
                      </a:solidFill>
                      <a:prstDash val="solid"/>
                      <a:round/>
                      <a:headEnd type="none" w="sm" len="sm"/>
                      <a:tailEnd type="none" w="sm" len="sm"/>
                    </a:lnT>
                    <a:lnB w="9525" cap="flat" cmpd="sng">
                      <a:solidFill>
                        <a:srgbClr val="E7E7E7"/>
                      </a:solidFill>
                      <a:prstDash val="solid"/>
                      <a:round/>
                      <a:headEnd type="none" w="sm" len="sm"/>
                      <a:tailEnd type="none" w="sm" len="sm"/>
                    </a:lnB>
                  </a:tcPr>
                </a:tc>
                <a:extLst>
                  <a:ext uri="{0D108BD9-81ED-4DB2-BD59-A6C34878D82A}">
                    <a16:rowId xmlns:a16="http://schemas.microsoft.com/office/drawing/2014/main" val="10003"/>
                  </a:ext>
                </a:extLst>
              </a:tr>
              <a:tr h="666475">
                <a:tc>
                  <a:txBody>
                    <a:bodyPr/>
                    <a:lstStyle/>
                    <a:p>
                      <a:pPr marL="0" lvl="0" indent="0" algn="l" rtl="0">
                        <a:spcBef>
                          <a:spcPts val="0"/>
                        </a:spcBef>
                        <a:spcAft>
                          <a:spcPts val="0"/>
                        </a:spcAft>
                        <a:buClr>
                          <a:schemeClr val="dk1"/>
                        </a:buClr>
                        <a:buSzPts val="1100"/>
                        <a:buFont typeface="Arial"/>
                        <a:buNone/>
                      </a:pPr>
                      <a:r>
                        <a:rPr lang="pt-BR" sz="1000">
                          <a:solidFill>
                            <a:srgbClr val="E7E7E7"/>
                          </a:solidFill>
                          <a:latin typeface="Verdana"/>
                          <a:ea typeface="Verdana"/>
                          <a:cs typeface="Verdana"/>
                          <a:sym typeface="Verdana"/>
                        </a:rPr>
                        <a:t>28</a:t>
                      </a:r>
                      <a:endParaRPr>
                        <a:latin typeface="Verdana"/>
                        <a:ea typeface="Verdana"/>
                        <a:cs typeface="Verdana"/>
                        <a:sym typeface="Verdana"/>
                      </a:endParaRPr>
                    </a:p>
                  </a:txBody>
                  <a:tcPr marL="91425" marR="91425" marT="91425" marB="91425">
                    <a:lnL w="9525" cap="flat" cmpd="sng">
                      <a:solidFill>
                        <a:srgbClr val="E7E7E7"/>
                      </a:solidFill>
                      <a:prstDash val="solid"/>
                      <a:round/>
                      <a:headEnd type="none" w="sm" len="sm"/>
                      <a:tailEnd type="none" w="sm" len="sm"/>
                    </a:lnL>
                    <a:lnR w="9525" cap="flat" cmpd="sng">
                      <a:solidFill>
                        <a:srgbClr val="E7E7E7"/>
                      </a:solidFill>
                      <a:prstDash val="solid"/>
                      <a:round/>
                      <a:headEnd type="none" w="sm" len="sm"/>
                      <a:tailEnd type="none" w="sm" len="sm"/>
                    </a:lnR>
                    <a:lnT w="9525" cap="flat" cmpd="sng">
                      <a:solidFill>
                        <a:srgbClr val="E7E7E7"/>
                      </a:solidFill>
                      <a:prstDash val="solid"/>
                      <a:round/>
                      <a:headEnd type="none" w="sm" len="sm"/>
                      <a:tailEnd type="none" w="sm" len="sm"/>
                    </a:lnT>
                    <a:lnB w="9525" cap="flat" cmpd="sng">
                      <a:solidFill>
                        <a:srgbClr val="E7E7E7"/>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pt-BR" sz="1000">
                          <a:solidFill>
                            <a:srgbClr val="E7E7E7"/>
                          </a:solidFill>
                          <a:latin typeface="Verdana"/>
                          <a:ea typeface="Verdana"/>
                          <a:cs typeface="Verdana"/>
                          <a:sym typeface="Verdana"/>
                        </a:rPr>
                        <a:t>29</a:t>
                      </a:r>
                      <a:endParaRPr>
                        <a:latin typeface="Verdana"/>
                        <a:ea typeface="Verdana"/>
                        <a:cs typeface="Verdana"/>
                        <a:sym typeface="Verdana"/>
                      </a:endParaRPr>
                    </a:p>
                  </a:txBody>
                  <a:tcPr marL="91425" marR="91425" marT="91425" marB="91425">
                    <a:lnL w="9525" cap="flat" cmpd="sng">
                      <a:solidFill>
                        <a:srgbClr val="E7E7E7"/>
                      </a:solidFill>
                      <a:prstDash val="solid"/>
                      <a:round/>
                      <a:headEnd type="none" w="sm" len="sm"/>
                      <a:tailEnd type="none" w="sm" len="sm"/>
                    </a:lnL>
                    <a:lnR w="9525" cap="flat" cmpd="sng">
                      <a:solidFill>
                        <a:srgbClr val="E7E7E7"/>
                      </a:solidFill>
                      <a:prstDash val="solid"/>
                      <a:round/>
                      <a:headEnd type="none" w="sm" len="sm"/>
                      <a:tailEnd type="none" w="sm" len="sm"/>
                    </a:lnR>
                    <a:lnT w="9525" cap="flat" cmpd="sng">
                      <a:solidFill>
                        <a:srgbClr val="E7E7E7"/>
                      </a:solidFill>
                      <a:prstDash val="solid"/>
                      <a:round/>
                      <a:headEnd type="none" w="sm" len="sm"/>
                      <a:tailEnd type="none" w="sm" len="sm"/>
                    </a:lnT>
                    <a:lnB w="9525" cap="flat" cmpd="sng">
                      <a:solidFill>
                        <a:srgbClr val="E7E7E7"/>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pt-BR" sz="1000">
                          <a:solidFill>
                            <a:srgbClr val="E7E7E7"/>
                          </a:solidFill>
                          <a:latin typeface="Verdana"/>
                          <a:ea typeface="Verdana"/>
                          <a:cs typeface="Verdana"/>
                          <a:sym typeface="Verdana"/>
                        </a:rPr>
                        <a:t>30</a:t>
                      </a:r>
                      <a:endParaRPr>
                        <a:latin typeface="Verdana"/>
                        <a:ea typeface="Verdana"/>
                        <a:cs typeface="Verdana"/>
                        <a:sym typeface="Verdana"/>
                      </a:endParaRPr>
                    </a:p>
                  </a:txBody>
                  <a:tcPr marL="91425" marR="91425" marT="91425" marB="91425">
                    <a:lnL w="9525" cap="flat" cmpd="sng">
                      <a:solidFill>
                        <a:srgbClr val="E7E7E7"/>
                      </a:solidFill>
                      <a:prstDash val="solid"/>
                      <a:round/>
                      <a:headEnd type="none" w="sm" len="sm"/>
                      <a:tailEnd type="none" w="sm" len="sm"/>
                    </a:lnL>
                    <a:lnR w="9525" cap="flat" cmpd="sng">
                      <a:solidFill>
                        <a:srgbClr val="E7E7E7"/>
                      </a:solidFill>
                      <a:prstDash val="solid"/>
                      <a:round/>
                      <a:headEnd type="none" w="sm" len="sm"/>
                      <a:tailEnd type="none" w="sm" len="sm"/>
                    </a:lnR>
                    <a:lnT w="9525" cap="flat" cmpd="sng">
                      <a:solidFill>
                        <a:srgbClr val="E7E7E7"/>
                      </a:solidFill>
                      <a:prstDash val="solid"/>
                      <a:round/>
                      <a:headEnd type="none" w="sm" len="sm"/>
                      <a:tailEnd type="none" w="sm" len="sm"/>
                    </a:lnT>
                    <a:lnB w="9525" cap="flat" cmpd="sng">
                      <a:solidFill>
                        <a:srgbClr val="E7E7E7"/>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pt-BR" sz="1000">
                          <a:solidFill>
                            <a:srgbClr val="E7E7E7"/>
                          </a:solidFill>
                          <a:latin typeface="Verdana"/>
                          <a:ea typeface="Verdana"/>
                          <a:cs typeface="Verdana"/>
                          <a:sym typeface="Verdana"/>
                        </a:rPr>
                        <a:t>31</a:t>
                      </a:r>
                      <a:endParaRPr>
                        <a:latin typeface="Verdana"/>
                        <a:ea typeface="Verdana"/>
                        <a:cs typeface="Verdana"/>
                        <a:sym typeface="Verdana"/>
                      </a:endParaRPr>
                    </a:p>
                  </a:txBody>
                  <a:tcPr marL="91425" marR="91425" marT="91425" marB="91425">
                    <a:lnL w="9525" cap="flat" cmpd="sng">
                      <a:solidFill>
                        <a:srgbClr val="E7E7E7"/>
                      </a:solidFill>
                      <a:prstDash val="solid"/>
                      <a:round/>
                      <a:headEnd type="none" w="sm" len="sm"/>
                      <a:tailEnd type="none" w="sm" len="sm"/>
                    </a:lnL>
                    <a:lnR w="9525" cap="flat" cmpd="sng">
                      <a:solidFill>
                        <a:srgbClr val="E7E7E7"/>
                      </a:solidFill>
                      <a:prstDash val="solid"/>
                      <a:round/>
                      <a:headEnd type="none" w="sm" len="sm"/>
                      <a:tailEnd type="none" w="sm" len="sm"/>
                    </a:lnR>
                    <a:lnT w="9525" cap="flat" cmpd="sng">
                      <a:solidFill>
                        <a:srgbClr val="E7E7E7"/>
                      </a:solidFill>
                      <a:prstDash val="solid"/>
                      <a:round/>
                      <a:headEnd type="none" w="sm" len="sm"/>
                      <a:tailEnd type="none" w="sm" len="sm"/>
                    </a:lnT>
                    <a:lnB w="9525" cap="flat" cmpd="sng">
                      <a:solidFill>
                        <a:srgbClr val="E7E7E7"/>
                      </a:solidFill>
                      <a:prstDash val="solid"/>
                      <a:round/>
                      <a:headEnd type="none" w="sm" len="sm"/>
                      <a:tailEnd type="none" w="sm" len="sm"/>
                    </a:lnB>
                  </a:tcPr>
                </a:tc>
                <a:tc>
                  <a:txBody>
                    <a:bodyPr/>
                    <a:lstStyle/>
                    <a:p>
                      <a:pPr marL="0" lvl="0" indent="0" algn="l" rtl="0">
                        <a:spcBef>
                          <a:spcPts val="0"/>
                        </a:spcBef>
                        <a:spcAft>
                          <a:spcPts val="0"/>
                        </a:spcAft>
                        <a:buNone/>
                      </a:pPr>
                      <a:endParaRPr>
                        <a:latin typeface="Verdana"/>
                        <a:ea typeface="Verdana"/>
                        <a:cs typeface="Verdana"/>
                        <a:sym typeface="Verdana"/>
                      </a:endParaRPr>
                    </a:p>
                  </a:txBody>
                  <a:tcPr marL="91425" marR="91425" marT="91425" marB="91425">
                    <a:lnL w="9525" cap="flat" cmpd="sng">
                      <a:solidFill>
                        <a:srgbClr val="E7E7E7"/>
                      </a:solidFill>
                      <a:prstDash val="solid"/>
                      <a:round/>
                      <a:headEnd type="none" w="sm" len="sm"/>
                      <a:tailEnd type="none" w="sm" len="sm"/>
                    </a:lnL>
                    <a:lnR w="9525" cap="flat" cmpd="sng">
                      <a:solidFill>
                        <a:srgbClr val="E7E7E7"/>
                      </a:solidFill>
                      <a:prstDash val="solid"/>
                      <a:round/>
                      <a:headEnd type="none" w="sm" len="sm"/>
                      <a:tailEnd type="none" w="sm" len="sm"/>
                    </a:lnR>
                    <a:lnT w="9525" cap="flat" cmpd="sng">
                      <a:solidFill>
                        <a:srgbClr val="E7E7E7"/>
                      </a:solidFill>
                      <a:prstDash val="solid"/>
                      <a:round/>
                      <a:headEnd type="none" w="sm" len="sm"/>
                      <a:tailEnd type="none" w="sm" len="sm"/>
                    </a:lnT>
                    <a:lnB w="9525" cap="flat" cmpd="sng">
                      <a:solidFill>
                        <a:srgbClr val="E7E7E7"/>
                      </a:solidFill>
                      <a:prstDash val="solid"/>
                      <a:round/>
                      <a:headEnd type="none" w="sm" len="sm"/>
                      <a:tailEnd type="none" w="sm" len="sm"/>
                    </a:lnB>
                  </a:tcPr>
                </a:tc>
                <a:tc>
                  <a:txBody>
                    <a:bodyPr/>
                    <a:lstStyle/>
                    <a:p>
                      <a:pPr marL="0" lvl="0" indent="0" algn="l" rtl="0">
                        <a:spcBef>
                          <a:spcPts val="0"/>
                        </a:spcBef>
                        <a:spcAft>
                          <a:spcPts val="0"/>
                        </a:spcAft>
                        <a:buNone/>
                      </a:pPr>
                      <a:endParaRPr>
                        <a:latin typeface="Verdana"/>
                        <a:ea typeface="Verdana"/>
                        <a:cs typeface="Verdana"/>
                        <a:sym typeface="Verdana"/>
                      </a:endParaRPr>
                    </a:p>
                  </a:txBody>
                  <a:tcPr marL="91425" marR="91425" marT="91425" marB="91425">
                    <a:lnL w="9525" cap="flat" cmpd="sng">
                      <a:solidFill>
                        <a:srgbClr val="E7E7E7"/>
                      </a:solidFill>
                      <a:prstDash val="solid"/>
                      <a:round/>
                      <a:headEnd type="none" w="sm" len="sm"/>
                      <a:tailEnd type="none" w="sm" len="sm"/>
                    </a:lnL>
                    <a:lnR w="9525" cap="flat" cmpd="sng">
                      <a:solidFill>
                        <a:srgbClr val="E7E7E7"/>
                      </a:solidFill>
                      <a:prstDash val="solid"/>
                      <a:round/>
                      <a:headEnd type="none" w="sm" len="sm"/>
                      <a:tailEnd type="none" w="sm" len="sm"/>
                    </a:lnR>
                    <a:lnT w="9525" cap="flat" cmpd="sng">
                      <a:solidFill>
                        <a:srgbClr val="E7E7E7"/>
                      </a:solidFill>
                      <a:prstDash val="solid"/>
                      <a:round/>
                      <a:headEnd type="none" w="sm" len="sm"/>
                      <a:tailEnd type="none" w="sm" len="sm"/>
                    </a:lnT>
                    <a:lnB w="9525" cap="flat" cmpd="sng">
                      <a:solidFill>
                        <a:srgbClr val="E7E7E7"/>
                      </a:solidFill>
                      <a:prstDash val="solid"/>
                      <a:round/>
                      <a:headEnd type="none" w="sm" len="sm"/>
                      <a:tailEnd type="none" w="sm" len="sm"/>
                    </a:lnB>
                  </a:tcPr>
                </a:tc>
                <a:tc>
                  <a:txBody>
                    <a:bodyPr/>
                    <a:lstStyle/>
                    <a:p>
                      <a:pPr marL="0" lvl="0" indent="0" algn="l" rtl="0">
                        <a:spcBef>
                          <a:spcPts val="0"/>
                        </a:spcBef>
                        <a:spcAft>
                          <a:spcPts val="0"/>
                        </a:spcAft>
                        <a:buNone/>
                      </a:pPr>
                      <a:endParaRPr>
                        <a:latin typeface="Verdana"/>
                        <a:ea typeface="Verdana"/>
                        <a:cs typeface="Verdana"/>
                        <a:sym typeface="Verdana"/>
                      </a:endParaRPr>
                    </a:p>
                  </a:txBody>
                  <a:tcPr marL="91425" marR="91425" marT="91425" marB="91425">
                    <a:lnL w="9525" cap="flat" cmpd="sng">
                      <a:solidFill>
                        <a:srgbClr val="E7E7E7"/>
                      </a:solidFill>
                      <a:prstDash val="solid"/>
                      <a:round/>
                      <a:headEnd type="none" w="sm" len="sm"/>
                      <a:tailEnd type="none" w="sm" len="sm"/>
                    </a:lnL>
                    <a:lnR w="9525" cap="flat" cmpd="sng">
                      <a:solidFill>
                        <a:srgbClr val="E7E7E7"/>
                      </a:solidFill>
                      <a:prstDash val="solid"/>
                      <a:round/>
                      <a:headEnd type="none" w="sm" len="sm"/>
                      <a:tailEnd type="none" w="sm" len="sm"/>
                    </a:lnR>
                    <a:lnT w="9525" cap="flat" cmpd="sng">
                      <a:solidFill>
                        <a:srgbClr val="E7E7E7"/>
                      </a:solidFill>
                      <a:prstDash val="solid"/>
                      <a:round/>
                      <a:headEnd type="none" w="sm" len="sm"/>
                      <a:tailEnd type="none" w="sm" len="sm"/>
                    </a:lnT>
                    <a:lnB w="9525" cap="flat" cmpd="sng">
                      <a:solidFill>
                        <a:srgbClr val="E7E7E7"/>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pic>
        <p:nvPicPr>
          <p:cNvPr id="262" name="Google Shape;262;p28"/>
          <p:cNvPicPr preferRelativeResize="0"/>
          <p:nvPr/>
        </p:nvPicPr>
        <p:blipFill>
          <a:blip r:embed="rId4">
            <a:alphaModFix/>
          </a:blip>
          <a:stretch>
            <a:fillRect/>
          </a:stretch>
        </p:blipFill>
        <p:spPr>
          <a:xfrm>
            <a:off x="-8" y="0"/>
            <a:ext cx="358416" cy="51434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grpSp>
        <p:nvGrpSpPr>
          <p:cNvPr id="267" name="Google Shape;267;p29"/>
          <p:cNvGrpSpPr/>
          <p:nvPr/>
        </p:nvGrpSpPr>
        <p:grpSpPr>
          <a:xfrm>
            <a:off x="3881116" y="1170128"/>
            <a:ext cx="3974381" cy="3363726"/>
            <a:chOff x="3553042" y="1657806"/>
            <a:chExt cx="3461100" cy="2671532"/>
          </a:xfrm>
        </p:grpSpPr>
        <p:sp>
          <p:nvSpPr>
            <p:cNvPr id="268" name="Google Shape;268;p29"/>
            <p:cNvSpPr/>
            <p:nvPr/>
          </p:nvSpPr>
          <p:spPr>
            <a:xfrm>
              <a:off x="4856024" y="3625653"/>
              <a:ext cx="944700" cy="663300"/>
            </a:xfrm>
            <a:prstGeom prst="trapezoid">
              <a:avLst>
                <a:gd name="adj" fmla="val 25000"/>
              </a:avLst>
            </a:prstGeom>
            <a:solidFill>
              <a:srgbClr val="E7E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9"/>
            <p:cNvSpPr/>
            <p:nvPr/>
          </p:nvSpPr>
          <p:spPr>
            <a:xfrm rot="10800000">
              <a:off x="4953871" y="3681997"/>
              <a:ext cx="400200" cy="606600"/>
            </a:xfrm>
            <a:prstGeom prst="triangle">
              <a:avLst>
                <a:gd name="adj" fmla="val 96745"/>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9"/>
            <p:cNvSpPr/>
            <p:nvPr/>
          </p:nvSpPr>
          <p:spPr>
            <a:xfrm>
              <a:off x="4767796" y="3681816"/>
              <a:ext cx="163500" cy="606600"/>
            </a:xfrm>
            <a:prstGeom prst="triangle">
              <a:avLst>
                <a:gd name="adj" fmla="val 98558"/>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9"/>
            <p:cNvSpPr/>
            <p:nvPr/>
          </p:nvSpPr>
          <p:spPr>
            <a:xfrm rot="10800000">
              <a:off x="4678237" y="4276102"/>
              <a:ext cx="1210800" cy="45600"/>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9"/>
            <p:cNvSpPr/>
            <p:nvPr/>
          </p:nvSpPr>
          <p:spPr>
            <a:xfrm rot="10800000">
              <a:off x="4668343" y="4283738"/>
              <a:ext cx="1230600" cy="45600"/>
            </a:xfrm>
            <a:prstGeom prst="roundRect">
              <a:avLst>
                <a:gd name="adj" fmla="val 5000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9"/>
            <p:cNvSpPr/>
            <p:nvPr/>
          </p:nvSpPr>
          <p:spPr>
            <a:xfrm>
              <a:off x="4926950" y="3681915"/>
              <a:ext cx="42900" cy="594300"/>
            </a:xfrm>
            <a:prstGeom prst="rect">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9"/>
            <p:cNvSpPr/>
            <p:nvPr/>
          </p:nvSpPr>
          <p:spPr>
            <a:xfrm>
              <a:off x="3553042" y="1674645"/>
              <a:ext cx="3461100" cy="2014500"/>
            </a:xfrm>
            <a:prstGeom prst="roundRect">
              <a:avLst>
                <a:gd name="adj" fmla="val 1882"/>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9"/>
            <p:cNvSpPr/>
            <p:nvPr/>
          </p:nvSpPr>
          <p:spPr>
            <a:xfrm>
              <a:off x="3553042" y="1657806"/>
              <a:ext cx="3461100" cy="2014500"/>
            </a:xfrm>
            <a:prstGeom prst="roundRect">
              <a:avLst>
                <a:gd name="adj" fmla="val 1764"/>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76" name="Google Shape;276;p29" descr="QuickTip.jpg"/>
          <p:cNvPicPr preferRelativeResize="0"/>
          <p:nvPr/>
        </p:nvPicPr>
        <p:blipFill rotWithShape="1">
          <a:blip r:embed="rId3">
            <a:alphaModFix/>
          </a:blip>
          <a:srcRect t="7264" b="7264"/>
          <a:stretch/>
        </p:blipFill>
        <p:spPr>
          <a:xfrm>
            <a:off x="3941958" y="1241992"/>
            <a:ext cx="3852600" cy="2406900"/>
          </a:xfrm>
          <a:prstGeom prst="rect">
            <a:avLst/>
          </a:prstGeom>
          <a:noFill/>
          <a:ln>
            <a:noFill/>
          </a:ln>
        </p:spPr>
      </p:pic>
      <p:sp>
        <p:nvSpPr>
          <p:cNvPr id="277" name="Google Shape;277;p29"/>
          <p:cNvSpPr/>
          <p:nvPr/>
        </p:nvSpPr>
        <p:spPr>
          <a:xfrm flipH="1">
            <a:off x="3941943" y="1243313"/>
            <a:ext cx="3852600" cy="2403900"/>
          </a:xfrm>
          <a:prstGeom prst="rtTriangle">
            <a:avLst/>
          </a:prstGeom>
          <a:solidFill>
            <a:srgbClr val="000000">
              <a:alpha val="4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8" name="Google Shape;278;p29"/>
          <p:cNvGrpSpPr/>
          <p:nvPr/>
        </p:nvGrpSpPr>
        <p:grpSpPr>
          <a:xfrm>
            <a:off x="7271507" y="2539228"/>
            <a:ext cx="1288393" cy="2100179"/>
            <a:chOff x="6505573" y="2745170"/>
            <a:chExt cx="1122000" cy="1668000"/>
          </a:xfrm>
        </p:grpSpPr>
        <p:sp>
          <p:nvSpPr>
            <p:cNvPr id="279" name="Google Shape;279;p29"/>
            <p:cNvSpPr/>
            <p:nvPr/>
          </p:nvSpPr>
          <p:spPr>
            <a:xfrm>
              <a:off x="6517841" y="2745170"/>
              <a:ext cx="1109700" cy="1668000"/>
            </a:xfrm>
            <a:prstGeom prst="roundRect">
              <a:avLst>
                <a:gd name="adj" fmla="val 5402"/>
              </a:avLst>
            </a:prstGeom>
            <a:solidFill>
              <a:srgbClr val="1B212C"/>
            </a:solidFill>
            <a:ln>
              <a:noFill/>
            </a:ln>
            <a:effectLst>
              <a:outerShdw blurRad="387350" dist="38100" dir="8100000" sx="107000" sy="107000" algn="tr" rotWithShape="0">
                <a:srgbClr val="000000">
                  <a:alpha val="498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9"/>
            <p:cNvSpPr/>
            <p:nvPr/>
          </p:nvSpPr>
          <p:spPr>
            <a:xfrm rot="-5400000">
              <a:off x="6238873" y="3024453"/>
              <a:ext cx="1655400" cy="1122000"/>
            </a:xfrm>
            <a:prstGeom prst="roundRect">
              <a:avLst>
                <a:gd name="adj" fmla="val 4551"/>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9"/>
            <p:cNvSpPr/>
            <p:nvPr/>
          </p:nvSpPr>
          <p:spPr>
            <a:xfrm rot="-5400000">
              <a:off x="6238873" y="3012061"/>
              <a:ext cx="1655400" cy="1122000"/>
            </a:xfrm>
            <a:prstGeom prst="roundRect">
              <a:avLst>
                <a:gd name="adj" fmla="val 4551"/>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9"/>
            <p:cNvSpPr/>
            <p:nvPr/>
          </p:nvSpPr>
          <p:spPr>
            <a:xfrm>
              <a:off x="6954127" y="4329594"/>
              <a:ext cx="224700" cy="31500"/>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3" name="Google Shape;283;p29"/>
          <p:cNvSpPr/>
          <p:nvPr/>
        </p:nvSpPr>
        <p:spPr>
          <a:xfrm flipH="1">
            <a:off x="7271046" y="2632557"/>
            <a:ext cx="1288200" cy="1838700"/>
          </a:xfrm>
          <a:prstGeom prst="rtTriangle">
            <a:avLst/>
          </a:prstGeom>
          <a:solidFill>
            <a:srgbClr val="000000">
              <a:alpha val="4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4" name="Google Shape;284;p29"/>
          <p:cNvGrpSpPr/>
          <p:nvPr/>
        </p:nvGrpSpPr>
        <p:grpSpPr>
          <a:xfrm>
            <a:off x="6822883" y="3333119"/>
            <a:ext cx="654875" cy="1429375"/>
            <a:chOff x="9543736" y="4486132"/>
            <a:chExt cx="570300" cy="1135235"/>
          </a:xfrm>
        </p:grpSpPr>
        <p:sp>
          <p:nvSpPr>
            <p:cNvPr id="285" name="Google Shape;285;p29"/>
            <p:cNvSpPr/>
            <p:nvPr/>
          </p:nvSpPr>
          <p:spPr>
            <a:xfrm>
              <a:off x="9543736" y="4487212"/>
              <a:ext cx="570300" cy="1132800"/>
            </a:xfrm>
            <a:prstGeom prst="roundRect">
              <a:avLst>
                <a:gd name="adj" fmla="val 5402"/>
              </a:avLst>
            </a:prstGeom>
            <a:solidFill>
              <a:srgbClr val="1B212C"/>
            </a:solidFill>
            <a:ln>
              <a:noFill/>
            </a:ln>
            <a:effectLst>
              <a:outerShdw blurRad="387350" dist="38100" dir="8100000" sx="107000" sy="107000" algn="tr" rotWithShape="0">
                <a:srgbClr val="000000">
                  <a:alpha val="498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9"/>
            <p:cNvSpPr/>
            <p:nvPr/>
          </p:nvSpPr>
          <p:spPr>
            <a:xfrm rot="-5400000">
              <a:off x="9265568" y="4772968"/>
              <a:ext cx="1126800" cy="570000"/>
            </a:xfrm>
            <a:prstGeom prst="roundRect">
              <a:avLst>
                <a:gd name="adj" fmla="val 4551"/>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9"/>
            <p:cNvSpPr/>
            <p:nvPr/>
          </p:nvSpPr>
          <p:spPr>
            <a:xfrm rot="-5400000">
              <a:off x="9265568" y="4764532"/>
              <a:ext cx="1126800" cy="570000"/>
            </a:xfrm>
            <a:prstGeom prst="roundRect">
              <a:avLst>
                <a:gd name="adj" fmla="val 4551"/>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9"/>
            <p:cNvSpPr/>
            <p:nvPr/>
          </p:nvSpPr>
          <p:spPr>
            <a:xfrm>
              <a:off x="9736876" y="5519757"/>
              <a:ext cx="186300" cy="30300"/>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9" name="Google Shape;289;p29"/>
          <p:cNvSpPr/>
          <p:nvPr/>
        </p:nvSpPr>
        <p:spPr>
          <a:xfrm flipH="1">
            <a:off x="6822447" y="3361687"/>
            <a:ext cx="654600" cy="1196400"/>
          </a:xfrm>
          <a:prstGeom prst="rtTriangle">
            <a:avLst/>
          </a:prstGeom>
          <a:solidFill>
            <a:srgbClr val="000000">
              <a:alpha val="4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0" name="Google Shape;290;p29"/>
          <p:cNvGrpSpPr/>
          <p:nvPr/>
        </p:nvGrpSpPr>
        <p:grpSpPr>
          <a:xfrm>
            <a:off x="6093781" y="620660"/>
            <a:ext cx="1963401" cy="1156143"/>
            <a:chOff x="6884050" y="1716000"/>
            <a:chExt cx="2259900" cy="1103400"/>
          </a:xfrm>
        </p:grpSpPr>
        <p:sp>
          <p:nvSpPr>
            <p:cNvPr id="291" name="Google Shape;291;p29"/>
            <p:cNvSpPr/>
            <p:nvPr/>
          </p:nvSpPr>
          <p:spPr>
            <a:xfrm>
              <a:off x="6884050" y="1716000"/>
              <a:ext cx="2259900" cy="1103400"/>
            </a:xfrm>
            <a:prstGeom prst="rect">
              <a:avLst/>
            </a:prstGeom>
            <a:solidFill>
              <a:srgbClr val="036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92" name="Google Shape;292;p29"/>
            <p:cNvSpPr txBox="1"/>
            <p:nvPr/>
          </p:nvSpPr>
          <p:spPr>
            <a:xfrm>
              <a:off x="7354775" y="1840350"/>
              <a:ext cx="1620000" cy="75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t-BR" sz="1200">
                  <a:solidFill>
                    <a:srgbClr val="FFFFFF"/>
                  </a:solidFill>
                  <a:latin typeface="Verdana"/>
                  <a:ea typeface="Verdana"/>
                  <a:cs typeface="Verdana"/>
                  <a:sym typeface="Verdana"/>
                </a:rPr>
                <a:t>DICA RÁPIDA</a:t>
              </a:r>
              <a:endParaRPr sz="1200">
                <a:solidFill>
                  <a:srgbClr val="FFFFFF"/>
                </a:solidFill>
                <a:latin typeface="Verdana"/>
                <a:ea typeface="Verdana"/>
                <a:cs typeface="Verdana"/>
                <a:sym typeface="Verdana"/>
              </a:endParaRPr>
            </a:p>
            <a:p>
              <a:pPr marL="0" lvl="0" indent="0" algn="l" rtl="0">
                <a:lnSpc>
                  <a:spcPct val="115000"/>
                </a:lnSpc>
                <a:spcBef>
                  <a:spcPts val="0"/>
                </a:spcBef>
                <a:spcAft>
                  <a:spcPts val="0"/>
                </a:spcAft>
                <a:buNone/>
              </a:pPr>
              <a:endParaRPr sz="700">
                <a:solidFill>
                  <a:srgbClr val="FFFFFF"/>
                </a:solidFill>
                <a:latin typeface="Verdana"/>
                <a:ea typeface="Verdana"/>
                <a:cs typeface="Verdana"/>
                <a:sym typeface="Verdana"/>
              </a:endParaRPr>
            </a:p>
            <a:p>
              <a:pPr marL="0" lvl="0" indent="0" algn="l" rtl="0">
                <a:lnSpc>
                  <a:spcPct val="115000"/>
                </a:lnSpc>
                <a:spcBef>
                  <a:spcPts val="0"/>
                </a:spcBef>
                <a:spcAft>
                  <a:spcPts val="0"/>
                </a:spcAft>
                <a:buNone/>
              </a:pPr>
              <a:r>
                <a:rPr lang="pt-BR" sz="700">
                  <a:solidFill>
                    <a:srgbClr val="D9F0FF"/>
                  </a:solidFill>
                  <a:latin typeface="Verdana"/>
                  <a:ea typeface="Verdana"/>
                  <a:cs typeface="Verdana"/>
                  <a:sym typeface="Verdana"/>
                </a:rPr>
                <a:t>Clique com o botão direito em uma foto e use "Substituir imagem" para inserir seu arquivo.</a:t>
              </a:r>
              <a:br>
                <a:rPr lang="pt-BR" sz="700">
                  <a:solidFill>
                    <a:srgbClr val="D9F0FF"/>
                  </a:solidFill>
                </a:rPr>
              </a:br>
              <a:endParaRPr sz="700">
                <a:solidFill>
                  <a:srgbClr val="D9F0FF"/>
                </a:solidFill>
              </a:endParaRPr>
            </a:p>
          </p:txBody>
        </p:sp>
        <p:pic>
          <p:nvPicPr>
            <p:cNvPr id="293" name="Google Shape;293;p29"/>
            <p:cNvPicPr preferRelativeResize="0"/>
            <p:nvPr/>
          </p:nvPicPr>
          <p:blipFill>
            <a:blip r:embed="rId4">
              <a:alphaModFix/>
            </a:blip>
            <a:stretch>
              <a:fillRect/>
            </a:stretch>
          </p:blipFill>
          <p:spPr>
            <a:xfrm>
              <a:off x="7138828" y="1908568"/>
              <a:ext cx="212825" cy="212825"/>
            </a:xfrm>
            <a:prstGeom prst="rect">
              <a:avLst/>
            </a:prstGeom>
            <a:noFill/>
            <a:ln>
              <a:noFill/>
            </a:ln>
          </p:spPr>
        </p:pic>
      </p:grpSp>
      <p:sp>
        <p:nvSpPr>
          <p:cNvPr id="294" name="Google Shape;294;p29"/>
          <p:cNvSpPr txBox="1"/>
          <p:nvPr/>
        </p:nvSpPr>
        <p:spPr>
          <a:xfrm>
            <a:off x="979100" y="1468050"/>
            <a:ext cx="2347800" cy="2877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pt-BR" sz="1000">
                <a:solidFill>
                  <a:srgbClr val="444955"/>
                </a:solidFill>
                <a:latin typeface="Verdana"/>
                <a:ea typeface="Verdana"/>
                <a:cs typeface="Verdana"/>
                <a:sym typeface="Verdana"/>
              </a:rPr>
              <a:t>Digite seu texto aqui </a:t>
            </a:r>
            <a:endParaRPr sz="1000">
              <a:solidFill>
                <a:srgbClr val="444955"/>
              </a:solidFill>
              <a:latin typeface="Verdana"/>
              <a:ea typeface="Verdana"/>
              <a:cs typeface="Verdana"/>
              <a:sym typeface="Verdana"/>
            </a:endParaRPr>
          </a:p>
          <a:p>
            <a:pPr marL="0" lvl="0" indent="0" algn="l" rtl="0">
              <a:lnSpc>
                <a:spcPct val="115000"/>
              </a:lnSpc>
              <a:spcBef>
                <a:spcPts val="500"/>
              </a:spcBef>
              <a:spcAft>
                <a:spcPts val="0"/>
              </a:spcAft>
              <a:buNone/>
            </a:pPr>
            <a:r>
              <a:rPr lang="pt-BR" sz="1000">
                <a:solidFill>
                  <a:srgbClr val="444955"/>
                </a:solidFill>
                <a:latin typeface="Verdana"/>
                <a:ea typeface="Verdana"/>
                <a:cs typeface="Verdana"/>
                <a:sym typeface="Verdana"/>
              </a:rPr>
              <a:t>Digite seu texto aqui </a:t>
            </a:r>
            <a:endParaRPr sz="1000">
              <a:solidFill>
                <a:srgbClr val="444955"/>
              </a:solidFill>
              <a:latin typeface="Verdana"/>
              <a:ea typeface="Verdana"/>
              <a:cs typeface="Verdana"/>
              <a:sym typeface="Verdana"/>
            </a:endParaRPr>
          </a:p>
          <a:p>
            <a:pPr marL="0" lvl="0" indent="0" algn="l" rtl="0">
              <a:lnSpc>
                <a:spcPct val="115000"/>
              </a:lnSpc>
              <a:spcBef>
                <a:spcPts val="500"/>
              </a:spcBef>
              <a:spcAft>
                <a:spcPts val="0"/>
              </a:spcAft>
              <a:buNone/>
            </a:pPr>
            <a:r>
              <a:rPr lang="pt-BR" sz="1000">
                <a:solidFill>
                  <a:srgbClr val="444955"/>
                </a:solidFill>
                <a:latin typeface="Verdana"/>
                <a:ea typeface="Verdana"/>
                <a:cs typeface="Verdana"/>
                <a:sym typeface="Verdana"/>
              </a:rPr>
              <a:t>Digite seu texto aqui </a:t>
            </a:r>
            <a:endParaRPr sz="1000">
              <a:solidFill>
                <a:srgbClr val="444955"/>
              </a:solidFill>
              <a:latin typeface="Verdana"/>
              <a:ea typeface="Verdana"/>
              <a:cs typeface="Verdana"/>
              <a:sym typeface="Verdana"/>
            </a:endParaRPr>
          </a:p>
          <a:p>
            <a:pPr marL="0" lvl="0" indent="0" algn="l" rtl="0">
              <a:lnSpc>
                <a:spcPct val="115000"/>
              </a:lnSpc>
              <a:spcBef>
                <a:spcPts val="500"/>
              </a:spcBef>
              <a:spcAft>
                <a:spcPts val="0"/>
              </a:spcAft>
              <a:buNone/>
            </a:pPr>
            <a:r>
              <a:rPr lang="pt-BR" sz="1000">
                <a:solidFill>
                  <a:srgbClr val="444955"/>
                </a:solidFill>
                <a:latin typeface="Verdana"/>
                <a:ea typeface="Verdana"/>
                <a:cs typeface="Verdana"/>
                <a:sym typeface="Verdana"/>
              </a:rPr>
              <a:t>Digite seu texto aqui </a:t>
            </a:r>
            <a:endParaRPr sz="1000">
              <a:solidFill>
                <a:srgbClr val="444955"/>
              </a:solidFill>
              <a:latin typeface="Verdana"/>
              <a:ea typeface="Verdana"/>
              <a:cs typeface="Verdana"/>
              <a:sym typeface="Verdana"/>
            </a:endParaRPr>
          </a:p>
          <a:p>
            <a:pPr marL="0" lvl="0" indent="0" algn="l" rtl="0">
              <a:lnSpc>
                <a:spcPct val="115000"/>
              </a:lnSpc>
              <a:spcBef>
                <a:spcPts val="500"/>
              </a:spcBef>
              <a:spcAft>
                <a:spcPts val="0"/>
              </a:spcAft>
              <a:buNone/>
            </a:pPr>
            <a:r>
              <a:rPr lang="pt-BR" sz="1000">
                <a:solidFill>
                  <a:srgbClr val="444955"/>
                </a:solidFill>
                <a:latin typeface="Verdana"/>
                <a:ea typeface="Verdana"/>
                <a:cs typeface="Verdana"/>
                <a:sym typeface="Verdana"/>
              </a:rPr>
              <a:t>Digite seu texto aqui </a:t>
            </a:r>
            <a:endParaRPr sz="1000">
              <a:solidFill>
                <a:srgbClr val="444955"/>
              </a:solidFill>
              <a:latin typeface="Verdana"/>
              <a:ea typeface="Verdana"/>
              <a:cs typeface="Verdana"/>
              <a:sym typeface="Verdana"/>
            </a:endParaRPr>
          </a:p>
          <a:p>
            <a:pPr marL="0" lvl="0" indent="0" algn="l" rtl="0">
              <a:lnSpc>
                <a:spcPct val="115000"/>
              </a:lnSpc>
              <a:spcBef>
                <a:spcPts val="500"/>
              </a:spcBef>
              <a:spcAft>
                <a:spcPts val="0"/>
              </a:spcAft>
              <a:buNone/>
            </a:pPr>
            <a:r>
              <a:rPr lang="pt-BR" sz="1000">
                <a:solidFill>
                  <a:srgbClr val="444955"/>
                </a:solidFill>
                <a:latin typeface="Verdana"/>
                <a:ea typeface="Verdana"/>
                <a:cs typeface="Verdana"/>
                <a:sym typeface="Verdana"/>
              </a:rPr>
              <a:t>Digite seu texto aqui </a:t>
            </a:r>
            <a:endParaRPr sz="1000">
              <a:solidFill>
                <a:srgbClr val="444955"/>
              </a:solidFill>
              <a:latin typeface="Verdana"/>
              <a:ea typeface="Verdana"/>
              <a:cs typeface="Verdana"/>
              <a:sym typeface="Verdana"/>
            </a:endParaRPr>
          </a:p>
          <a:p>
            <a:pPr marL="0" lvl="0" indent="0" algn="l" rtl="0">
              <a:lnSpc>
                <a:spcPct val="115000"/>
              </a:lnSpc>
              <a:spcBef>
                <a:spcPts val="500"/>
              </a:spcBef>
              <a:spcAft>
                <a:spcPts val="0"/>
              </a:spcAft>
              <a:buNone/>
            </a:pPr>
            <a:r>
              <a:rPr lang="pt-BR" sz="1000">
                <a:solidFill>
                  <a:srgbClr val="444955"/>
                </a:solidFill>
                <a:latin typeface="Verdana"/>
                <a:ea typeface="Verdana"/>
                <a:cs typeface="Verdana"/>
                <a:sym typeface="Verdana"/>
              </a:rPr>
              <a:t>Digite seu texto aqui </a:t>
            </a:r>
            <a:endParaRPr sz="1000">
              <a:solidFill>
                <a:srgbClr val="444955"/>
              </a:solidFill>
              <a:latin typeface="Verdana"/>
              <a:ea typeface="Verdana"/>
              <a:cs typeface="Verdana"/>
              <a:sym typeface="Verdana"/>
            </a:endParaRPr>
          </a:p>
          <a:p>
            <a:pPr marL="0" lvl="0" indent="0" algn="l" rtl="0">
              <a:lnSpc>
                <a:spcPct val="115000"/>
              </a:lnSpc>
              <a:spcBef>
                <a:spcPts val="500"/>
              </a:spcBef>
              <a:spcAft>
                <a:spcPts val="0"/>
              </a:spcAft>
              <a:buNone/>
            </a:pPr>
            <a:r>
              <a:rPr lang="pt-BR" sz="1000">
                <a:solidFill>
                  <a:srgbClr val="444955"/>
                </a:solidFill>
                <a:latin typeface="Verdana"/>
                <a:ea typeface="Verdana"/>
                <a:cs typeface="Verdana"/>
                <a:sym typeface="Verdana"/>
              </a:rPr>
              <a:t>Digite seu texto aqui </a:t>
            </a:r>
            <a:endParaRPr sz="1000">
              <a:solidFill>
                <a:srgbClr val="444955"/>
              </a:solidFill>
              <a:latin typeface="Verdana"/>
              <a:ea typeface="Verdana"/>
              <a:cs typeface="Verdana"/>
              <a:sym typeface="Verdana"/>
            </a:endParaRPr>
          </a:p>
          <a:p>
            <a:pPr marL="0" lvl="0" indent="0" algn="l" rtl="0">
              <a:lnSpc>
                <a:spcPct val="115000"/>
              </a:lnSpc>
              <a:spcBef>
                <a:spcPts val="500"/>
              </a:spcBef>
              <a:spcAft>
                <a:spcPts val="0"/>
              </a:spcAft>
              <a:buNone/>
            </a:pPr>
            <a:r>
              <a:rPr lang="pt-BR" sz="1000">
                <a:solidFill>
                  <a:srgbClr val="444955"/>
                </a:solidFill>
                <a:latin typeface="Verdana"/>
                <a:ea typeface="Verdana"/>
                <a:cs typeface="Verdana"/>
                <a:sym typeface="Verdana"/>
              </a:rPr>
              <a:t>Digite seu texto aqui</a:t>
            </a:r>
            <a:endParaRPr sz="1000">
              <a:solidFill>
                <a:srgbClr val="444955"/>
              </a:solidFill>
              <a:latin typeface="Verdana"/>
              <a:ea typeface="Verdana"/>
              <a:cs typeface="Verdana"/>
              <a:sym typeface="Verdana"/>
            </a:endParaRPr>
          </a:p>
          <a:p>
            <a:pPr marL="0" lvl="0" indent="0" algn="l" rtl="0">
              <a:lnSpc>
                <a:spcPct val="115000"/>
              </a:lnSpc>
              <a:spcBef>
                <a:spcPts val="500"/>
              </a:spcBef>
              <a:spcAft>
                <a:spcPts val="0"/>
              </a:spcAft>
              <a:buClr>
                <a:schemeClr val="dk1"/>
              </a:buClr>
              <a:buSzPts val="1100"/>
              <a:buFont typeface="Arial"/>
              <a:buNone/>
            </a:pPr>
            <a:r>
              <a:rPr lang="pt-BR" sz="1000">
                <a:solidFill>
                  <a:srgbClr val="444955"/>
                </a:solidFill>
                <a:latin typeface="Verdana"/>
                <a:ea typeface="Verdana"/>
                <a:cs typeface="Verdana"/>
                <a:sym typeface="Verdana"/>
              </a:rPr>
              <a:t>Digite seu texto aqui </a:t>
            </a:r>
            <a:endParaRPr sz="1000">
              <a:solidFill>
                <a:srgbClr val="444955"/>
              </a:solidFill>
              <a:latin typeface="Verdana"/>
              <a:ea typeface="Verdana"/>
              <a:cs typeface="Verdana"/>
              <a:sym typeface="Verdana"/>
            </a:endParaRPr>
          </a:p>
          <a:p>
            <a:pPr marL="0" lvl="0" indent="0" algn="l" rtl="0">
              <a:lnSpc>
                <a:spcPct val="115000"/>
              </a:lnSpc>
              <a:spcBef>
                <a:spcPts val="500"/>
              </a:spcBef>
              <a:spcAft>
                <a:spcPts val="0"/>
              </a:spcAft>
              <a:buClr>
                <a:schemeClr val="dk1"/>
              </a:buClr>
              <a:buSzPts val="1100"/>
              <a:buFont typeface="Arial"/>
              <a:buNone/>
            </a:pPr>
            <a:r>
              <a:rPr lang="pt-BR" sz="1000">
                <a:solidFill>
                  <a:srgbClr val="444955"/>
                </a:solidFill>
                <a:latin typeface="Verdana"/>
                <a:ea typeface="Verdana"/>
                <a:cs typeface="Verdana"/>
                <a:sym typeface="Verdana"/>
              </a:rPr>
              <a:t>Digite seu texto aqui </a:t>
            </a:r>
            <a:endParaRPr sz="1000">
              <a:solidFill>
                <a:srgbClr val="444955"/>
              </a:solidFill>
              <a:latin typeface="Verdana"/>
              <a:ea typeface="Verdana"/>
              <a:cs typeface="Verdana"/>
              <a:sym typeface="Verdana"/>
            </a:endParaRPr>
          </a:p>
          <a:p>
            <a:pPr marL="0" lvl="0" indent="0" algn="l" rtl="0">
              <a:spcBef>
                <a:spcPts val="500"/>
              </a:spcBef>
              <a:spcAft>
                <a:spcPts val="0"/>
              </a:spcAft>
              <a:buNone/>
            </a:pPr>
            <a:endParaRPr>
              <a:latin typeface="Verdana"/>
              <a:ea typeface="Verdana"/>
              <a:cs typeface="Verdana"/>
              <a:sym typeface="Verdana"/>
            </a:endParaRPr>
          </a:p>
        </p:txBody>
      </p:sp>
      <p:sp>
        <p:nvSpPr>
          <p:cNvPr id="295" name="Google Shape;295;p29"/>
          <p:cNvSpPr txBox="1"/>
          <p:nvPr/>
        </p:nvSpPr>
        <p:spPr>
          <a:xfrm>
            <a:off x="845205" y="529265"/>
            <a:ext cx="5685900" cy="162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pt-BR" sz="2400" b="1">
                <a:solidFill>
                  <a:srgbClr val="036B52"/>
                </a:solidFill>
                <a:latin typeface="Verdana"/>
                <a:ea typeface="Verdana"/>
                <a:cs typeface="Verdana"/>
                <a:sym typeface="Verdana"/>
              </a:rPr>
              <a:t>Template Mockup_1 </a:t>
            </a:r>
            <a:endParaRPr sz="2400" b="1">
              <a:solidFill>
                <a:srgbClr val="036B52"/>
              </a:solidFill>
              <a:latin typeface="Verdana"/>
              <a:ea typeface="Verdana"/>
              <a:cs typeface="Verdana"/>
              <a:sym typeface="Verdana"/>
            </a:endParaRPr>
          </a:p>
        </p:txBody>
      </p:sp>
      <p:sp>
        <p:nvSpPr>
          <p:cNvPr id="296" name="Google Shape;296;p29"/>
          <p:cNvSpPr txBox="1"/>
          <p:nvPr/>
        </p:nvSpPr>
        <p:spPr>
          <a:xfrm>
            <a:off x="871125" y="964471"/>
            <a:ext cx="5685900" cy="50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t-BR">
                <a:solidFill>
                  <a:srgbClr val="1A1B1C"/>
                </a:solidFill>
                <a:latin typeface="Verdana"/>
                <a:ea typeface="Verdana"/>
                <a:cs typeface="Verdana"/>
                <a:sym typeface="Verdana"/>
              </a:rPr>
              <a:t>Subtítulo </a:t>
            </a:r>
            <a:endParaRPr>
              <a:solidFill>
                <a:srgbClr val="1A1B1C"/>
              </a:solidFill>
              <a:latin typeface="Verdana"/>
              <a:ea typeface="Verdana"/>
              <a:cs typeface="Verdana"/>
              <a:sym typeface="Verdana"/>
            </a:endParaRPr>
          </a:p>
        </p:txBody>
      </p:sp>
      <p:pic>
        <p:nvPicPr>
          <p:cNvPr id="297" name="Google Shape;297;p29"/>
          <p:cNvPicPr preferRelativeResize="0"/>
          <p:nvPr/>
        </p:nvPicPr>
        <p:blipFill>
          <a:blip r:embed="rId5">
            <a:alphaModFix/>
          </a:blip>
          <a:stretch>
            <a:fillRect/>
          </a:stretch>
        </p:blipFill>
        <p:spPr>
          <a:xfrm>
            <a:off x="8187178" y="48692"/>
            <a:ext cx="863775" cy="863775"/>
          </a:xfrm>
          <a:prstGeom prst="rect">
            <a:avLst/>
          </a:prstGeom>
          <a:noFill/>
          <a:ln>
            <a:noFill/>
          </a:ln>
        </p:spPr>
      </p:pic>
      <p:pic>
        <p:nvPicPr>
          <p:cNvPr id="298" name="Google Shape;298;p29"/>
          <p:cNvPicPr preferRelativeResize="0"/>
          <p:nvPr/>
        </p:nvPicPr>
        <p:blipFill>
          <a:blip r:embed="rId6">
            <a:alphaModFix/>
          </a:blip>
          <a:stretch>
            <a:fillRect/>
          </a:stretch>
        </p:blipFill>
        <p:spPr>
          <a:xfrm>
            <a:off x="-8" y="0"/>
            <a:ext cx="358416" cy="51434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0"/>
          <p:cNvSpPr/>
          <p:nvPr/>
        </p:nvSpPr>
        <p:spPr>
          <a:xfrm>
            <a:off x="0" y="0"/>
            <a:ext cx="4572000" cy="5143500"/>
          </a:xfrm>
          <a:prstGeom prst="rect">
            <a:avLst/>
          </a:prstGeom>
          <a:solidFill>
            <a:srgbClr val="0FA3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4" name="Google Shape;304;p30"/>
          <p:cNvGrpSpPr/>
          <p:nvPr/>
        </p:nvGrpSpPr>
        <p:grpSpPr>
          <a:xfrm>
            <a:off x="2733460" y="1326810"/>
            <a:ext cx="3461100" cy="2671532"/>
            <a:chOff x="3553042" y="1657806"/>
            <a:chExt cx="3461100" cy="2671532"/>
          </a:xfrm>
        </p:grpSpPr>
        <p:sp>
          <p:nvSpPr>
            <p:cNvPr id="305" name="Google Shape;305;p30"/>
            <p:cNvSpPr/>
            <p:nvPr/>
          </p:nvSpPr>
          <p:spPr>
            <a:xfrm>
              <a:off x="4856024" y="3625653"/>
              <a:ext cx="944700" cy="663300"/>
            </a:xfrm>
            <a:prstGeom prst="trapezoid">
              <a:avLst>
                <a:gd name="adj" fmla="val 25000"/>
              </a:avLst>
            </a:prstGeom>
            <a:solidFill>
              <a:srgbClr val="E7E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0"/>
            <p:cNvSpPr/>
            <p:nvPr/>
          </p:nvSpPr>
          <p:spPr>
            <a:xfrm rot="10800000">
              <a:off x="4953871" y="3681997"/>
              <a:ext cx="400200" cy="606600"/>
            </a:xfrm>
            <a:prstGeom prst="triangle">
              <a:avLst>
                <a:gd name="adj" fmla="val 96745"/>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0"/>
            <p:cNvSpPr/>
            <p:nvPr/>
          </p:nvSpPr>
          <p:spPr>
            <a:xfrm>
              <a:off x="4767796" y="3681816"/>
              <a:ext cx="163500" cy="606600"/>
            </a:xfrm>
            <a:prstGeom prst="triangle">
              <a:avLst>
                <a:gd name="adj" fmla="val 98558"/>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0"/>
            <p:cNvSpPr/>
            <p:nvPr/>
          </p:nvSpPr>
          <p:spPr>
            <a:xfrm rot="10800000">
              <a:off x="4678237" y="4276102"/>
              <a:ext cx="1210800" cy="45600"/>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0"/>
            <p:cNvSpPr/>
            <p:nvPr/>
          </p:nvSpPr>
          <p:spPr>
            <a:xfrm rot="10800000">
              <a:off x="4668343" y="4283738"/>
              <a:ext cx="1230600" cy="45600"/>
            </a:xfrm>
            <a:prstGeom prst="roundRect">
              <a:avLst>
                <a:gd name="adj" fmla="val 5000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0"/>
            <p:cNvSpPr/>
            <p:nvPr/>
          </p:nvSpPr>
          <p:spPr>
            <a:xfrm>
              <a:off x="4926950" y="3681915"/>
              <a:ext cx="42900" cy="594300"/>
            </a:xfrm>
            <a:prstGeom prst="rect">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0"/>
            <p:cNvSpPr/>
            <p:nvPr/>
          </p:nvSpPr>
          <p:spPr>
            <a:xfrm>
              <a:off x="3553042" y="1674645"/>
              <a:ext cx="3461100" cy="2014500"/>
            </a:xfrm>
            <a:prstGeom prst="roundRect">
              <a:avLst>
                <a:gd name="adj" fmla="val 1882"/>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0"/>
            <p:cNvSpPr/>
            <p:nvPr/>
          </p:nvSpPr>
          <p:spPr>
            <a:xfrm>
              <a:off x="3553042" y="1657806"/>
              <a:ext cx="3461100" cy="2014500"/>
            </a:xfrm>
            <a:prstGeom prst="roundRect">
              <a:avLst>
                <a:gd name="adj" fmla="val 1764"/>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3" name="Google Shape;313;p30"/>
          <p:cNvSpPr/>
          <p:nvPr/>
        </p:nvSpPr>
        <p:spPr>
          <a:xfrm flipH="1">
            <a:off x="2786586" y="1385068"/>
            <a:ext cx="3355200" cy="1909800"/>
          </a:xfrm>
          <a:prstGeom prst="rtTriangle">
            <a:avLst/>
          </a:prstGeom>
          <a:solidFill>
            <a:srgbClr val="000000">
              <a:alpha val="4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0"/>
          <p:cNvSpPr txBox="1"/>
          <p:nvPr/>
        </p:nvSpPr>
        <p:spPr>
          <a:xfrm>
            <a:off x="6540100" y="869950"/>
            <a:ext cx="2116500" cy="3314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pt-BR" sz="1000">
                <a:solidFill>
                  <a:srgbClr val="444955"/>
                </a:solidFill>
                <a:latin typeface="Verdana"/>
                <a:ea typeface="Verdana"/>
                <a:cs typeface="Verdana"/>
                <a:sym typeface="Verdana"/>
              </a:rPr>
              <a:t>Digite seu texto aqui </a:t>
            </a:r>
            <a:endParaRPr sz="1000">
              <a:solidFill>
                <a:srgbClr val="444955"/>
              </a:solidFill>
              <a:latin typeface="Verdana"/>
              <a:ea typeface="Verdana"/>
              <a:cs typeface="Verdana"/>
              <a:sym typeface="Verdana"/>
            </a:endParaRPr>
          </a:p>
          <a:p>
            <a:pPr marL="0" lvl="0" indent="0" algn="l" rtl="0">
              <a:lnSpc>
                <a:spcPct val="115000"/>
              </a:lnSpc>
              <a:spcBef>
                <a:spcPts val="500"/>
              </a:spcBef>
              <a:spcAft>
                <a:spcPts val="0"/>
              </a:spcAft>
              <a:buNone/>
            </a:pPr>
            <a:r>
              <a:rPr lang="pt-BR" sz="1000">
                <a:solidFill>
                  <a:srgbClr val="444955"/>
                </a:solidFill>
                <a:latin typeface="Verdana"/>
                <a:ea typeface="Verdana"/>
                <a:cs typeface="Verdana"/>
                <a:sym typeface="Verdana"/>
              </a:rPr>
              <a:t>Digite seu texto aqui </a:t>
            </a:r>
            <a:endParaRPr sz="1000">
              <a:solidFill>
                <a:srgbClr val="444955"/>
              </a:solidFill>
              <a:latin typeface="Verdana"/>
              <a:ea typeface="Verdana"/>
              <a:cs typeface="Verdana"/>
              <a:sym typeface="Verdana"/>
            </a:endParaRPr>
          </a:p>
          <a:p>
            <a:pPr marL="0" lvl="0" indent="0" algn="l" rtl="0">
              <a:lnSpc>
                <a:spcPct val="115000"/>
              </a:lnSpc>
              <a:spcBef>
                <a:spcPts val="500"/>
              </a:spcBef>
              <a:spcAft>
                <a:spcPts val="0"/>
              </a:spcAft>
              <a:buNone/>
            </a:pPr>
            <a:r>
              <a:rPr lang="pt-BR" sz="1000">
                <a:solidFill>
                  <a:srgbClr val="444955"/>
                </a:solidFill>
                <a:latin typeface="Verdana"/>
                <a:ea typeface="Verdana"/>
                <a:cs typeface="Verdana"/>
                <a:sym typeface="Verdana"/>
              </a:rPr>
              <a:t>Digite seu texto aqui </a:t>
            </a:r>
            <a:endParaRPr sz="1000">
              <a:solidFill>
                <a:srgbClr val="444955"/>
              </a:solidFill>
              <a:latin typeface="Verdana"/>
              <a:ea typeface="Verdana"/>
              <a:cs typeface="Verdana"/>
              <a:sym typeface="Verdana"/>
            </a:endParaRPr>
          </a:p>
          <a:p>
            <a:pPr marL="0" lvl="0" indent="0" algn="l" rtl="0">
              <a:lnSpc>
                <a:spcPct val="115000"/>
              </a:lnSpc>
              <a:spcBef>
                <a:spcPts val="500"/>
              </a:spcBef>
              <a:spcAft>
                <a:spcPts val="0"/>
              </a:spcAft>
              <a:buNone/>
            </a:pPr>
            <a:r>
              <a:rPr lang="pt-BR" sz="1000">
                <a:solidFill>
                  <a:srgbClr val="444955"/>
                </a:solidFill>
                <a:latin typeface="Verdana"/>
                <a:ea typeface="Verdana"/>
                <a:cs typeface="Verdana"/>
                <a:sym typeface="Verdana"/>
              </a:rPr>
              <a:t>Digite seu texto aqui </a:t>
            </a:r>
            <a:endParaRPr sz="1000">
              <a:solidFill>
                <a:srgbClr val="444955"/>
              </a:solidFill>
              <a:latin typeface="Verdana"/>
              <a:ea typeface="Verdana"/>
              <a:cs typeface="Verdana"/>
              <a:sym typeface="Verdana"/>
            </a:endParaRPr>
          </a:p>
          <a:p>
            <a:pPr marL="0" lvl="0" indent="0" algn="l" rtl="0">
              <a:lnSpc>
                <a:spcPct val="115000"/>
              </a:lnSpc>
              <a:spcBef>
                <a:spcPts val="500"/>
              </a:spcBef>
              <a:spcAft>
                <a:spcPts val="0"/>
              </a:spcAft>
              <a:buNone/>
            </a:pPr>
            <a:r>
              <a:rPr lang="pt-BR" sz="1000">
                <a:solidFill>
                  <a:srgbClr val="444955"/>
                </a:solidFill>
                <a:latin typeface="Verdana"/>
                <a:ea typeface="Verdana"/>
                <a:cs typeface="Verdana"/>
                <a:sym typeface="Verdana"/>
              </a:rPr>
              <a:t>Digite seu texto aqui </a:t>
            </a:r>
            <a:endParaRPr sz="1000">
              <a:solidFill>
                <a:srgbClr val="444955"/>
              </a:solidFill>
              <a:latin typeface="Verdana"/>
              <a:ea typeface="Verdana"/>
              <a:cs typeface="Verdana"/>
              <a:sym typeface="Verdana"/>
            </a:endParaRPr>
          </a:p>
          <a:p>
            <a:pPr marL="0" lvl="0" indent="0" algn="l" rtl="0">
              <a:lnSpc>
                <a:spcPct val="115000"/>
              </a:lnSpc>
              <a:spcBef>
                <a:spcPts val="500"/>
              </a:spcBef>
              <a:spcAft>
                <a:spcPts val="0"/>
              </a:spcAft>
              <a:buNone/>
            </a:pPr>
            <a:r>
              <a:rPr lang="pt-BR" sz="1000">
                <a:solidFill>
                  <a:srgbClr val="444955"/>
                </a:solidFill>
                <a:latin typeface="Verdana"/>
                <a:ea typeface="Verdana"/>
                <a:cs typeface="Verdana"/>
                <a:sym typeface="Verdana"/>
              </a:rPr>
              <a:t>Digite seu texto aqui </a:t>
            </a:r>
            <a:endParaRPr sz="1000">
              <a:solidFill>
                <a:srgbClr val="444955"/>
              </a:solidFill>
              <a:latin typeface="Verdana"/>
              <a:ea typeface="Verdana"/>
              <a:cs typeface="Verdana"/>
              <a:sym typeface="Verdana"/>
            </a:endParaRPr>
          </a:p>
          <a:p>
            <a:pPr marL="0" lvl="0" indent="0" algn="l" rtl="0">
              <a:lnSpc>
                <a:spcPct val="115000"/>
              </a:lnSpc>
              <a:spcBef>
                <a:spcPts val="500"/>
              </a:spcBef>
              <a:spcAft>
                <a:spcPts val="0"/>
              </a:spcAft>
              <a:buNone/>
            </a:pPr>
            <a:r>
              <a:rPr lang="pt-BR" sz="1000">
                <a:solidFill>
                  <a:srgbClr val="444955"/>
                </a:solidFill>
                <a:latin typeface="Verdana"/>
                <a:ea typeface="Verdana"/>
                <a:cs typeface="Verdana"/>
                <a:sym typeface="Verdana"/>
              </a:rPr>
              <a:t>Digite seu texto aqui </a:t>
            </a:r>
            <a:endParaRPr sz="1000">
              <a:solidFill>
                <a:srgbClr val="444955"/>
              </a:solidFill>
              <a:latin typeface="Verdana"/>
              <a:ea typeface="Verdana"/>
              <a:cs typeface="Verdana"/>
              <a:sym typeface="Verdana"/>
            </a:endParaRPr>
          </a:p>
          <a:p>
            <a:pPr marL="0" lvl="0" indent="0" algn="l" rtl="0">
              <a:lnSpc>
                <a:spcPct val="115000"/>
              </a:lnSpc>
              <a:spcBef>
                <a:spcPts val="500"/>
              </a:spcBef>
              <a:spcAft>
                <a:spcPts val="0"/>
              </a:spcAft>
              <a:buNone/>
            </a:pPr>
            <a:r>
              <a:rPr lang="pt-BR" sz="1000">
                <a:solidFill>
                  <a:srgbClr val="444955"/>
                </a:solidFill>
                <a:latin typeface="Verdana"/>
                <a:ea typeface="Verdana"/>
                <a:cs typeface="Verdana"/>
                <a:sym typeface="Verdana"/>
              </a:rPr>
              <a:t>Digite seu texto aqui </a:t>
            </a:r>
            <a:endParaRPr sz="1000">
              <a:solidFill>
                <a:srgbClr val="444955"/>
              </a:solidFill>
              <a:latin typeface="Verdana"/>
              <a:ea typeface="Verdana"/>
              <a:cs typeface="Verdana"/>
              <a:sym typeface="Verdana"/>
            </a:endParaRPr>
          </a:p>
          <a:p>
            <a:pPr marL="0" lvl="0" indent="0" algn="l" rtl="0">
              <a:lnSpc>
                <a:spcPct val="115000"/>
              </a:lnSpc>
              <a:spcBef>
                <a:spcPts val="500"/>
              </a:spcBef>
              <a:spcAft>
                <a:spcPts val="0"/>
              </a:spcAft>
              <a:buNone/>
            </a:pPr>
            <a:r>
              <a:rPr lang="pt-BR" sz="1000">
                <a:solidFill>
                  <a:srgbClr val="444955"/>
                </a:solidFill>
                <a:latin typeface="Verdana"/>
                <a:ea typeface="Verdana"/>
                <a:cs typeface="Verdana"/>
                <a:sym typeface="Verdana"/>
              </a:rPr>
              <a:t>Digite seu texto aqui</a:t>
            </a:r>
            <a:endParaRPr sz="1000">
              <a:solidFill>
                <a:srgbClr val="444955"/>
              </a:solidFill>
              <a:latin typeface="Verdana"/>
              <a:ea typeface="Verdana"/>
              <a:cs typeface="Verdana"/>
              <a:sym typeface="Verdana"/>
            </a:endParaRPr>
          </a:p>
          <a:p>
            <a:pPr marL="0" lvl="0" indent="0" algn="l" rtl="0">
              <a:lnSpc>
                <a:spcPct val="115000"/>
              </a:lnSpc>
              <a:spcBef>
                <a:spcPts val="500"/>
              </a:spcBef>
              <a:spcAft>
                <a:spcPts val="0"/>
              </a:spcAft>
              <a:buNone/>
            </a:pPr>
            <a:r>
              <a:rPr lang="pt-BR" sz="1000">
                <a:solidFill>
                  <a:srgbClr val="444955"/>
                </a:solidFill>
                <a:latin typeface="Verdana"/>
                <a:ea typeface="Verdana"/>
                <a:cs typeface="Verdana"/>
                <a:sym typeface="Verdana"/>
              </a:rPr>
              <a:t>Digite seu texto aqui </a:t>
            </a:r>
            <a:endParaRPr sz="1000">
              <a:solidFill>
                <a:srgbClr val="444955"/>
              </a:solidFill>
              <a:latin typeface="Verdana"/>
              <a:ea typeface="Verdana"/>
              <a:cs typeface="Verdana"/>
              <a:sym typeface="Verdana"/>
            </a:endParaRPr>
          </a:p>
          <a:p>
            <a:pPr marL="0" lvl="0" indent="0" algn="l" rtl="0">
              <a:lnSpc>
                <a:spcPct val="115000"/>
              </a:lnSpc>
              <a:spcBef>
                <a:spcPts val="500"/>
              </a:spcBef>
              <a:spcAft>
                <a:spcPts val="0"/>
              </a:spcAft>
              <a:buNone/>
            </a:pPr>
            <a:r>
              <a:rPr lang="pt-BR" sz="1000">
                <a:solidFill>
                  <a:srgbClr val="444955"/>
                </a:solidFill>
                <a:latin typeface="Verdana"/>
                <a:ea typeface="Verdana"/>
                <a:cs typeface="Verdana"/>
                <a:sym typeface="Verdana"/>
              </a:rPr>
              <a:t>Digite seu texto aqui </a:t>
            </a:r>
            <a:endParaRPr sz="1000">
              <a:solidFill>
                <a:srgbClr val="444955"/>
              </a:solidFill>
              <a:latin typeface="Verdana"/>
              <a:ea typeface="Verdana"/>
              <a:cs typeface="Verdana"/>
              <a:sym typeface="Verdana"/>
            </a:endParaRPr>
          </a:p>
          <a:p>
            <a:pPr marL="0" lvl="0" indent="0" algn="l" rtl="0">
              <a:lnSpc>
                <a:spcPct val="115000"/>
              </a:lnSpc>
              <a:spcBef>
                <a:spcPts val="500"/>
              </a:spcBef>
              <a:spcAft>
                <a:spcPts val="0"/>
              </a:spcAft>
              <a:buClr>
                <a:schemeClr val="dk1"/>
              </a:buClr>
              <a:buSzPts val="1100"/>
              <a:buFont typeface="Arial"/>
              <a:buNone/>
            </a:pPr>
            <a:r>
              <a:rPr lang="pt-BR" sz="1000">
                <a:solidFill>
                  <a:srgbClr val="444955"/>
                </a:solidFill>
                <a:latin typeface="Verdana"/>
                <a:ea typeface="Verdana"/>
                <a:cs typeface="Verdana"/>
                <a:sym typeface="Verdana"/>
              </a:rPr>
              <a:t>Digite seu texto aqui </a:t>
            </a:r>
            <a:endParaRPr sz="1000">
              <a:solidFill>
                <a:srgbClr val="444955"/>
              </a:solidFill>
              <a:latin typeface="Verdana"/>
              <a:ea typeface="Verdana"/>
              <a:cs typeface="Verdana"/>
              <a:sym typeface="Verdana"/>
            </a:endParaRPr>
          </a:p>
          <a:p>
            <a:pPr marL="0" lvl="0" indent="0" algn="l" rtl="0">
              <a:lnSpc>
                <a:spcPct val="115000"/>
              </a:lnSpc>
              <a:spcBef>
                <a:spcPts val="500"/>
              </a:spcBef>
              <a:spcAft>
                <a:spcPts val="0"/>
              </a:spcAft>
              <a:buClr>
                <a:schemeClr val="dk1"/>
              </a:buClr>
              <a:buSzPts val="1100"/>
              <a:buFont typeface="Arial"/>
              <a:buNone/>
            </a:pPr>
            <a:r>
              <a:rPr lang="pt-BR" sz="1000">
                <a:solidFill>
                  <a:srgbClr val="444955"/>
                </a:solidFill>
                <a:latin typeface="Verdana"/>
                <a:ea typeface="Verdana"/>
                <a:cs typeface="Verdana"/>
                <a:sym typeface="Verdana"/>
              </a:rPr>
              <a:t>Digite seu texto aqui </a:t>
            </a:r>
            <a:endParaRPr sz="1000">
              <a:solidFill>
                <a:srgbClr val="444955"/>
              </a:solidFill>
              <a:latin typeface="Verdana"/>
              <a:ea typeface="Verdana"/>
              <a:cs typeface="Verdana"/>
              <a:sym typeface="Verdana"/>
            </a:endParaRPr>
          </a:p>
          <a:p>
            <a:pPr marL="0" lvl="0" indent="0" algn="l" rtl="0">
              <a:spcBef>
                <a:spcPts val="500"/>
              </a:spcBef>
              <a:spcAft>
                <a:spcPts val="0"/>
              </a:spcAft>
              <a:buNone/>
            </a:pPr>
            <a:endParaRPr>
              <a:latin typeface="Verdana"/>
              <a:ea typeface="Verdana"/>
              <a:cs typeface="Verdana"/>
              <a:sym typeface="Verdana"/>
            </a:endParaRPr>
          </a:p>
        </p:txBody>
      </p:sp>
      <p:sp>
        <p:nvSpPr>
          <p:cNvPr id="315" name="Google Shape;315;p30"/>
          <p:cNvSpPr txBox="1"/>
          <p:nvPr/>
        </p:nvSpPr>
        <p:spPr>
          <a:xfrm>
            <a:off x="845200" y="529275"/>
            <a:ext cx="4103700" cy="52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t-BR" sz="2400" b="1">
                <a:solidFill>
                  <a:schemeClr val="lt1"/>
                </a:solidFill>
                <a:latin typeface="Verdana"/>
                <a:ea typeface="Verdana"/>
                <a:cs typeface="Verdana"/>
                <a:sym typeface="Verdana"/>
              </a:rPr>
              <a:t>Template Mockup_2 </a:t>
            </a:r>
            <a:endParaRPr sz="2400" b="1">
              <a:solidFill>
                <a:schemeClr val="lt1"/>
              </a:solidFill>
              <a:latin typeface="Verdana"/>
              <a:ea typeface="Verdana"/>
              <a:cs typeface="Verdana"/>
              <a:sym typeface="Verdana"/>
            </a:endParaRPr>
          </a:p>
        </p:txBody>
      </p:sp>
      <p:sp>
        <p:nvSpPr>
          <p:cNvPr id="316" name="Google Shape;316;p30"/>
          <p:cNvSpPr txBox="1"/>
          <p:nvPr/>
        </p:nvSpPr>
        <p:spPr>
          <a:xfrm>
            <a:off x="871125" y="964475"/>
            <a:ext cx="3355200" cy="42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t-BR">
                <a:solidFill>
                  <a:schemeClr val="lt1"/>
                </a:solidFill>
                <a:latin typeface="Verdana"/>
                <a:ea typeface="Verdana"/>
                <a:cs typeface="Verdana"/>
                <a:sym typeface="Verdana"/>
              </a:rPr>
              <a:t>Subtítulo</a:t>
            </a:r>
            <a:r>
              <a:rPr lang="pt-BR">
                <a:solidFill>
                  <a:srgbClr val="1A1B1C"/>
                </a:solidFill>
                <a:latin typeface="Verdana"/>
                <a:ea typeface="Verdana"/>
                <a:cs typeface="Verdana"/>
                <a:sym typeface="Verdana"/>
              </a:rPr>
              <a:t> </a:t>
            </a:r>
            <a:endParaRPr>
              <a:solidFill>
                <a:srgbClr val="1A1B1C"/>
              </a:solidFill>
              <a:latin typeface="Verdana"/>
              <a:ea typeface="Verdana"/>
              <a:cs typeface="Verdana"/>
              <a:sym typeface="Verdana"/>
            </a:endParaRPr>
          </a:p>
        </p:txBody>
      </p:sp>
      <p:pic>
        <p:nvPicPr>
          <p:cNvPr id="317" name="Google Shape;317;p30"/>
          <p:cNvPicPr preferRelativeResize="0"/>
          <p:nvPr/>
        </p:nvPicPr>
        <p:blipFill>
          <a:blip r:embed="rId3">
            <a:alphaModFix/>
          </a:blip>
          <a:stretch>
            <a:fillRect/>
          </a:stretch>
        </p:blipFill>
        <p:spPr>
          <a:xfrm>
            <a:off x="8187178" y="48692"/>
            <a:ext cx="863775" cy="863775"/>
          </a:xfrm>
          <a:prstGeom prst="rect">
            <a:avLst/>
          </a:prstGeom>
          <a:noFill/>
          <a:ln>
            <a:noFill/>
          </a:ln>
        </p:spPr>
      </p:pic>
      <p:pic>
        <p:nvPicPr>
          <p:cNvPr id="318" name="Google Shape;318;p30"/>
          <p:cNvPicPr preferRelativeResize="0"/>
          <p:nvPr/>
        </p:nvPicPr>
        <p:blipFill>
          <a:blip r:embed="rId4">
            <a:alphaModFix/>
          </a:blip>
          <a:stretch>
            <a:fillRect/>
          </a:stretch>
        </p:blipFill>
        <p:spPr>
          <a:xfrm>
            <a:off x="-8" y="0"/>
            <a:ext cx="358416" cy="51434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36B52"/>
        </a:solidFill>
        <a:effectLst/>
      </p:bgPr>
    </p:bg>
    <p:spTree>
      <p:nvGrpSpPr>
        <p:cNvPr id="1" name="Shape 322"/>
        <p:cNvGrpSpPr/>
        <p:nvPr/>
      </p:nvGrpSpPr>
      <p:grpSpPr>
        <a:xfrm>
          <a:off x="0" y="0"/>
          <a:ext cx="0" cy="0"/>
          <a:chOff x="0" y="0"/>
          <a:chExt cx="0" cy="0"/>
        </a:xfrm>
      </p:grpSpPr>
      <p:sp>
        <p:nvSpPr>
          <p:cNvPr id="323" name="Google Shape;323;p31"/>
          <p:cNvSpPr/>
          <p:nvPr/>
        </p:nvSpPr>
        <p:spPr>
          <a:xfrm flipH="1">
            <a:off x="8488500" y="3395700"/>
            <a:ext cx="655500" cy="1747800"/>
          </a:xfrm>
          <a:prstGeom prst="rect">
            <a:avLst/>
          </a:prstGeom>
          <a:solidFill>
            <a:srgbClr val="31B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pt-BR"/>
              <a:t> </a:t>
            </a:r>
            <a:endParaRPr/>
          </a:p>
        </p:txBody>
      </p:sp>
      <p:sp>
        <p:nvSpPr>
          <p:cNvPr id="324" name="Google Shape;324;p31"/>
          <p:cNvSpPr/>
          <p:nvPr/>
        </p:nvSpPr>
        <p:spPr>
          <a:xfrm flipH="1">
            <a:off x="8488500" y="2072900"/>
            <a:ext cx="655500" cy="630000"/>
          </a:xfrm>
          <a:prstGeom prst="rect">
            <a:avLst/>
          </a:prstGeom>
          <a:solidFill>
            <a:srgbClr val="31B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pt-BR"/>
              <a:t> </a:t>
            </a:r>
            <a:endParaRPr/>
          </a:p>
        </p:txBody>
      </p:sp>
      <p:sp>
        <p:nvSpPr>
          <p:cNvPr id="325" name="Google Shape;325;p31"/>
          <p:cNvSpPr/>
          <p:nvPr/>
        </p:nvSpPr>
        <p:spPr>
          <a:xfrm flipH="1">
            <a:off x="-7" y="1311750"/>
            <a:ext cx="655500" cy="1260000"/>
          </a:xfrm>
          <a:prstGeom prst="rect">
            <a:avLst/>
          </a:prstGeom>
          <a:solidFill>
            <a:srgbClr val="006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pt-BR"/>
              <a:t> </a:t>
            </a:r>
            <a:endParaRPr/>
          </a:p>
        </p:txBody>
      </p:sp>
      <p:sp>
        <p:nvSpPr>
          <p:cNvPr id="326" name="Google Shape;326;p31"/>
          <p:cNvSpPr/>
          <p:nvPr/>
        </p:nvSpPr>
        <p:spPr>
          <a:xfrm flipH="1">
            <a:off x="655492" y="681750"/>
            <a:ext cx="655500" cy="630000"/>
          </a:xfrm>
          <a:prstGeom prst="rect">
            <a:avLst/>
          </a:prstGeom>
          <a:solidFill>
            <a:srgbClr val="4A2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pt-BR"/>
              <a:t> </a:t>
            </a:r>
            <a:endParaRPr/>
          </a:p>
        </p:txBody>
      </p:sp>
      <p:sp>
        <p:nvSpPr>
          <p:cNvPr id="327" name="Google Shape;327;p31"/>
          <p:cNvSpPr txBox="1"/>
          <p:nvPr/>
        </p:nvSpPr>
        <p:spPr>
          <a:xfrm>
            <a:off x="776300" y="3019134"/>
            <a:ext cx="5685900" cy="43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t-BR" sz="2400">
                <a:solidFill>
                  <a:schemeClr val="lt1"/>
                </a:solidFill>
                <a:latin typeface="Verdana"/>
                <a:ea typeface="Verdana"/>
                <a:cs typeface="Verdana"/>
                <a:sym typeface="Verdana"/>
              </a:rPr>
              <a:t>Template de seção_OKR</a:t>
            </a:r>
            <a:endParaRPr sz="3000" b="1">
              <a:solidFill>
                <a:schemeClr val="lt1"/>
              </a:solidFill>
              <a:latin typeface="Verdana"/>
              <a:ea typeface="Verdana"/>
              <a:cs typeface="Verdana"/>
              <a:sym typeface="Verdana"/>
            </a:endParaRPr>
          </a:p>
        </p:txBody>
      </p:sp>
      <p:sp>
        <p:nvSpPr>
          <p:cNvPr id="328" name="Google Shape;328;p31"/>
          <p:cNvSpPr txBox="1"/>
          <p:nvPr/>
        </p:nvSpPr>
        <p:spPr>
          <a:xfrm>
            <a:off x="810967" y="3317692"/>
            <a:ext cx="5685900" cy="43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t-BR" sz="1200">
                <a:solidFill>
                  <a:schemeClr val="lt1"/>
                </a:solidFill>
                <a:latin typeface="Verdana"/>
                <a:ea typeface="Verdana"/>
                <a:cs typeface="Verdana"/>
                <a:sym typeface="Verdana"/>
              </a:rPr>
              <a:t>Digite seu texto aqui</a:t>
            </a:r>
            <a:r>
              <a:rPr lang="pt-BR" sz="3000" b="1">
                <a:solidFill>
                  <a:schemeClr val="lt1"/>
                </a:solidFill>
                <a:latin typeface="Verdana"/>
                <a:ea typeface="Verdana"/>
                <a:cs typeface="Verdana"/>
                <a:sym typeface="Verdana"/>
              </a:rPr>
              <a:t> </a:t>
            </a:r>
            <a:endParaRPr sz="3000" b="1">
              <a:solidFill>
                <a:schemeClr val="lt1"/>
              </a:solidFill>
              <a:latin typeface="Verdana"/>
              <a:ea typeface="Verdana"/>
              <a:cs typeface="Verdana"/>
              <a:sym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36B52"/>
        </a:solidFill>
        <a:effectLst/>
      </p:bgPr>
    </p:bg>
    <p:spTree>
      <p:nvGrpSpPr>
        <p:cNvPr id="1" name="Shape 69"/>
        <p:cNvGrpSpPr/>
        <p:nvPr/>
      </p:nvGrpSpPr>
      <p:grpSpPr>
        <a:xfrm>
          <a:off x="0" y="0"/>
          <a:ext cx="0" cy="0"/>
          <a:chOff x="0" y="0"/>
          <a:chExt cx="0" cy="0"/>
        </a:xfrm>
      </p:grpSpPr>
      <p:sp>
        <p:nvSpPr>
          <p:cNvPr id="70" name="Google Shape;70;p14"/>
          <p:cNvSpPr txBox="1"/>
          <p:nvPr/>
        </p:nvSpPr>
        <p:spPr>
          <a:xfrm>
            <a:off x="1466225" y="845767"/>
            <a:ext cx="5685900" cy="43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t-BR" sz="2400" b="1">
                <a:solidFill>
                  <a:schemeClr val="lt1"/>
                </a:solidFill>
                <a:latin typeface="Verdana"/>
                <a:ea typeface="Verdana"/>
                <a:cs typeface="Verdana"/>
                <a:sym typeface="Verdana"/>
              </a:rPr>
              <a:t>Índice</a:t>
            </a:r>
            <a:r>
              <a:rPr lang="pt-BR" sz="3000" b="1">
                <a:solidFill>
                  <a:schemeClr val="lt1"/>
                </a:solidFill>
                <a:latin typeface="Verdana"/>
                <a:ea typeface="Verdana"/>
                <a:cs typeface="Verdana"/>
                <a:sym typeface="Verdana"/>
              </a:rPr>
              <a:t> </a:t>
            </a:r>
            <a:endParaRPr sz="3000" b="1">
              <a:solidFill>
                <a:schemeClr val="lt1"/>
              </a:solidFill>
              <a:latin typeface="Verdana"/>
              <a:ea typeface="Verdana"/>
              <a:cs typeface="Verdana"/>
              <a:sym typeface="Verdana"/>
            </a:endParaRPr>
          </a:p>
        </p:txBody>
      </p:sp>
      <p:sp>
        <p:nvSpPr>
          <p:cNvPr id="71" name="Google Shape;71;p14"/>
          <p:cNvSpPr txBox="1"/>
          <p:nvPr/>
        </p:nvSpPr>
        <p:spPr>
          <a:xfrm>
            <a:off x="1466225" y="1656225"/>
            <a:ext cx="3449700" cy="2970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pt-BR">
                <a:solidFill>
                  <a:srgbClr val="FFFFFF"/>
                </a:solidFill>
                <a:latin typeface="Verdana"/>
                <a:ea typeface="Verdana"/>
                <a:cs typeface="Verdana"/>
                <a:sym typeface="Verdana"/>
              </a:rPr>
              <a:t>&gt;PARTE 01</a:t>
            </a:r>
            <a:endParaRPr>
              <a:solidFill>
                <a:srgbClr val="FFFFFF"/>
              </a:solidFill>
              <a:latin typeface="Verdana"/>
              <a:ea typeface="Verdana"/>
              <a:cs typeface="Verdana"/>
              <a:sym typeface="Verdana"/>
            </a:endParaRPr>
          </a:p>
          <a:p>
            <a:pPr marL="0" lvl="0" indent="0" algn="l" rtl="0">
              <a:lnSpc>
                <a:spcPct val="115000"/>
              </a:lnSpc>
              <a:spcBef>
                <a:spcPts val="500"/>
              </a:spcBef>
              <a:spcAft>
                <a:spcPts val="0"/>
              </a:spcAft>
              <a:buNone/>
            </a:pPr>
            <a:r>
              <a:rPr lang="pt-BR" sz="1100">
                <a:solidFill>
                  <a:srgbClr val="FFFFFF"/>
                </a:solidFill>
                <a:latin typeface="Verdana"/>
                <a:ea typeface="Verdana"/>
                <a:cs typeface="Verdana"/>
                <a:sym typeface="Verdana"/>
              </a:rPr>
              <a:t>Nossa Estrutura Organizacional;</a:t>
            </a:r>
            <a:endParaRPr sz="1100">
              <a:solidFill>
                <a:srgbClr val="FFFFFF"/>
              </a:solidFill>
              <a:latin typeface="Verdana"/>
              <a:ea typeface="Verdana"/>
              <a:cs typeface="Verdana"/>
              <a:sym typeface="Verdana"/>
            </a:endParaRPr>
          </a:p>
          <a:p>
            <a:pPr marL="0" lvl="0" indent="0" algn="l" rtl="0">
              <a:lnSpc>
                <a:spcPct val="115000"/>
              </a:lnSpc>
              <a:spcBef>
                <a:spcPts val="500"/>
              </a:spcBef>
              <a:spcAft>
                <a:spcPts val="0"/>
              </a:spcAft>
              <a:buNone/>
            </a:pPr>
            <a:r>
              <a:rPr lang="pt-BR" sz="1100">
                <a:solidFill>
                  <a:srgbClr val="FFFFFF"/>
                </a:solidFill>
                <a:latin typeface="Verdana"/>
                <a:ea typeface="Verdana"/>
                <a:cs typeface="Verdana"/>
                <a:sym typeface="Verdana"/>
              </a:rPr>
              <a:t>Nossa Cultura (muito importante);</a:t>
            </a:r>
            <a:endParaRPr sz="1100">
              <a:solidFill>
                <a:srgbClr val="FFFFFF"/>
              </a:solidFill>
              <a:latin typeface="Verdana"/>
              <a:ea typeface="Verdana"/>
              <a:cs typeface="Verdana"/>
              <a:sym typeface="Verdana"/>
            </a:endParaRPr>
          </a:p>
          <a:p>
            <a:pPr marL="0" lvl="0" indent="0" algn="l" rtl="0">
              <a:lnSpc>
                <a:spcPct val="115000"/>
              </a:lnSpc>
              <a:spcBef>
                <a:spcPts val="500"/>
              </a:spcBef>
              <a:spcAft>
                <a:spcPts val="0"/>
              </a:spcAft>
              <a:buNone/>
            </a:pPr>
            <a:r>
              <a:rPr lang="pt-BR" sz="1100">
                <a:solidFill>
                  <a:srgbClr val="FFFFFF"/>
                </a:solidFill>
                <a:latin typeface="Verdana"/>
                <a:ea typeface="Verdana"/>
                <a:cs typeface="Verdana"/>
                <a:sym typeface="Verdana"/>
              </a:rPr>
              <a:t>Nossa governança;</a:t>
            </a:r>
            <a:endParaRPr sz="1100">
              <a:solidFill>
                <a:srgbClr val="FFFFFF"/>
              </a:solidFill>
              <a:latin typeface="Verdana"/>
              <a:ea typeface="Verdana"/>
              <a:cs typeface="Verdana"/>
              <a:sym typeface="Verdana"/>
            </a:endParaRPr>
          </a:p>
          <a:p>
            <a:pPr marL="0" lvl="0" indent="0" algn="l" rtl="0">
              <a:lnSpc>
                <a:spcPct val="115000"/>
              </a:lnSpc>
              <a:spcBef>
                <a:spcPts val="500"/>
              </a:spcBef>
              <a:spcAft>
                <a:spcPts val="0"/>
              </a:spcAft>
              <a:buNone/>
            </a:pPr>
            <a:r>
              <a:rPr lang="pt-BR" sz="1100">
                <a:solidFill>
                  <a:srgbClr val="FFFFFF"/>
                </a:solidFill>
                <a:latin typeface="Verdana"/>
                <a:ea typeface="Verdana"/>
                <a:cs typeface="Verdana"/>
                <a:sym typeface="Verdana"/>
              </a:rPr>
              <a:t>Nosso posicionamento;</a:t>
            </a:r>
            <a:endParaRPr sz="1100">
              <a:solidFill>
                <a:srgbClr val="FFFFFF"/>
              </a:solidFill>
              <a:latin typeface="Verdana"/>
              <a:ea typeface="Verdana"/>
              <a:cs typeface="Verdana"/>
              <a:sym typeface="Verdana"/>
            </a:endParaRPr>
          </a:p>
          <a:p>
            <a:pPr marL="0" lvl="0" indent="0" algn="l" rtl="0">
              <a:lnSpc>
                <a:spcPct val="115000"/>
              </a:lnSpc>
              <a:spcBef>
                <a:spcPts val="500"/>
              </a:spcBef>
              <a:spcAft>
                <a:spcPts val="0"/>
              </a:spcAft>
              <a:buNone/>
            </a:pPr>
            <a:endParaRPr sz="1100">
              <a:solidFill>
                <a:srgbClr val="FFFFFF"/>
              </a:solidFill>
              <a:latin typeface="Verdana"/>
              <a:ea typeface="Verdana"/>
              <a:cs typeface="Verdana"/>
              <a:sym typeface="Verdana"/>
            </a:endParaRPr>
          </a:p>
          <a:p>
            <a:pPr marL="0" lvl="0" indent="0" algn="l" rtl="0">
              <a:lnSpc>
                <a:spcPct val="115000"/>
              </a:lnSpc>
              <a:spcBef>
                <a:spcPts val="500"/>
              </a:spcBef>
              <a:spcAft>
                <a:spcPts val="0"/>
              </a:spcAft>
              <a:buClr>
                <a:schemeClr val="dk1"/>
              </a:buClr>
              <a:buSzPts val="1100"/>
              <a:buFont typeface="Arial"/>
              <a:buNone/>
            </a:pPr>
            <a:r>
              <a:rPr lang="pt-BR">
                <a:solidFill>
                  <a:schemeClr val="lt1"/>
                </a:solidFill>
                <a:latin typeface="Verdana"/>
                <a:ea typeface="Verdana"/>
                <a:cs typeface="Verdana"/>
                <a:sym typeface="Verdana"/>
              </a:rPr>
              <a:t>&gt;PARTE 02</a:t>
            </a:r>
            <a:endParaRPr sz="500">
              <a:solidFill>
                <a:srgbClr val="FFFFFF"/>
              </a:solidFill>
              <a:latin typeface="Verdana"/>
              <a:ea typeface="Verdana"/>
              <a:cs typeface="Verdana"/>
              <a:sym typeface="Verdana"/>
            </a:endParaRPr>
          </a:p>
          <a:p>
            <a:pPr marL="0" lvl="0" indent="0" algn="l" rtl="0">
              <a:lnSpc>
                <a:spcPct val="115000"/>
              </a:lnSpc>
              <a:spcBef>
                <a:spcPts val="500"/>
              </a:spcBef>
              <a:spcAft>
                <a:spcPts val="0"/>
              </a:spcAft>
              <a:buNone/>
            </a:pPr>
            <a:r>
              <a:rPr lang="pt-BR" sz="1100">
                <a:solidFill>
                  <a:srgbClr val="FFFFFF"/>
                </a:solidFill>
                <a:latin typeface="Verdana"/>
                <a:ea typeface="Verdana"/>
                <a:cs typeface="Verdana"/>
                <a:sym typeface="Verdana"/>
              </a:rPr>
              <a:t>Pagamento e benefícios;</a:t>
            </a:r>
            <a:endParaRPr sz="1100">
              <a:solidFill>
                <a:srgbClr val="FFFFFF"/>
              </a:solidFill>
              <a:latin typeface="Verdana"/>
              <a:ea typeface="Verdana"/>
              <a:cs typeface="Verdana"/>
              <a:sym typeface="Verdana"/>
            </a:endParaRPr>
          </a:p>
          <a:p>
            <a:pPr marL="0" lvl="0" indent="0" algn="l" rtl="0">
              <a:lnSpc>
                <a:spcPct val="115000"/>
              </a:lnSpc>
              <a:spcBef>
                <a:spcPts val="500"/>
              </a:spcBef>
              <a:spcAft>
                <a:spcPts val="0"/>
              </a:spcAft>
              <a:buNone/>
            </a:pPr>
            <a:r>
              <a:rPr lang="pt-BR" sz="1100">
                <a:solidFill>
                  <a:srgbClr val="FFFFFF"/>
                </a:solidFill>
                <a:latin typeface="Verdana"/>
                <a:ea typeface="Verdana"/>
                <a:cs typeface="Verdana"/>
                <a:sym typeface="Verdana"/>
              </a:rPr>
              <a:t>Combinados sobre equipamentos;</a:t>
            </a:r>
            <a:endParaRPr sz="1100">
              <a:solidFill>
                <a:srgbClr val="FFFFFF"/>
              </a:solidFill>
              <a:latin typeface="Verdana"/>
              <a:ea typeface="Verdana"/>
              <a:cs typeface="Verdana"/>
              <a:sym typeface="Verdana"/>
            </a:endParaRPr>
          </a:p>
          <a:p>
            <a:pPr marL="0" lvl="0" indent="0" algn="l" rtl="0">
              <a:lnSpc>
                <a:spcPct val="115000"/>
              </a:lnSpc>
              <a:spcBef>
                <a:spcPts val="500"/>
              </a:spcBef>
              <a:spcAft>
                <a:spcPts val="0"/>
              </a:spcAft>
              <a:buNone/>
            </a:pPr>
            <a:r>
              <a:rPr lang="pt-BR" sz="1100">
                <a:solidFill>
                  <a:srgbClr val="FFFFFF"/>
                </a:solidFill>
                <a:latin typeface="Verdana"/>
                <a:ea typeface="Verdana"/>
                <a:cs typeface="Verdana"/>
                <a:sym typeface="Verdana"/>
              </a:rPr>
              <a:t>Combinados sobre reembolso;</a:t>
            </a:r>
            <a:endParaRPr sz="1100">
              <a:solidFill>
                <a:srgbClr val="FFFFFF"/>
              </a:solidFill>
              <a:latin typeface="Verdana"/>
              <a:ea typeface="Verdana"/>
              <a:cs typeface="Verdana"/>
              <a:sym typeface="Verdana"/>
            </a:endParaRPr>
          </a:p>
          <a:p>
            <a:pPr marL="0" lvl="0" indent="0" algn="l" rtl="0">
              <a:lnSpc>
                <a:spcPct val="115000"/>
              </a:lnSpc>
              <a:spcBef>
                <a:spcPts val="500"/>
              </a:spcBef>
              <a:spcAft>
                <a:spcPts val="500"/>
              </a:spcAft>
              <a:buNone/>
            </a:pPr>
            <a:endParaRPr sz="1300">
              <a:solidFill>
                <a:srgbClr val="FFFFFF"/>
              </a:solidFill>
              <a:latin typeface="Verdana"/>
              <a:ea typeface="Verdana"/>
              <a:cs typeface="Verdana"/>
              <a:sym typeface="Verdana"/>
            </a:endParaRPr>
          </a:p>
        </p:txBody>
      </p:sp>
      <p:sp>
        <p:nvSpPr>
          <p:cNvPr id="72" name="Google Shape;72;p14"/>
          <p:cNvSpPr txBox="1"/>
          <p:nvPr/>
        </p:nvSpPr>
        <p:spPr>
          <a:xfrm>
            <a:off x="4629225" y="1656225"/>
            <a:ext cx="3569100" cy="2970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pt-BR">
                <a:solidFill>
                  <a:srgbClr val="FFFFFF"/>
                </a:solidFill>
                <a:latin typeface="Verdana"/>
                <a:ea typeface="Verdana"/>
                <a:cs typeface="Verdana"/>
                <a:sym typeface="Verdana"/>
              </a:rPr>
              <a:t>&gt;PARTE 03</a:t>
            </a:r>
            <a:endParaRPr>
              <a:solidFill>
                <a:srgbClr val="FFFFFF"/>
              </a:solidFill>
              <a:latin typeface="Verdana"/>
              <a:ea typeface="Verdana"/>
              <a:cs typeface="Verdana"/>
              <a:sym typeface="Verdana"/>
            </a:endParaRPr>
          </a:p>
          <a:p>
            <a:pPr marL="0" lvl="0" indent="0" algn="l" rtl="0">
              <a:lnSpc>
                <a:spcPct val="115000"/>
              </a:lnSpc>
              <a:spcBef>
                <a:spcPts val="500"/>
              </a:spcBef>
              <a:spcAft>
                <a:spcPts val="0"/>
              </a:spcAft>
              <a:buClr>
                <a:schemeClr val="dk1"/>
              </a:buClr>
              <a:buSzPts val="1100"/>
              <a:buFont typeface="Arial"/>
              <a:buNone/>
            </a:pPr>
            <a:r>
              <a:rPr lang="pt-BR" sz="1100">
                <a:solidFill>
                  <a:schemeClr val="lt1"/>
                </a:solidFill>
                <a:latin typeface="Verdana"/>
                <a:ea typeface="Verdana"/>
                <a:cs typeface="Verdana"/>
                <a:sym typeface="Verdana"/>
              </a:rPr>
              <a:t>Combinados sobre viagens;</a:t>
            </a:r>
            <a:endParaRPr sz="1100">
              <a:solidFill>
                <a:schemeClr val="lt1"/>
              </a:solidFill>
              <a:latin typeface="Verdana"/>
              <a:ea typeface="Verdana"/>
              <a:cs typeface="Verdana"/>
              <a:sym typeface="Verdana"/>
            </a:endParaRPr>
          </a:p>
          <a:p>
            <a:pPr marL="0" lvl="0" indent="0" algn="l" rtl="0">
              <a:lnSpc>
                <a:spcPct val="115000"/>
              </a:lnSpc>
              <a:spcBef>
                <a:spcPts val="500"/>
              </a:spcBef>
              <a:spcAft>
                <a:spcPts val="0"/>
              </a:spcAft>
              <a:buClr>
                <a:schemeClr val="dk1"/>
              </a:buClr>
              <a:buSzPts val="1100"/>
              <a:buFont typeface="Arial"/>
              <a:buNone/>
            </a:pPr>
            <a:r>
              <a:rPr lang="pt-BR" sz="1100">
                <a:solidFill>
                  <a:schemeClr val="lt1"/>
                </a:solidFill>
                <a:latin typeface="Verdana"/>
                <a:ea typeface="Verdana"/>
                <a:cs typeface="Verdana"/>
                <a:sym typeface="Verdana"/>
              </a:rPr>
              <a:t>Combinados sobre armazenamento de dados;</a:t>
            </a:r>
            <a:endParaRPr sz="1100">
              <a:solidFill>
                <a:schemeClr val="lt1"/>
              </a:solidFill>
              <a:latin typeface="Verdana"/>
              <a:ea typeface="Verdana"/>
              <a:cs typeface="Verdana"/>
              <a:sym typeface="Verdana"/>
            </a:endParaRPr>
          </a:p>
          <a:p>
            <a:pPr marL="0" lvl="0" indent="0" algn="l" rtl="0">
              <a:lnSpc>
                <a:spcPct val="115000"/>
              </a:lnSpc>
              <a:spcBef>
                <a:spcPts val="500"/>
              </a:spcBef>
              <a:spcAft>
                <a:spcPts val="0"/>
              </a:spcAft>
              <a:buClr>
                <a:schemeClr val="dk1"/>
              </a:buClr>
              <a:buSzPts val="1100"/>
              <a:buFont typeface="Arial"/>
              <a:buNone/>
            </a:pPr>
            <a:r>
              <a:rPr lang="pt-BR" sz="1100">
                <a:solidFill>
                  <a:schemeClr val="lt1"/>
                </a:solidFill>
                <a:latin typeface="Verdana"/>
                <a:ea typeface="Verdana"/>
                <a:cs typeface="Verdana"/>
                <a:sym typeface="Verdana"/>
              </a:rPr>
              <a:t>Nossos benchmarks;</a:t>
            </a:r>
            <a:endParaRPr sz="1100">
              <a:solidFill>
                <a:schemeClr val="lt1"/>
              </a:solidFill>
              <a:latin typeface="Verdana"/>
              <a:ea typeface="Verdana"/>
              <a:cs typeface="Verdana"/>
              <a:sym typeface="Verdana"/>
            </a:endParaRPr>
          </a:p>
          <a:p>
            <a:pPr marL="0" lvl="0" indent="0" algn="l" rtl="0">
              <a:lnSpc>
                <a:spcPct val="115000"/>
              </a:lnSpc>
              <a:spcBef>
                <a:spcPts val="500"/>
              </a:spcBef>
              <a:spcAft>
                <a:spcPts val="0"/>
              </a:spcAft>
              <a:buClr>
                <a:schemeClr val="dk1"/>
              </a:buClr>
              <a:buSzPts val="1100"/>
              <a:buFont typeface="Arial"/>
              <a:buNone/>
            </a:pPr>
            <a:r>
              <a:rPr lang="pt-BR" sz="1100">
                <a:solidFill>
                  <a:schemeClr val="lt1"/>
                </a:solidFill>
                <a:latin typeface="Verdana"/>
                <a:ea typeface="Verdana"/>
                <a:cs typeface="Verdana"/>
                <a:sym typeface="Verdana"/>
              </a:rPr>
              <a:t>Como usar nosso slack?</a:t>
            </a:r>
            <a:endParaRPr sz="1300">
              <a:solidFill>
                <a:schemeClr val="lt1"/>
              </a:solidFill>
              <a:latin typeface="Verdana"/>
              <a:ea typeface="Verdana"/>
              <a:cs typeface="Verdana"/>
              <a:sym typeface="Verdana"/>
            </a:endParaRPr>
          </a:p>
          <a:p>
            <a:pPr marL="0" lvl="0" indent="0" algn="l" rtl="0">
              <a:lnSpc>
                <a:spcPct val="115000"/>
              </a:lnSpc>
              <a:spcBef>
                <a:spcPts val="500"/>
              </a:spcBef>
              <a:spcAft>
                <a:spcPts val="0"/>
              </a:spcAft>
              <a:buNone/>
            </a:pPr>
            <a:endParaRPr sz="1100">
              <a:solidFill>
                <a:srgbClr val="FFFFFF"/>
              </a:solidFill>
              <a:latin typeface="Verdana"/>
              <a:ea typeface="Verdana"/>
              <a:cs typeface="Verdana"/>
              <a:sym typeface="Verdana"/>
            </a:endParaRPr>
          </a:p>
          <a:p>
            <a:pPr marL="0" lvl="0" indent="0" algn="l" rtl="0">
              <a:lnSpc>
                <a:spcPct val="115000"/>
              </a:lnSpc>
              <a:spcBef>
                <a:spcPts val="500"/>
              </a:spcBef>
              <a:spcAft>
                <a:spcPts val="0"/>
              </a:spcAft>
              <a:buNone/>
            </a:pPr>
            <a:r>
              <a:rPr lang="pt-BR">
                <a:solidFill>
                  <a:schemeClr val="lt1"/>
                </a:solidFill>
                <a:latin typeface="Verdana"/>
                <a:ea typeface="Verdana"/>
                <a:cs typeface="Verdana"/>
                <a:sym typeface="Verdana"/>
              </a:rPr>
              <a:t>&gt;PARTE 04</a:t>
            </a:r>
            <a:endParaRPr sz="500">
              <a:solidFill>
                <a:srgbClr val="FFFFFF"/>
              </a:solidFill>
              <a:latin typeface="Verdana"/>
              <a:ea typeface="Verdana"/>
              <a:cs typeface="Verdana"/>
              <a:sym typeface="Verdana"/>
            </a:endParaRPr>
          </a:p>
          <a:p>
            <a:pPr marL="0" lvl="0" indent="0" algn="l" rtl="0">
              <a:lnSpc>
                <a:spcPct val="115000"/>
              </a:lnSpc>
              <a:spcBef>
                <a:spcPts val="500"/>
              </a:spcBef>
              <a:spcAft>
                <a:spcPts val="0"/>
              </a:spcAft>
              <a:buNone/>
            </a:pPr>
            <a:r>
              <a:rPr lang="pt-BR" sz="1100">
                <a:solidFill>
                  <a:srgbClr val="FFFFFF"/>
                </a:solidFill>
                <a:latin typeface="Verdana"/>
                <a:ea typeface="Verdana"/>
                <a:cs typeface="Verdana"/>
                <a:sym typeface="Verdana"/>
              </a:rPr>
              <a:t>Pagamento e benefícios;</a:t>
            </a:r>
            <a:endParaRPr sz="1100">
              <a:solidFill>
                <a:srgbClr val="FFFFFF"/>
              </a:solidFill>
              <a:latin typeface="Verdana"/>
              <a:ea typeface="Verdana"/>
              <a:cs typeface="Verdana"/>
              <a:sym typeface="Verdana"/>
            </a:endParaRPr>
          </a:p>
          <a:p>
            <a:pPr marL="0" lvl="0" indent="0" algn="l" rtl="0">
              <a:lnSpc>
                <a:spcPct val="115000"/>
              </a:lnSpc>
              <a:spcBef>
                <a:spcPts val="500"/>
              </a:spcBef>
              <a:spcAft>
                <a:spcPts val="0"/>
              </a:spcAft>
              <a:buNone/>
            </a:pPr>
            <a:r>
              <a:rPr lang="pt-BR" sz="1100">
                <a:solidFill>
                  <a:srgbClr val="FFFFFF"/>
                </a:solidFill>
                <a:latin typeface="Verdana"/>
                <a:ea typeface="Verdana"/>
                <a:cs typeface="Verdana"/>
                <a:sym typeface="Verdana"/>
              </a:rPr>
              <a:t>Combinados sobre equipamentos;</a:t>
            </a:r>
            <a:endParaRPr sz="1100">
              <a:solidFill>
                <a:srgbClr val="FFFFFF"/>
              </a:solidFill>
              <a:latin typeface="Verdana"/>
              <a:ea typeface="Verdana"/>
              <a:cs typeface="Verdana"/>
              <a:sym typeface="Verdana"/>
            </a:endParaRPr>
          </a:p>
          <a:p>
            <a:pPr marL="0" lvl="0" indent="0" algn="l" rtl="0">
              <a:lnSpc>
                <a:spcPct val="115000"/>
              </a:lnSpc>
              <a:spcBef>
                <a:spcPts val="500"/>
              </a:spcBef>
              <a:spcAft>
                <a:spcPts val="0"/>
              </a:spcAft>
              <a:buNone/>
            </a:pPr>
            <a:r>
              <a:rPr lang="pt-BR" sz="1100">
                <a:solidFill>
                  <a:srgbClr val="FFFFFF"/>
                </a:solidFill>
                <a:latin typeface="Verdana"/>
                <a:ea typeface="Verdana"/>
                <a:cs typeface="Verdana"/>
                <a:sym typeface="Verdana"/>
              </a:rPr>
              <a:t>Combinados sobre reembolso;</a:t>
            </a:r>
            <a:endParaRPr sz="1100">
              <a:solidFill>
                <a:srgbClr val="FFFFFF"/>
              </a:solidFill>
              <a:latin typeface="Verdana"/>
              <a:ea typeface="Verdana"/>
              <a:cs typeface="Verdana"/>
              <a:sym typeface="Verdana"/>
            </a:endParaRPr>
          </a:p>
          <a:p>
            <a:pPr marL="0" lvl="0" indent="0" algn="l" rtl="0">
              <a:lnSpc>
                <a:spcPct val="115000"/>
              </a:lnSpc>
              <a:spcBef>
                <a:spcPts val="500"/>
              </a:spcBef>
              <a:spcAft>
                <a:spcPts val="500"/>
              </a:spcAft>
              <a:buNone/>
            </a:pPr>
            <a:endParaRPr sz="1300">
              <a:solidFill>
                <a:srgbClr val="FFFFFF"/>
              </a:solidFill>
              <a:latin typeface="Verdana"/>
              <a:ea typeface="Verdana"/>
              <a:cs typeface="Verdana"/>
              <a:sym typeface="Verdana"/>
            </a:endParaRPr>
          </a:p>
        </p:txBody>
      </p:sp>
      <p:sp>
        <p:nvSpPr>
          <p:cNvPr id="73" name="Google Shape;73;p14"/>
          <p:cNvSpPr/>
          <p:nvPr/>
        </p:nvSpPr>
        <p:spPr>
          <a:xfrm flipH="1">
            <a:off x="8488500" y="3395700"/>
            <a:ext cx="655500" cy="1747800"/>
          </a:xfrm>
          <a:prstGeom prst="rect">
            <a:avLst/>
          </a:prstGeom>
          <a:solidFill>
            <a:srgbClr val="31B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pt-BR"/>
              <a:t> </a:t>
            </a:r>
            <a:endParaRPr/>
          </a:p>
        </p:txBody>
      </p:sp>
      <p:sp>
        <p:nvSpPr>
          <p:cNvPr id="74" name="Google Shape;74;p14"/>
          <p:cNvSpPr/>
          <p:nvPr/>
        </p:nvSpPr>
        <p:spPr>
          <a:xfrm flipH="1">
            <a:off x="8488500" y="2072900"/>
            <a:ext cx="655500" cy="630000"/>
          </a:xfrm>
          <a:prstGeom prst="rect">
            <a:avLst/>
          </a:prstGeom>
          <a:solidFill>
            <a:srgbClr val="31B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pt-BR"/>
              <a:t> </a:t>
            </a:r>
            <a:endParaRPr/>
          </a:p>
        </p:txBody>
      </p:sp>
      <p:sp>
        <p:nvSpPr>
          <p:cNvPr id="75" name="Google Shape;75;p14"/>
          <p:cNvSpPr/>
          <p:nvPr/>
        </p:nvSpPr>
        <p:spPr>
          <a:xfrm flipH="1">
            <a:off x="-7" y="1311750"/>
            <a:ext cx="655500" cy="1260000"/>
          </a:xfrm>
          <a:prstGeom prst="rect">
            <a:avLst/>
          </a:prstGeom>
          <a:solidFill>
            <a:srgbClr val="006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pt-BR"/>
              <a:t> </a:t>
            </a:r>
            <a:endParaRPr/>
          </a:p>
        </p:txBody>
      </p:sp>
      <p:sp>
        <p:nvSpPr>
          <p:cNvPr id="76" name="Google Shape;76;p14"/>
          <p:cNvSpPr/>
          <p:nvPr/>
        </p:nvSpPr>
        <p:spPr>
          <a:xfrm flipH="1">
            <a:off x="655492" y="681750"/>
            <a:ext cx="655500" cy="630000"/>
          </a:xfrm>
          <a:prstGeom prst="rect">
            <a:avLst/>
          </a:prstGeom>
          <a:solidFill>
            <a:srgbClr val="4A2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pt-BR"/>
              <a:t>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grpSp>
        <p:nvGrpSpPr>
          <p:cNvPr id="333" name="Google Shape;333;p32"/>
          <p:cNvGrpSpPr/>
          <p:nvPr/>
        </p:nvGrpSpPr>
        <p:grpSpPr>
          <a:xfrm>
            <a:off x="323513" y="2227658"/>
            <a:ext cx="2952125" cy="1289700"/>
            <a:chOff x="323513" y="1986800"/>
            <a:chExt cx="2952125" cy="1289700"/>
          </a:xfrm>
        </p:grpSpPr>
        <p:sp>
          <p:nvSpPr>
            <p:cNvPr id="334" name="Google Shape;334;p32"/>
            <p:cNvSpPr txBox="1"/>
            <p:nvPr/>
          </p:nvSpPr>
          <p:spPr>
            <a:xfrm>
              <a:off x="323513" y="1986800"/>
              <a:ext cx="2124000" cy="1289700"/>
            </a:xfrm>
            <a:prstGeom prst="rect">
              <a:avLst/>
            </a:prstGeom>
            <a:noFill/>
            <a:ln>
              <a:noFill/>
            </a:ln>
          </p:spPr>
          <p:txBody>
            <a:bodyPr spcFirstLastPara="1" wrap="square" lIns="91425" tIns="91425" rIns="91425" bIns="91425" anchor="ctr" anchorCtr="0">
              <a:noAutofit/>
            </a:bodyPr>
            <a:lstStyle/>
            <a:p>
              <a:pPr marL="457200" lvl="0" indent="0" algn="l" rtl="0">
                <a:lnSpc>
                  <a:spcPct val="115000"/>
                </a:lnSpc>
                <a:spcBef>
                  <a:spcPts val="0"/>
                </a:spcBef>
                <a:spcAft>
                  <a:spcPts val="0"/>
                </a:spcAft>
                <a:buNone/>
              </a:pPr>
              <a:r>
                <a:rPr lang="pt-BR" sz="900" b="1">
                  <a:solidFill>
                    <a:srgbClr val="0FA36B"/>
                  </a:solidFill>
                  <a:latin typeface="Verdana"/>
                  <a:ea typeface="Verdana"/>
                  <a:cs typeface="Verdana"/>
                  <a:sym typeface="Verdana"/>
                </a:rPr>
                <a:t>REMOVER GARGALOS PARA ESCALA EM 2021</a:t>
              </a:r>
              <a:endParaRPr sz="1200" b="1">
                <a:solidFill>
                  <a:srgbClr val="0FA36B"/>
                </a:solidFill>
                <a:latin typeface="Roboto"/>
                <a:ea typeface="Roboto"/>
                <a:cs typeface="Roboto"/>
                <a:sym typeface="Roboto"/>
              </a:endParaRPr>
            </a:p>
            <a:p>
              <a:pPr marL="0" lvl="0" indent="0" algn="r" rtl="0">
                <a:spcBef>
                  <a:spcPts val="0"/>
                </a:spcBef>
                <a:spcAft>
                  <a:spcPts val="0"/>
                </a:spcAft>
                <a:buNone/>
              </a:pPr>
              <a:endParaRPr sz="800" b="1">
                <a:latin typeface="Roboto"/>
                <a:ea typeface="Roboto"/>
                <a:cs typeface="Roboto"/>
                <a:sym typeface="Roboto"/>
              </a:endParaRPr>
            </a:p>
            <a:p>
              <a:pPr marL="0" lvl="0" indent="0" algn="r" rtl="0">
                <a:spcBef>
                  <a:spcPts val="0"/>
                </a:spcBef>
                <a:spcAft>
                  <a:spcPts val="1600"/>
                </a:spcAft>
                <a:buNone/>
              </a:pPr>
              <a:r>
                <a:rPr lang="pt-BR" sz="800">
                  <a:latin typeface="Verdana"/>
                  <a:ea typeface="Verdana"/>
                  <a:cs typeface="Verdana"/>
                  <a:sym typeface="Verdana"/>
                </a:rPr>
                <a:t>Digite seu texto aqui</a:t>
              </a:r>
              <a:endParaRPr sz="800" b="1">
                <a:latin typeface="Verdana"/>
                <a:ea typeface="Verdana"/>
                <a:cs typeface="Verdana"/>
                <a:sym typeface="Verdana"/>
              </a:endParaRPr>
            </a:p>
          </p:txBody>
        </p:sp>
        <p:cxnSp>
          <p:nvCxnSpPr>
            <p:cNvPr id="335" name="Google Shape;335;p32"/>
            <p:cNvCxnSpPr/>
            <p:nvPr/>
          </p:nvCxnSpPr>
          <p:spPr>
            <a:xfrm rot="10800000">
              <a:off x="2642038" y="2647950"/>
              <a:ext cx="633600" cy="0"/>
            </a:xfrm>
            <a:prstGeom prst="straightConnector1">
              <a:avLst/>
            </a:prstGeom>
            <a:noFill/>
            <a:ln w="9525" cap="flat" cmpd="sng">
              <a:solidFill>
                <a:srgbClr val="0FA36B"/>
              </a:solidFill>
              <a:prstDash val="solid"/>
              <a:round/>
              <a:headEnd type="none" w="sm" len="sm"/>
              <a:tailEnd type="oval" w="med" len="med"/>
            </a:ln>
          </p:spPr>
        </p:cxnSp>
      </p:grpSp>
      <p:grpSp>
        <p:nvGrpSpPr>
          <p:cNvPr id="336" name="Google Shape;336;p32"/>
          <p:cNvGrpSpPr/>
          <p:nvPr/>
        </p:nvGrpSpPr>
        <p:grpSpPr>
          <a:xfrm>
            <a:off x="5209838" y="1301208"/>
            <a:ext cx="3610650" cy="1289700"/>
            <a:chOff x="5209838" y="1060350"/>
            <a:chExt cx="3610650" cy="1289700"/>
          </a:xfrm>
        </p:grpSpPr>
        <p:sp>
          <p:nvSpPr>
            <p:cNvPr id="337" name="Google Shape;337;p32"/>
            <p:cNvSpPr txBox="1"/>
            <p:nvPr/>
          </p:nvSpPr>
          <p:spPr>
            <a:xfrm>
              <a:off x="6696488" y="1060350"/>
              <a:ext cx="2124000" cy="12897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pt-BR" sz="900" b="1">
                  <a:solidFill>
                    <a:srgbClr val="41197F"/>
                  </a:solidFill>
                  <a:latin typeface="Verdana"/>
                  <a:ea typeface="Verdana"/>
                  <a:cs typeface="Verdana"/>
                  <a:sym typeface="Verdana"/>
                </a:rPr>
                <a:t>CUIDAR DO NOSSO COLETIVO, REFORÇANDO NOSSA CULTURA</a:t>
              </a:r>
              <a:endParaRPr sz="1200" b="1">
                <a:latin typeface="Roboto"/>
                <a:ea typeface="Roboto"/>
                <a:cs typeface="Roboto"/>
                <a:sym typeface="Roboto"/>
              </a:endParaRPr>
            </a:p>
            <a:p>
              <a:pPr marL="0" lvl="0" indent="0" algn="l" rtl="0">
                <a:spcBef>
                  <a:spcPts val="0"/>
                </a:spcBef>
                <a:spcAft>
                  <a:spcPts val="0"/>
                </a:spcAft>
                <a:buNone/>
              </a:pPr>
              <a:endParaRPr sz="800" b="1">
                <a:latin typeface="Roboto"/>
                <a:ea typeface="Roboto"/>
                <a:cs typeface="Roboto"/>
                <a:sym typeface="Roboto"/>
              </a:endParaRPr>
            </a:p>
            <a:p>
              <a:pPr marL="0" lvl="0" indent="0" algn="l" rtl="0">
                <a:spcBef>
                  <a:spcPts val="0"/>
                </a:spcBef>
                <a:spcAft>
                  <a:spcPts val="1600"/>
                </a:spcAft>
                <a:buClr>
                  <a:schemeClr val="dk1"/>
                </a:buClr>
                <a:buSzPts val="1100"/>
                <a:buFont typeface="Arial"/>
                <a:buNone/>
              </a:pPr>
              <a:r>
                <a:rPr lang="pt-BR" sz="800">
                  <a:solidFill>
                    <a:schemeClr val="dk1"/>
                  </a:solidFill>
                  <a:latin typeface="Verdana"/>
                  <a:ea typeface="Verdana"/>
                  <a:cs typeface="Verdana"/>
                  <a:sym typeface="Verdana"/>
                </a:rPr>
                <a:t>Digite seu texto aqui</a:t>
              </a:r>
              <a:endParaRPr sz="800" b="1">
                <a:latin typeface="Roboto"/>
                <a:ea typeface="Roboto"/>
                <a:cs typeface="Roboto"/>
                <a:sym typeface="Roboto"/>
              </a:endParaRPr>
            </a:p>
          </p:txBody>
        </p:sp>
        <p:cxnSp>
          <p:nvCxnSpPr>
            <p:cNvPr id="338" name="Google Shape;338;p32"/>
            <p:cNvCxnSpPr/>
            <p:nvPr/>
          </p:nvCxnSpPr>
          <p:spPr>
            <a:xfrm>
              <a:off x="5209838" y="1705200"/>
              <a:ext cx="1286700" cy="0"/>
            </a:xfrm>
            <a:prstGeom prst="straightConnector1">
              <a:avLst/>
            </a:prstGeom>
            <a:noFill/>
            <a:ln w="9525" cap="flat" cmpd="sng">
              <a:solidFill>
                <a:srgbClr val="41197F"/>
              </a:solidFill>
              <a:prstDash val="solid"/>
              <a:round/>
              <a:headEnd type="none" w="sm" len="sm"/>
              <a:tailEnd type="oval" w="med" len="med"/>
            </a:ln>
          </p:spPr>
        </p:cxnSp>
      </p:grpSp>
      <p:grpSp>
        <p:nvGrpSpPr>
          <p:cNvPr id="339" name="Google Shape;339;p32"/>
          <p:cNvGrpSpPr/>
          <p:nvPr/>
        </p:nvGrpSpPr>
        <p:grpSpPr>
          <a:xfrm>
            <a:off x="5209838" y="3261308"/>
            <a:ext cx="3610650" cy="1289700"/>
            <a:chOff x="5209838" y="3020450"/>
            <a:chExt cx="3610650" cy="1289700"/>
          </a:xfrm>
        </p:grpSpPr>
        <p:sp>
          <p:nvSpPr>
            <p:cNvPr id="340" name="Google Shape;340;p32"/>
            <p:cNvSpPr txBox="1"/>
            <p:nvPr/>
          </p:nvSpPr>
          <p:spPr>
            <a:xfrm>
              <a:off x="6696488" y="3020450"/>
              <a:ext cx="2124000" cy="12897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pt-BR" sz="900" b="1">
                  <a:solidFill>
                    <a:srgbClr val="006DFB"/>
                  </a:solidFill>
                  <a:latin typeface="Verdana"/>
                  <a:ea typeface="Verdana"/>
                  <a:cs typeface="Verdana"/>
                  <a:sym typeface="Verdana"/>
                </a:rPr>
                <a:t>ESTRUTURAR PILARES FINANCEIROS DE 2021</a:t>
              </a:r>
              <a:endParaRPr sz="1200" b="1">
                <a:latin typeface="Roboto"/>
                <a:ea typeface="Roboto"/>
                <a:cs typeface="Roboto"/>
                <a:sym typeface="Roboto"/>
              </a:endParaRPr>
            </a:p>
            <a:p>
              <a:pPr marL="0" lvl="0" indent="0" algn="l" rtl="0">
                <a:spcBef>
                  <a:spcPts val="0"/>
                </a:spcBef>
                <a:spcAft>
                  <a:spcPts val="0"/>
                </a:spcAft>
                <a:buNone/>
              </a:pPr>
              <a:endParaRPr sz="800" b="1">
                <a:latin typeface="Roboto"/>
                <a:ea typeface="Roboto"/>
                <a:cs typeface="Roboto"/>
                <a:sym typeface="Roboto"/>
              </a:endParaRPr>
            </a:p>
            <a:p>
              <a:pPr marL="0" lvl="0" indent="0" algn="l" rtl="0">
                <a:spcBef>
                  <a:spcPts val="0"/>
                </a:spcBef>
                <a:spcAft>
                  <a:spcPts val="1600"/>
                </a:spcAft>
                <a:buNone/>
              </a:pPr>
              <a:r>
                <a:rPr lang="pt-BR" sz="800">
                  <a:latin typeface="Verdana"/>
                  <a:ea typeface="Verdana"/>
                  <a:cs typeface="Verdana"/>
                  <a:sym typeface="Verdana"/>
                </a:rPr>
                <a:t>Digite seu texto aqui</a:t>
              </a:r>
              <a:endParaRPr sz="800" b="1">
                <a:latin typeface="Verdana"/>
                <a:ea typeface="Verdana"/>
                <a:cs typeface="Verdana"/>
                <a:sym typeface="Verdana"/>
              </a:endParaRPr>
            </a:p>
          </p:txBody>
        </p:sp>
        <p:cxnSp>
          <p:nvCxnSpPr>
            <p:cNvPr id="341" name="Google Shape;341;p32"/>
            <p:cNvCxnSpPr/>
            <p:nvPr/>
          </p:nvCxnSpPr>
          <p:spPr>
            <a:xfrm>
              <a:off x="5209838" y="3648300"/>
              <a:ext cx="1286700" cy="0"/>
            </a:xfrm>
            <a:prstGeom prst="straightConnector1">
              <a:avLst/>
            </a:prstGeom>
            <a:noFill/>
            <a:ln w="9525" cap="flat" cmpd="sng">
              <a:solidFill>
                <a:srgbClr val="006DFB"/>
              </a:solidFill>
              <a:prstDash val="solid"/>
              <a:round/>
              <a:headEnd type="none" w="sm" len="sm"/>
              <a:tailEnd type="oval" w="med" len="med"/>
            </a:ln>
          </p:spPr>
        </p:cxnSp>
      </p:grpSp>
      <p:grpSp>
        <p:nvGrpSpPr>
          <p:cNvPr id="342" name="Google Shape;342;p32"/>
          <p:cNvGrpSpPr/>
          <p:nvPr/>
        </p:nvGrpSpPr>
        <p:grpSpPr>
          <a:xfrm>
            <a:off x="2662213" y="969321"/>
            <a:ext cx="3814835" cy="3790597"/>
            <a:chOff x="2662213" y="676344"/>
            <a:chExt cx="3814835" cy="3790597"/>
          </a:xfrm>
        </p:grpSpPr>
        <p:sp>
          <p:nvSpPr>
            <p:cNvPr id="343" name="Google Shape;343;p32"/>
            <p:cNvSpPr/>
            <p:nvPr/>
          </p:nvSpPr>
          <p:spPr>
            <a:xfrm rot="3600185">
              <a:off x="3169983" y="1184511"/>
              <a:ext cx="2774659" cy="2774659"/>
            </a:xfrm>
            <a:prstGeom prst="blockArc">
              <a:avLst>
                <a:gd name="adj1" fmla="val 12622480"/>
                <a:gd name="adj2" fmla="val 19781569"/>
                <a:gd name="adj3" fmla="val 20773"/>
              </a:avLst>
            </a:prstGeom>
            <a:solidFill>
              <a:srgbClr val="411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2"/>
            <p:cNvSpPr/>
            <p:nvPr/>
          </p:nvSpPr>
          <p:spPr>
            <a:xfrm rot="10800000">
              <a:off x="3183490" y="1163229"/>
              <a:ext cx="2774700" cy="2774700"/>
            </a:xfrm>
            <a:prstGeom prst="blockArc">
              <a:avLst>
                <a:gd name="adj1" fmla="val 12622480"/>
                <a:gd name="adj2" fmla="val 19662822"/>
                <a:gd name="adj3" fmla="val 20729"/>
              </a:avLst>
            </a:prstGeom>
            <a:solidFill>
              <a:srgbClr val="006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2"/>
            <p:cNvSpPr/>
            <p:nvPr/>
          </p:nvSpPr>
          <p:spPr>
            <a:xfrm rot="-3600185">
              <a:off x="3194618" y="1184114"/>
              <a:ext cx="2774659" cy="2774659"/>
            </a:xfrm>
            <a:prstGeom prst="blockArc">
              <a:avLst>
                <a:gd name="adj1" fmla="val 12622480"/>
                <a:gd name="adj2" fmla="val 19703271"/>
                <a:gd name="adj3" fmla="val 20851"/>
              </a:avLst>
            </a:prstGeom>
            <a:solidFill>
              <a:srgbClr val="0FA3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6" name="Google Shape;346;p32"/>
            <p:cNvGrpSpPr/>
            <p:nvPr/>
          </p:nvGrpSpPr>
          <p:grpSpPr>
            <a:xfrm rot="-7200165">
              <a:off x="3337679" y="2826785"/>
              <a:ext cx="585011" cy="585536"/>
              <a:chOff x="1967628" y="812211"/>
              <a:chExt cx="588000" cy="588000"/>
            </a:xfrm>
          </p:grpSpPr>
          <p:sp>
            <p:nvSpPr>
              <p:cNvPr id="347" name="Google Shape;347;p32"/>
              <p:cNvSpPr/>
              <p:nvPr/>
            </p:nvSpPr>
            <p:spPr>
              <a:xfrm rot="39023">
                <a:off x="1970909" y="815492"/>
                <a:ext cx="581437" cy="581437"/>
              </a:xfrm>
              <a:prstGeom prst="pie">
                <a:avLst>
                  <a:gd name="adj1" fmla="val 6190354"/>
                  <a:gd name="adj2" fmla="val 14996165"/>
                </a:avLst>
              </a:prstGeom>
              <a:solidFill>
                <a:srgbClr val="0FA36B"/>
              </a:solidFill>
              <a:ln>
                <a:noFill/>
              </a:ln>
              <a:effectLst>
                <a:outerShdw blurRad="142875" algn="bl" rotWithShape="0">
                  <a:srgbClr val="000000">
                    <a:alpha val="4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2"/>
              <p:cNvSpPr/>
              <p:nvPr/>
            </p:nvSpPr>
            <p:spPr>
              <a:xfrm rot="10800000">
                <a:off x="1970875" y="815525"/>
                <a:ext cx="581400" cy="581400"/>
              </a:xfrm>
              <a:prstGeom prst="pie">
                <a:avLst>
                  <a:gd name="adj1" fmla="val 4028252"/>
                  <a:gd name="adj2" fmla="val 17183677"/>
                </a:avLst>
              </a:prstGeom>
              <a:solidFill>
                <a:srgbClr val="0FA3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9" name="Google Shape;349;p32"/>
            <p:cNvGrpSpPr/>
            <p:nvPr/>
          </p:nvGrpSpPr>
          <p:grpSpPr>
            <a:xfrm>
              <a:off x="4264097" y="1180331"/>
              <a:ext cx="585001" cy="585530"/>
              <a:chOff x="1970048" y="811613"/>
              <a:chExt cx="588000" cy="588000"/>
            </a:xfrm>
          </p:grpSpPr>
          <p:sp>
            <p:nvSpPr>
              <p:cNvPr id="350" name="Google Shape;350;p32"/>
              <p:cNvSpPr/>
              <p:nvPr/>
            </p:nvSpPr>
            <p:spPr>
              <a:xfrm rot="39023">
                <a:off x="1973329" y="814894"/>
                <a:ext cx="581437" cy="581437"/>
              </a:xfrm>
              <a:prstGeom prst="pie">
                <a:avLst>
                  <a:gd name="adj1" fmla="val 6190354"/>
                  <a:gd name="adj2" fmla="val 14996165"/>
                </a:avLst>
              </a:prstGeom>
              <a:solidFill>
                <a:srgbClr val="41197F"/>
              </a:solidFill>
              <a:ln>
                <a:noFill/>
              </a:ln>
              <a:effectLst>
                <a:outerShdw blurRad="142875" algn="bl" rotWithShape="0">
                  <a:srgbClr val="000000">
                    <a:alpha val="4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2"/>
              <p:cNvSpPr/>
              <p:nvPr/>
            </p:nvSpPr>
            <p:spPr>
              <a:xfrm rot="10800000">
                <a:off x="1973295" y="814927"/>
                <a:ext cx="581400" cy="581400"/>
              </a:xfrm>
              <a:prstGeom prst="pie">
                <a:avLst>
                  <a:gd name="adj1" fmla="val 4028252"/>
                  <a:gd name="adj2" fmla="val 17183677"/>
                </a:avLst>
              </a:prstGeom>
              <a:solidFill>
                <a:srgbClr val="411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2" name="Google Shape;352;p32"/>
            <p:cNvGrpSpPr/>
            <p:nvPr/>
          </p:nvGrpSpPr>
          <p:grpSpPr>
            <a:xfrm rot="7200165">
              <a:off x="5229930" y="2804716"/>
              <a:ext cx="585011" cy="585536"/>
              <a:chOff x="1977085" y="811649"/>
              <a:chExt cx="588000" cy="588000"/>
            </a:xfrm>
          </p:grpSpPr>
          <p:sp>
            <p:nvSpPr>
              <p:cNvPr id="353" name="Google Shape;353;p32"/>
              <p:cNvSpPr/>
              <p:nvPr/>
            </p:nvSpPr>
            <p:spPr>
              <a:xfrm rot="39023">
                <a:off x="1980366" y="814930"/>
                <a:ext cx="581437" cy="581437"/>
              </a:xfrm>
              <a:prstGeom prst="pie">
                <a:avLst>
                  <a:gd name="adj1" fmla="val 6190354"/>
                  <a:gd name="adj2" fmla="val 14996165"/>
                </a:avLst>
              </a:prstGeom>
              <a:solidFill>
                <a:srgbClr val="006DFB"/>
              </a:solidFill>
              <a:ln>
                <a:noFill/>
              </a:ln>
              <a:effectLst>
                <a:outerShdw blurRad="142875" algn="bl" rotWithShape="0">
                  <a:srgbClr val="000000">
                    <a:alpha val="4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2"/>
              <p:cNvSpPr/>
              <p:nvPr/>
            </p:nvSpPr>
            <p:spPr>
              <a:xfrm rot="10800000">
                <a:off x="1980332" y="814963"/>
                <a:ext cx="581400" cy="581400"/>
              </a:xfrm>
              <a:prstGeom prst="pie">
                <a:avLst>
                  <a:gd name="adj1" fmla="val 4028252"/>
                  <a:gd name="adj2" fmla="val 17183677"/>
                </a:avLst>
              </a:prstGeom>
              <a:solidFill>
                <a:srgbClr val="006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5" name="Google Shape;355;p32"/>
            <p:cNvSpPr txBox="1"/>
            <p:nvPr/>
          </p:nvSpPr>
          <p:spPr>
            <a:xfrm>
              <a:off x="4334550" y="1255312"/>
              <a:ext cx="509100" cy="267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pt-BR" sz="1600" b="1">
                  <a:solidFill>
                    <a:srgbClr val="FFFFFF"/>
                  </a:solidFill>
                  <a:latin typeface="Roboto"/>
                  <a:ea typeface="Roboto"/>
                  <a:cs typeface="Roboto"/>
                  <a:sym typeface="Roboto"/>
                </a:rPr>
                <a:t>03 </a:t>
              </a:r>
              <a:endParaRPr sz="1600" b="1">
                <a:solidFill>
                  <a:srgbClr val="FFFFFF"/>
                </a:solidFill>
                <a:latin typeface="Roboto"/>
                <a:ea typeface="Roboto"/>
                <a:cs typeface="Roboto"/>
                <a:sym typeface="Roboto"/>
              </a:endParaRPr>
            </a:p>
          </p:txBody>
        </p:sp>
        <p:sp>
          <p:nvSpPr>
            <p:cNvPr id="356" name="Google Shape;356;p32"/>
            <p:cNvSpPr txBox="1"/>
            <p:nvPr/>
          </p:nvSpPr>
          <p:spPr>
            <a:xfrm>
              <a:off x="3375648" y="2887440"/>
              <a:ext cx="509100" cy="267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pt-BR" sz="1600" b="1">
                  <a:solidFill>
                    <a:srgbClr val="FFFFFF"/>
                  </a:solidFill>
                  <a:latin typeface="Roboto"/>
                  <a:ea typeface="Roboto"/>
                  <a:cs typeface="Roboto"/>
                  <a:sym typeface="Roboto"/>
                </a:rPr>
                <a:t>01 </a:t>
              </a:r>
              <a:endParaRPr sz="1600" b="1">
                <a:solidFill>
                  <a:srgbClr val="FFFFFF"/>
                </a:solidFill>
                <a:latin typeface="Roboto"/>
                <a:ea typeface="Roboto"/>
                <a:cs typeface="Roboto"/>
                <a:sym typeface="Roboto"/>
              </a:endParaRPr>
            </a:p>
          </p:txBody>
        </p:sp>
        <p:sp>
          <p:nvSpPr>
            <p:cNvPr id="357" name="Google Shape;357;p32"/>
            <p:cNvSpPr txBox="1"/>
            <p:nvPr/>
          </p:nvSpPr>
          <p:spPr>
            <a:xfrm>
              <a:off x="5281877" y="2857865"/>
              <a:ext cx="509100" cy="267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pt-BR" sz="1600" b="1">
                  <a:solidFill>
                    <a:srgbClr val="FFFFFF"/>
                  </a:solidFill>
                  <a:latin typeface="Roboto"/>
                  <a:ea typeface="Roboto"/>
                  <a:cs typeface="Roboto"/>
                  <a:sym typeface="Roboto"/>
                </a:rPr>
                <a:t>02 </a:t>
              </a:r>
              <a:endParaRPr sz="1600" b="1">
                <a:solidFill>
                  <a:srgbClr val="FFFFFF"/>
                </a:solidFill>
                <a:latin typeface="Roboto"/>
                <a:ea typeface="Roboto"/>
                <a:cs typeface="Roboto"/>
                <a:sym typeface="Roboto"/>
              </a:endParaRPr>
            </a:p>
          </p:txBody>
        </p:sp>
      </p:grpSp>
      <p:sp>
        <p:nvSpPr>
          <p:cNvPr id="358" name="Google Shape;358;p32"/>
          <p:cNvSpPr txBox="1"/>
          <p:nvPr/>
        </p:nvSpPr>
        <p:spPr>
          <a:xfrm>
            <a:off x="845200" y="529270"/>
            <a:ext cx="5685900" cy="71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t-BR" sz="2400" b="1">
                <a:solidFill>
                  <a:srgbClr val="036B52"/>
                </a:solidFill>
                <a:latin typeface="Verdana"/>
                <a:ea typeface="Verdana"/>
                <a:cs typeface="Verdana"/>
                <a:sym typeface="Verdana"/>
              </a:rPr>
              <a:t>Objetivos Trybe_4Q 20 </a:t>
            </a:r>
            <a:endParaRPr sz="2400" b="1">
              <a:solidFill>
                <a:srgbClr val="036B52"/>
              </a:solidFill>
              <a:latin typeface="Verdana"/>
              <a:ea typeface="Verdana"/>
              <a:cs typeface="Verdana"/>
              <a:sym typeface="Verdan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pic>
        <p:nvPicPr>
          <p:cNvPr id="363" name="Google Shape;363;p33"/>
          <p:cNvPicPr preferRelativeResize="0"/>
          <p:nvPr/>
        </p:nvPicPr>
        <p:blipFill>
          <a:blip r:embed="rId3">
            <a:alphaModFix/>
          </a:blip>
          <a:stretch>
            <a:fillRect/>
          </a:stretch>
        </p:blipFill>
        <p:spPr>
          <a:xfrm>
            <a:off x="8187178" y="48692"/>
            <a:ext cx="863775" cy="863775"/>
          </a:xfrm>
          <a:prstGeom prst="rect">
            <a:avLst/>
          </a:prstGeom>
          <a:noFill/>
          <a:ln>
            <a:noFill/>
          </a:ln>
        </p:spPr>
      </p:pic>
      <p:sp>
        <p:nvSpPr>
          <p:cNvPr id="364" name="Google Shape;364;p33"/>
          <p:cNvSpPr txBox="1"/>
          <p:nvPr/>
        </p:nvSpPr>
        <p:spPr>
          <a:xfrm>
            <a:off x="845205" y="529265"/>
            <a:ext cx="5685900" cy="162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t-BR" sz="2400" b="1">
                <a:solidFill>
                  <a:srgbClr val="036B52"/>
                </a:solidFill>
                <a:latin typeface="Verdana"/>
                <a:ea typeface="Verdana"/>
                <a:cs typeface="Verdana"/>
                <a:sym typeface="Verdana"/>
              </a:rPr>
              <a:t>Objetivos Trybe_4Q 20 </a:t>
            </a:r>
            <a:endParaRPr sz="2400" b="1">
              <a:solidFill>
                <a:srgbClr val="036B52"/>
              </a:solidFill>
              <a:latin typeface="Verdana"/>
              <a:ea typeface="Verdana"/>
              <a:cs typeface="Verdana"/>
              <a:sym typeface="Verdana"/>
            </a:endParaRPr>
          </a:p>
        </p:txBody>
      </p:sp>
      <p:graphicFrame>
        <p:nvGraphicFramePr>
          <p:cNvPr id="365" name="Google Shape;365;p33"/>
          <p:cNvGraphicFramePr/>
          <p:nvPr/>
        </p:nvGraphicFramePr>
        <p:xfrm>
          <a:off x="952500" y="1194725"/>
          <a:ext cx="3000000" cy="3000000"/>
        </p:xfrm>
        <a:graphic>
          <a:graphicData uri="http://schemas.openxmlformats.org/drawingml/2006/table">
            <a:tbl>
              <a:tblPr>
                <a:noFill/>
                <a:tableStyleId>{2833ACDE-1AE4-4D30-A6CB-233BFEFC2A0E}</a:tableStyleId>
              </a:tblPr>
              <a:tblGrid>
                <a:gridCol w="7239000">
                  <a:extLst>
                    <a:ext uri="{9D8B030D-6E8A-4147-A177-3AD203B41FA5}">
                      <a16:colId xmlns:a16="http://schemas.microsoft.com/office/drawing/2014/main" val="20000"/>
                    </a:ext>
                  </a:extLst>
                </a:gridCol>
              </a:tblGrid>
              <a:tr h="381000">
                <a:tc>
                  <a:txBody>
                    <a:bodyPr/>
                    <a:lstStyle/>
                    <a:p>
                      <a:pPr marL="457200" lvl="0" indent="-285750" algn="l" rtl="0">
                        <a:lnSpc>
                          <a:spcPct val="115000"/>
                        </a:lnSpc>
                        <a:spcBef>
                          <a:spcPts val="0"/>
                        </a:spcBef>
                        <a:spcAft>
                          <a:spcPts val="0"/>
                        </a:spcAft>
                        <a:buClr>
                          <a:srgbClr val="2FC18C"/>
                        </a:buClr>
                        <a:buSzPts val="900"/>
                        <a:buFont typeface="Verdana"/>
                        <a:buAutoNum type="arabicPeriod"/>
                      </a:pPr>
                      <a:r>
                        <a:rPr lang="pt-BR" sz="900" b="1">
                          <a:solidFill>
                            <a:srgbClr val="2FC18C"/>
                          </a:solidFill>
                          <a:latin typeface="Verdana"/>
                          <a:ea typeface="Verdana"/>
                          <a:cs typeface="Verdana"/>
                          <a:sym typeface="Verdana"/>
                        </a:rPr>
                        <a:t>REMOVER GARGALOS PARA ESCALA EM 2021</a:t>
                      </a:r>
                      <a:endParaRPr sz="1300">
                        <a:solidFill>
                          <a:srgbClr val="2FC18C"/>
                        </a:solidFill>
                        <a:latin typeface="Verdana"/>
                        <a:ea typeface="Verdana"/>
                        <a:cs typeface="Verdana"/>
                        <a:sym typeface="Verdana"/>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457200" lvl="0" indent="-285750" algn="l" rtl="0">
                        <a:lnSpc>
                          <a:spcPct val="115000"/>
                        </a:lnSpc>
                        <a:spcBef>
                          <a:spcPts val="0"/>
                        </a:spcBef>
                        <a:spcAft>
                          <a:spcPts val="0"/>
                        </a:spcAft>
                        <a:buClr>
                          <a:schemeClr val="dk1"/>
                        </a:buClr>
                        <a:buSzPts val="900"/>
                        <a:buFont typeface="Verdana"/>
                        <a:buAutoNum type="alphaUcPeriod"/>
                      </a:pPr>
                      <a:r>
                        <a:rPr lang="pt-BR" sz="900">
                          <a:solidFill>
                            <a:schemeClr val="dk1"/>
                          </a:solidFill>
                          <a:latin typeface="Verdana"/>
                          <a:ea typeface="Verdana"/>
                          <a:cs typeface="Verdana"/>
                          <a:sym typeface="Verdana"/>
                        </a:rPr>
                        <a:t>Implementar desdobramentos e acionáveis do estudo de branding</a:t>
                      </a:r>
                      <a:endParaRPr sz="900">
                        <a:solidFill>
                          <a:schemeClr val="dk1"/>
                        </a:solidFill>
                        <a:latin typeface="Verdana"/>
                        <a:ea typeface="Verdana"/>
                        <a:cs typeface="Verdana"/>
                        <a:sym typeface="Verdana"/>
                      </a:endParaRPr>
                    </a:p>
                    <a:p>
                      <a:pPr marL="457200" lvl="0" indent="-285750" algn="l" rtl="0">
                        <a:lnSpc>
                          <a:spcPct val="115000"/>
                        </a:lnSpc>
                        <a:spcBef>
                          <a:spcPts val="0"/>
                        </a:spcBef>
                        <a:spcAft>
                          <a:spcPts val="0"/>
                        </a:spcAft>
                        <a:buClr>
                          <a:schemeClr val="dk1"/>
                        </a:buClr>
                        <a:buSzPts val="900"/>
                        <a:buFont typeface="Verdana"/>
                        <a:buAutoNum type="alphaUcPeriod"/>
                      </a:pPr>
                      <a:r>
                        <a:rPr lang="pt-BR" sz="900">
                          <a:solidFill>
                            <a:schemeClr val="dk1"/>
                          </a:solidFill>
                          <a:latin typeface="Verdana"/>
                          <a:ea typeface="Verdana"/>
                          <a:cs typeface="Verdana"/>
                          <a:sym typeface="Verdana"/>
                        </a:rPr>
                        <a:t>Operar turmas com qualidade de ensino [tamanho, conteúdo e estudantes off-track]</a:t>
                      </a:r>
                      <a:endParaRPr sz="900">
                        <a:solidFill>
                          <a:schemeClr val="dk1"/>
                        </a:solidFill>
                        <a:latin typeface="Verdana"/>
                        <a:ea typeface="Verdana"/>
                        <a:cs typeface="Verdana"/>
                        <a:sym typeface="Verdana"/>
                      </a:endParaRPr>
                    </a:p>
                    <a:p>
                      <a:pPr marL="457200" lvl="0" indent="-285750" algn="l" rtl="0">
                        <a:lnSpc>
                          <a:spcPct val="115000"/>
                        </a:lnSpc>
                        <a:spcBef>
                          <a:spcPts val="0"/>
                        </a:spcBef>
                        <a:spcAft>
                          <a:spcPts val="0"/>
                        </a:spcAft>
                        <a:buClr>
                          <a:schemeClr val="dk1"/>
                        </a:buClr>
                        <a:buSzPts val="900"/>
                        <a:buFont typeface="Verdana"/>
                        <a:buAutoNum type="alphaUcPeriod"/>
                      </a:pPr>
                      <a:r>
                        <a:rPr lang="pt-BR" sz="900">
                          <a:solidFill>
                            <a:schemeClr val="dk1"/>
                          </a:solidFill>
                          <a:latin typeface="Verdana"/>
                          <a:ea typeface="Verdana"/>
                          <a:cs typeface="Verdana"/>
                          <a:sym typeface="Verdana"/>
                        </a:rPr>
                        <a:t>Escalar e formar times student facing</a:t>
                      </a:r>
                      <a:endParaRPr sz="900">
                        <a:solidFill>
                          <a:schemeClr val="dk1"/>
                        </a:solidFill>
                        <a:latin typeface="Verdana"/>
                        <a:ea typeface="Verdana"/>
                        <a:cs typeface="Verdana"/>
                        <a:sym typeface="Verdana"/>
                      </a:endParaRPr>
                    </a:p>
                    <a:p>
                      <a:pPr marL="457200" lvl="0" indent="-285750" algn="l" rtl="0">
                        <a:lnSpc>
                          <a:spcPct val="115000"/>
                        </a:lnSpc>
                        <a:spcBef>
                          <a:spcPts val="0"/>
                        </a:spcBef>
                        <a:spcAft>
                          <a:spcPts val="0"/>
                        </a:spcAft>
                        <a:buClr>
                          <a:schemeClr val="dk1"/>
                        </a:buClr>
                        <a:buSzPts val="900"/>
                        <a:buFont typeface="Verdana"/>
                        <a:buAutoNum type="alphaUcPeriod"/>
                      </a:pPr>
                      <a:r>
                        <a:rPr lang="pt-BR" sz="900">
                          <a:solidFill>
                            <a:schemeClr val="dk1"/>
                          </a:solidFill>
                          <a:latin typeface="Verdana"/>
                          <a:ea typeface="Verdana"/>
                          <a:cs typeface="Verdana"/>
                          <a:sym typeface="Verdana"/>
                        </a:rPr>
                        <a:t>Evoluir oferta de vagas via HPP 2.0 [MVP] e o ambiente de matchmaking de empregos</a:t>
                      </a:r>
                      <a:endParaRPr sz="1300">
                        <a:latin typeface="Verdana"/>
                        <a:ea typeface="Verdana"/>
                        <a:cs typeface="Verdana"/>
                        <a:sym typeface="Verdana"/>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457200" lvl="0" indent="-285750" algn="l" rtl="0">
                        <a:lnSpc>
                          <a:spcPct val="115000"/>
                        </a:lnSpc>
                        <a:spcBef>
                          <a:spcPts val="0"/>
                        </a:spcBef>
                        <a:spcAft>
                          <a:spcPts val="0"/>
                        </a:spcAft>
                        <a:buClr>
                          <a:srgbClr val="006DFB"/>
                        </a:buClr>
                        <a:buSzPts val="900"/>
                        <a:buFont typeface="Verdana"/>
                        <a:buAutoNum type="arabicPeriod" startAt="2"/>
                      </a:pPr>
                      <a:r>
                        <a:rPr lang="pt-BR" sz="900" b="1">
                          <a:solidFill>
                            <a:srgbClr val="006DFB"/>
                          </a:solidFill>
                          <a:latin typeface="Verdana"/>
                          <a:ea typeface="Verdana"/>
                          <a:cs typeface="Verdana"/>
                          <a:sym typeface="Verdana"/>
                        </a:rPr>
                        <a:t>ESTRUTURAR PILARES FINANCEIROS DE 2021</a:t>
                      </a:r>
                      <a:endParaRPr sz="1300">
                        <a:solidFill>
                          <a:srgbClr val="006DFB"/>
                        </a:solidFill>
                        <a:latin typeface="Verdana"/>
                        <a:ea typeface="Verdana"/>
                        <a:cs typeface="Verdana"/>
                        <a:sym typeface="Verdana"/>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457200" lvl="0" indent="-285750" algn="l" rtl="0">
                        <a:lnSpc>
                          <a:spcPct val="115000"/>
                        </a:lnSpc>
                        <a:spcBef>
                          <a:spcPts val="0"/>
                        </a:spcBef>
                        <a:spcAft>
                          <a:spcPts val="0"/>
                        </a:spcAft>
                        <a:buClr>
                          <a:schemeClr val="dk1"/>
                        </a:buClr>
                        <a:buSzPts val="900"/>
                        <a:buFont typeface="Verdana"/>
                        <a:buAutoNum type="alphaUcPeriod"/>
                      </a:pPr>
                      <a:r>
                        <a:rPr lang="pt-BR" sz="900">
                          <a:solidFill>
                            <a:schemeClr val="dk1"/>
                          </a:solidFill>
                          <a:latin typeface="Verdana"/>
                          <a:ea typeface="Verdana"/>
                          <a:cs typeface="Verdana"/>
                          <a:sym typeface="Verdana"/>
                        </a:rPr>
                        <a:t>100% das T1 e T2 e 50% da T3 empregadas</a:t>
                      </a:r>
                      <a:endParaRPr sz="900">
                        <a:solidFill>
                          <a:schemeClr val="dk1"/>
                        </a:solidFill>
                        <a:latin typeface="Verdana"/>
                        <a:ea typeface="Verdana"/>
                        <a:cs typeface="Verdana"/>
                        <a:sym typeface="Verdana"/>
                      </a:endParaRPr>
                    </a:p>
                    <a:p>
                      <a:pPr marL="457200" lvl="0" indent="-285750" algn="l" rtl="0">
                        <a:lnSpc>
                          <a:spcPct val="115000"/>
                        </a:lnSpc>
                        <a:spcBef>
                          <a:spcPts val="0"/>
                        </a:spcBef>
                        <a:spcAft>
                          <a:spcPts val="0"/>
                        </a:spcAft>
                        <a:buClr>
                          <a:schemeClr val="dk1"/>
                        </a:buClr>
                        <a:buSzPts val="900"/>
                        <a:buFont typeface="Verdana"/>
                        <a:buAutoNum type="alphaUcPeriod"/>
                      </a:pPr>
                      <a:r>
                        <a:rPr lang="pt-BR" sz="900">
                          <a:solidFill>
                            <a:schemeClr val="dk1"/>
                          </a:solidFill>
                          <a:latin typeface="Verdana"/>
                          <a:ea typeface="Verdana"/>
                          <a:cs typeface="Verdana"/>
                          <a:sym typeface="Verdana"/>
                        </a:rPr>
                        <a:t>SCD apta a operar </a:t>
                      </a:r>
                      <a:endParaRPr sz="900">
                        <a:solidFill>
                          <a:schemeClr val="dk1"/>
                        </a:solidFill>
                        <a:latin typeface="Verdana"/>
                        <a:ea typeface="Verdana"/>
                        <a:cs typeface="Verdana"/>
                        <a:sym typeface="Verdana"/>
                      </a:endParaRPr>
                    </a:p>
                    <a:p>
                      <a:pPr marL="457200" lvl="0" indent="-285750" algn="l" rtl="0">
                        <a:lnSpc>
                          <a:spcPct val="115000"/>
                        </a:lnSpc>
                        <a:spcBef>
                          <a:spcPts val="0"/>
                        </a:spcBef>
                        <a:spcAft>
                          <a:spcPts val="0"/>
                        </a:spcAft>
                        <a:buClr>
                          <a:schemeClr val="dk1"/>
                        </a:buClr>
                        <a:buSzPts val="900"/>
                        <a:buFont typeface="Verdana"/>
                        <a:buAutoNum type="alphaUcPeriod"/>
                      </a:pPr>
                      <a:r>
                        <a:rPr lang="pt-BR" sz="900">
                          <a:solidFill>
                            <a:schemeClr val="dk1"/>
                          </a:solidFill>
                          <a:latin typeface="Verdana"/>
                          <a:ea typeface="Verdana"/>
                          <a:cs typeface="Verdana"/>
                          <a:sym typeface="Verdana"/>
                        </a:rPr>
                        <a:t>FDIC captado [R$50M a IPCA +6% a.a., considerando 30-40% de subordinação da Trybe]</a:t>
                      </a:r>
                      <a:endParaRPr sz="900">
                        <a:solidFill>
                          <a:schemeClr val="dk1"/>
                        </a:solidFill>
                        <a:latin typeface="Verdana"/>
                        <a:ea typeface="Verdana"/>
                        <a:cs typeface="Verdana"/>
                        <a:sym typeface="Verdana"/>
                      </a:endParaRPr>
                    </a:p>
                    <a:p>
                      <a:pPr marL="457200" lvl="0" indent="-285750" algn="l" rtl="0">
                        <a:lnSpc>
                          <a:spcPct val="115000"/>
                        </a:lnSpc>
                        <a:spcBef>
                          <a:spcPts val="0"/>
                        </a:spcBef>
                        <a:spcAft>
                          <a:spcPts val="0"/>
                        </a:spcAft>
                        <a:buClr>
                          <a:schemeClr val="dk1"/>
                        </a:buClr>
                        <a:buSzPts val="900"/>
                        <a:buFont typeface="Verdana"/>
                        <a:buAutoNum type="alphaUcPeriod"/>
                      </a:pPr>
                      <a:r>
                        <a:rPr lang="pt-BR" sz="900">
                          <a:solidFill>
                            <a:schemeClr val="dk1"/>
                          </a:solidFill>
                          <a:latin typeface="Verdana"/>
                          <a:ea typeface="Verdana"/>
                          <a:cs typeface="Verdana"/>
                          <a:sym typeface="Verdana"/>
                        </a:rPr>
                        <a:t>Ser capaz de auferir renda e cobrar as pessoas estudantes via SCD</a:t>
                      </a:r>
                      <a:endParaRPr sz="1300">
                        <a:latin typeface="Verdana"/>
                        <a:ea typeface="Verdana"/>
                        <a:cs typeface="Verdana"/>
                        <a:sym typeface="Verdana"/>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457200" lvl="0" indent="-285750" algn="l" rtl="0">
                        <a:lnSpc>
                          <a:spcPct val="115000"/>
                        </a:lnSpc>
                        <a:spcBef>
                          <a:spcPts val="0"/>
                        </a:spcBef>
                        <a:spcAft>
                          <a:spcPts val="0"/>
                        </a:spcAft>
                        <a:buClr>
                          <a:srgbClr val="41197F"/>
                        </a:buClr>
                        <a:buSzPts val="900"/>
                        <a:buFont typeface="Verdana"/>
                        <a:buAutoNum type="arabicPeriod" startAt="3"/>
                      </a:pPr>
                      <a:r>
                        <a:rPr lang="pt-BR" sz="900" b="1">
                          <a:solidFill>
                            <a:srgbClr val="41197F"/>
                          </a:solidFill>
                          <a:latin typeface="Verdana"/>
                          <a:ea typeface="Verdana"/>
                          <a:cs typeface="Verdana"/>
                          <a:sym typeface="Verdana"/>
                        </a:rPr>
                        <a:t>CUIDAR DO NOSSO COLETIVO, REFORÇANDO NOSSA CULTURA</a:t>
                      </a:r>
                      <a:endParaRPr sz="1300">
                        <a:solidFill>
                          <a:srgbClr val="41197F"/>
                        </a:solidFill>
                        <a:latin typeface="Verdana"/>
                        <a:ea typeface="Verdana"/>
                        <a:cs typeface="Verdana"/>
                        <a:sym typeface="Verdana"/>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457200" lvl="0" indent="-285750" algn="l" rtl="0">
                        <a:lnSpc>
                          <a:spcPct val="115000"/>
                        </a:lnSpc>
                        <a:spcBef>
                          <a:spcPts val="0"/>
                        </a:spcBef>
                        <a:spcAft>
                          <a:spcPts val="0"/>
                        </a:spcAft>
                        <a:buClr>
                          <a:schemeClr val="dk1"/>
                        </a:buClr>
                        <a:buSzPts val="900"/>
                        <a:buFont typeface="Verdana"/>
                        <a:buAutoNum type="alphaUcPeriod"/>
                      </a:pPr>
                      <a:r>
                        <a:rPr lang="pt-BR" sz="900">
                          <a:solidFill>
                            <a:schemeClr val="dk1"/>
                          </a:solidFill>
                          <a:latin typeface="Verdana"/>
                          <a:ea typeface="Verdana"/>
                          <a:cs typeface="Verdana"/>
                          <a:sym typeface="Verdana"/>
                        </a:rPr>
                        <a:t>Endereçar saúde mental das pessoas estudantes e do time</a:t>
                      </a:r>
                      <a:endParaRPr sz="900">
                        <a:solidFill>
                          <a:schemeClr val="dk1"/>
                        </a:solidFill>
                        <a:latin typeface="Verdana"/>
                        <a:ea typeface="Verdana"/>
                        <a:cs typeface="Verdana"/>
                        <a:sym typeface="Verdana"/>
                      </a:endParaRPr>
                    </a:p>
                    <a:p>
                      <a:pPr marL="457200" lvl="0" indent="-285750" algn="l" rtl="0">
                        <a:lnSpc>
                          <a:spcPct val="115000"/>
                        </a:lnSpc>
                        <a:spcBef>
                          <a:spcPts val="0"/>
                        </a:spcBef>
                        <a:spcAft>
                          <a:spcPts val="0"/>
                        </a:spcAft>
                        <a:buClr>
                          <a:schemeClr val="dk1"/>
                        </a:buClr>
                        <a:buSzPts val="900"/>
                        <a:buFont typeface="Verdana"/>
                        <a:buAutoNum type="alphaUcPeriod"/>
                      </a:pPr>
                      <a:r>
                        <a:rPr lang="pt-BR" sz="900">
                          <a:solidFill>
                            <a:schemeClr val="dk1"/>
                          </a:solidFill>
                          <a:latin typeface="Verdana"/>
                          <a:ea typeface="Verdana"/>
                          <a:cs typeface="Verdana"/>
                          <a:sym typeface="Verdana"/>
                        </a:rPr>
                        <a:t>Endereçar aspirações de diversidade, inclusão e impacto, tanto para pessoas estudantes, quanto para o time</a:t>
                      </a:r>
                      <a:endParaRPr sz="900">
                        <a:solidFill>
                          <a:schemeClr val="dk1"/>
                        </a:solidFill>
                        <a:latin typeface="Verdana"/>
                        <a:ea typeface="Verdana"/>
                        <a:cs typeface="Verdana"/>
                        <a:sym typeface="Verdana"/>
                      </a:endParaRPr>
                    </a:p>
                    <a:p>
                      <a:pPr marL="457200" lvl="0" indent="-285750" algn="l" rtl="0">
                        <a:lnSpc>
                          <a:spcPct val="115000"/>
                        </a:lnSpc>
                        <a:spcBef>
                          <a:spcPts val="0"/>
                        </a:spcBef>
                        <a:spcAft>
                          <a:spcPts val="0"/>
                        </a:spcAft>
                        <a:buClr>
                          <a:schemeClr val="dk1"/>
                        </a:buClr>
                        <a:buSzPts val="900"/>
                        <a:buFont typeface="Verdana"/>
                        <a:buAutoNum type="alphaUcPeriod"/>
                      </a:pPr>
                      <a:r>
                        <a:rPr lang="pt-BR" sz="900">
                          <a:solidFill>
                            <a:schemeClr val="dk1"/>
                          </a:solidFill>
                          <a:latin typeface="Verdana"/>
                          <a:ea typeface="Verdana"/>
                          <a:cs typeface="Verdana"/>
                          <a:sym typeface="Verdana"/>
                        </a:rPr>
                        <a:t>E-NPS &gt; 90</a:t>
                      </a:r>
                      <a:endParaRPr sz="1300">
                        <a:latin typeface="Verdana"/>
                        <a:ea typeface="Verdana"/>
                        <a:cs typeface="Verdana"/>
                        <a:sym typeface="Verdana"/>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366" name="Google Shape;366;p33"/>
          <p:cNvSpPr/>
          <p:nvPr/>
        </p:nvSpPr>
        <p:spPr>
          <a:xfrm>
            <a:off x="0" y="1253025"/>
            <a:ext cx="1065900" cy="173400"/>
          </a:xfrm>
          <a:prstGeom prst="rect">
            <a:avLst/>
          </a:prstGeom>
          <a:solidFill>
            <a:srgbClr val="2FC1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3"/>
          <p:cNvSpPr/>
          <p:nvPr/>
        </p:nvSpPr>
        <p:spPr>
          <a:xfrm>
            <a:off x="0" y="2485050"/>
            <a:ext cx="1065900" cy="173400"/>
          </a:xfrm>
          <a:prstGeom prst="rect">
            <a:avLst/>
          </a:prstGeom>
          <a:solidFill>
            <a:srgbClr val="006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3"/>
          <p:cNvSpPr/>
          <p:nvPr/>
        </p:nvSpPr>
        <p:spPr>
          <a:xfrm>
            <a:off x="0" y="3717075"/>
            <a:ext cx="1065900" cy="173400"/>
          </a:xfrm>
          <a:prstGeom prst="rect">
            <a:avLst/>
          </a:prstGeom>
          <a:solidFill>
            <a:srgbClr val="411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graphicFrame>
        <p:nvGraphicFramePr>
          <p:cNvPr id="373" name="Google Shape;373;p34"/>
          <p:cNvGraphicFramePr/>
          <p:nvPr/>
        </p:nvGraphicFramePr>
        <p:xfrm>
          <a:off x="209019" y="210667"/>
          <a:ext cx="3000000" cy="3000000"/>
        </p:xfrm>
        <a:graphic>
          <a:graphicData uri="http://schemas.openxmlformats.org/drawingml/2006/table">
            <a:tbl>
              <a:tblPr>
                <a:noFill/>
                <a:tableStyleId>{2833ACDE-1AE4-4D30-A6CB-233BFEFC2A0E}</a:tableStyleId>
              </a:tblPr>
              <a:tblGrid>
                <a:gridCol w="2482625">
                  <a:extLst>
                    <a:ext uri="{9D8B030D-6E8A-4147-A177-3AD203B41FA5}">
                      <a16:colId xmlns:a16="http://schemas.microsoft.com/office/drawing/2014/main" val="20000"/>
                    </a:ext>
                  </a:extLst>
                </a:gridCol>
                <a:gridCol w="4920600">
                  <a:extLst>
                    <a:ext uri="{9D8B030D-6E8A-4147-A177-3AD203B41FA5}">
                      <a16:colId xmlns:a16="http://schemas.microsoft.com/office/drawing/2014/main" val="20001"/>
                    </a:ext>
                  </a:extLst>
                </a:gridCol>
                <a:gridCol w="1322750">
                  <a:extLst>
                    <a:ext uri="{9D8B030D-6E8A-4147-A177-3AD203B41FA5}">
                      <a16:colId xmlns:a16="http://schemas.microsoft.com/office/drawing/2014/main" val="20002"/>
                    </a:ext>
                  </a:extLst>
                </a:gridCol>
              </a:tblGrid>
              <a:tr h="397900">
                <a:tc>
                  <a:txBody>
                    <a:bodyPr/>
                    <a:lstStyle/>
                    <a:p>
                      <a:pPr marL="0" lvl="0" indent="0" algn="l" rtl="0">
                        <a:spcBef>
                          <a:spcPts val="0"/>
                        </a:spcBef>
                        <a:spcAft>
                          <a:spcPts val="0"/>
                        </a:spcAft>
                        <a:buNone/>
                      </a:pPr>
                      <a:r>
                        <a:rPr lang="pt-BR" sz="1200" b="1">
                          <a:solidFill>
                            <a:srgbClr val="FFFFFF"/>
                          </a:solidFill>
                          <a:latin typeface="Roboto"/>
                          <a:ea typeface="Roboto"/>
                          <a:cs typeface="Roboto"/>
                          <a:sym typeface="Roboto"/>
                        </a:rPr>
                        <a:t>KPI</a:t>
                      </a:r>
                      <a:endParaRPr sz="1200" b="1">
                        <a:solidFill>
                          <a:srgbClr val="FFFFFF"/>
                        </a:solidFill>
                        <a:latin typeface="Roboto"/>
                        <a:ea typeface="Roboto"/>
                        <a:cs typeface="Roboto"/>
                        <a:sym typeface="Roboto"/>
                      </a:endParaRPr>
                    </a:p>
                  </a:txBody>
                  <a:tcPr marL="91425" marR="91425" marT="91425" marB="91425" anchor="ctr">
                    <a:lnL w="9525" cap="flat" cmpd="sng">
                      <a:solidFill>
                        <a:srgbClr val="E7E7E7"/>
                      </a:solidFill>
                      <a:prstDash val="solid"/>
                      <a:round/>
                      <a:headEnd type="none" w="sm" len="sm"/>
                      <a:tailEnd type="none" w="sm" len="sm"/>
                    </a:lnL>
                    <a:lnR w="9525" cap="flat" cmpd="sng">
                      <a:solidFill>
                        <a:srgbClr val="E7E7E7"/>
                      </a:solidFill>
                      <a:prstDash val="solid"/>
                      <a:round/>
                      <a:headEnd type="none" w="sm" len="sm"/>
                      <a:tailEnd type="none" w="sm" len="sm"/>
                    </a:lnR>
                    <a:lnT w="9525" cap="flat" cmpd="sng">
                      <a:solidFill>
                        <a:srgbClr val="E7E7E7"/>
                      </a:solidFill>
                      <a:prstDash val="solid"/>
                      <a:round/>
                      <a:headEnd type="none" w="sm" len="sm"/>
                      <a:tailEnd type="none" w="sm" len="sm"/>
                    </a:lnT>
                    <a:lnB w="9525" cap="flat" cmpd="sng">
                      <a:solidFill>
                        <a:srgbClr val="E7E7E7"/>
                      </a:solidFill>
                      <a:prstDash val="solid"/>
                      <a:round/>
                      <a:headEnd type="none" w="sm" len="sm"/>
                      <a:tailEnd type="none" w="sm" len="sm"/>
                    </a:lnB>
                    <a:solidFill>
                      <a:srgbClr val="036B52"/>
                    </a:solidFill>
                  </a:tcPr>
                </a:tc>
                <a:tc>
                  <a:txBody>
                    <a:bodyPr/>
                    <a:lstStyle/>
                    <a:p>
                      <a:pPr marL="0" lvl="0" indent="0" algn="l" rtl="0">
                        <a:spcBef>
                          <a:spcPts val="0"/>
                        </a:spcBef>
                        <a:spcAft>
                          <a:spcPts val="0"/>
                        </a:spcAft>
                        <a:buNone/>
                      </a:pPr>
                      <a:r>
                        <a:rPr lang="pt-BR" sz="1200" b="1">
                          <a:solidFill>
                            <a:srgbClr val="FFFFFF"/>
                          </a:solidFill>
                          <a:latin typeface="Roboto"/>
                          <a:ea typeface="Roboto"/>
                          <a:cs typeface="Roboto"/>
                          <a:sym typeface="Roboto"/>
                        </a:rPr>
                        <a:t>Descrição / racional do indicador</a:t>
                      </a:r>
                      <a:endParaRPr sz="1200">
                        <a:solidFill>
                          <a:srgbClr val="FFFFFF"/>
                        </a:solidFill>
                        <a:latin typeface="Roboto"/>
                        <a:ea typeface="Roboto"/>
                        <a:cs typeface="Roboto"/>
                        <a:sym typeface="Roboto"/>
                      </a:endParaRPr>
                    </a:p>
                  </a:txBody>
                  <a:tcPr marL="91425" marR="91425" marT="91425" marB="91425" anchor="ctr">
                    <a:lnL w="9525" cap="flat" cmpd="sng">
                      <a:solidFill>
                        <a:srgbClr val="E7E7E7"/>
                      </a:solidFill>
                      <a:prstDash val="solid"/>
                      <a:round/>
                      <a:headEnd type="none" w="sm" len="sm"/>
                      <a:tailEnd type="none" w="sm" len="sm"/>
                    </a:lnL>
                    <a:lnR w="9525" cap="flat" cmpd="sng">
                      <a:solidFill>
                        <a:srgbClr val="E7E7E7"/>
                      </a:solidFill>
                      <a:prstDash val="solid"/>
                      <a:round/>
                      <a:headEnd type="none" w="sm" len="sm"/>
                      <a:tailEnd type="none" w="sm" len="sm"/>
                    </a:lnR>
                    <a:lnT w="9525" cap="flat" cmpd="sng">
                      <a:solidFill>
                        <a:srgbClr val="E7E7E7"/>
                      </a:solidFill>
                      <a:prstDash val="solid"/>
                      <a:round/>
                      <a:headEnd type="none" w="sm" len="sm"/>
                      <a:tailEnd type="none" w="sm" len="sm"/>
                    </a:lnT>
                    <a:lnB w="9525" cap="flat" cmpd="sng">
                      <a:solidFill>
                        <a:srgbClr val="E7E7E7"/>
                      </a:solidFill>
                      <a:prstDash val="solid"/>
                      <a:round/>
                      <a:headEnd type="none" w="sm" len="sm"/>
                      <a:tailEnd type="none" w="sm" len="sm"/>
                    </a:lnB>
                    <a:solidFill>
                      <a:srgbClr val="036B52"/>
                    </a:solidFill>
                  </a:tcPr>
                </a:tc>
                <a:tc>
                  <a:txBody>
                    <a:bodyPr/>
                    <a:lstStyle/>
                    <a:p>
                      <a:pPr marL="0" lvl="0" indent="0" algn="l" rtl="0">
                        <a:spcBef>
                          <a:spcPts val="0"/>
                        </a:spcBef>
                        <a:spcAft>
                          <a:spcPts val="0"/>
                        </a:spcAft>
                        <a:buClr>
                          <a:srgbClr val="000000"/>
                        </a:buClr>
                        <a:buSzPts val="1100"/>
                        <a:buFont typeface="Arial"/>
                        <a:buNone/>
                      </a:pPr>
                      <a:r>
                        <a:rPr lang="pt-BR" sz="1200" b="1">
                          <a:solidFill>
                            <a:srgbClr val="FFFFFF"/>
                          </a:solidFill>
                          <a:latin typeface="Roboto"/>
                          <a:ea typeface="Roboto"/>
                          <a:cs typeface="Roboto"/>
                          <a:sym typeface="Roboto"/>
                        </a:rPr>
                        <a:t>Meta 4Q-20</a:t>
                      </a:r>
                      <a:endParaRPr sz="1200">
                        <a:solidFill>
                          <a:srgbClr val="FFFFFF"/>
                        </a:solidFill>
                        <a:latin typeface="Roboto"/>
                        <a:ea typeface="Roboto"/>
                        <a:cs typeface="Roboto"/>
                        <a:sym typeface="Roboto"/>
                      </a:endParaRPr>
                    </a:p>
                  </a:txBody>
                  <a:tcPr marL="91425" marR="91425" marT="91425" marB="91425" anchor="ctr">
                    <a:lnL w="9525" cap="flat" cmpd="sng">
                      <a:solidFill>
                        <a:srgbClr val="E7E7E7"/>
                      </a:solidFill>
                      <a:prstDash val="solid"/>
                      <a:round/>
                      <a:headEnd type="none" w="sm" len="sm"/>
                      <a:tailEnd type="none" w="sm" len="sm"/>
                    </a:lnL>
                    <a:lnR w="9525" cap="flat" cmpd="sng">
                      <a:solidFill>
                        <a:srgbClr val="E7E7E7"/>
                      </a:solidFill>
                      <a:prstDash val="solid"/>
                      <a:round/>
                      <a:headEnd type="none" w="sm" len="sm"/>
                      <a:tailEnd type="none" w="sm" len="sm"/>
                    </a:lnR>
                    <a:lnT w="9525" cap="flat" cmpd="sng">
                      <a:solidFill>
                        <a:srgbClr val="E7E7E7"/>
                      </a:solidFill>
                      <a:prstDash val="solid"/>
                      <a:round/>
                      <a:headEnd type="none" w="sm" len="sm"/>
                      <a:tailEnd type="none" w="sm" len="sm"/>
                    </a:lnT>
                    <a:lnB w="9525" cap="flat" cmpd="sng">
                      <a:solidFill>
                        <a:srgbClr val="E7E7E7"/>
                      </a:solidFill>
                      <a:prstDash val="solid"/>
                      <a:round/>
                      <a:headEnd type="none" w="sm" len="sm"/>
                      <a:tailEnd type="none" w="sm" len="sm"/>
                    </a:lnB>
                    <a:solidFill>
                      <a:srgbClr val="036B52"/>
                    </a:solidFill>
                  </a:tcPr>
                </a:tc>
                <a:extLst>
                  <a:ext uri="{0D108BD9-81ED-4DB2-BD59-A6C34878D82A}">
                    <a16:rowId xmlns:a16="http://schemas.microsoft.com/office/drawing/2014/main" val="10000"/>
                  </a:ext>
                </a:extLst>
              </a:tr>
              <a:tr h="665125">
                <a:tc>
                  <a:txBody>
                    <a:bodyPr/>
                    <a:lstStyle/>
                    <a:p>
                      <a:pPr marL="0" lvl="0" indent="0" algn="l" rtl="0">
                        <a:spcBef>
                          <a:spcPts val="0"/>
                        </a:spcBef>
                        <a:spcAft>
                          <a:spcPts val="0"/>
                        </a:spcAft>
                        <a:buNone/>
                      </a:pPr>
                      <a:r>
                        <a:rPr lang="pt-BR" sz="1000" b="1">
                          <a:solidFill>
                            <a:srgbClr val="036B52"/>
                          </a:solidFill>
                          <a:latin typeface="Verdana"/>
                          <a:ea typeface="Verdana"/>
                          <a:cs typeface="Verdana"/>
                          <a:sym typeface="Verdana"/>
                        </a:rPr>
                        <a:t>Acomp. Empresas Parceiras</a:t>
                      </a:r>
                      <a:endParaRPr sz="1000" b="1">
                        <a:solidFill>
                          <a:srgbClr val="036B52"/>
                        </a:solidFill>
                        <a:latin typeface="Verdana"/>
                        <a:ea typeface="Verdana"/>
                        <a:cs typeface="Verdana"/>
                        <a:sym typeface="Verdana"/>
                      </a:endParaRPr>
                    </a:p>
                  </a:txBody>
                  <a:tcPr marL="91425" marR="91425" marT="91425" marB="91425" anchor="ctr">
                    <a:lnL w="9525" cap="flat" cmpd="sng">
                      <a:solidFill>
                        <a:srgbClr val="E7E7E7"/>
                      </a:solidFill>
                      <a:prstDash val="solid"/>
                      <a:round/>
                      <a:headEnd type="none" w="sm" len="sm"/>
                      <a:tailEnd type="none" w="sm" len="sm"/>
                    </a:lnL>
                    <a:lnR w="9525" cap="flat" cmpd="sng">
                      <a:solidFill>
                        <a:srgbClr val="E7E7E7"/>
                      </a:solidFill>
                      <a:prstDash val="solid"/>
                      <a:round/>
                      <a:headEnd type="none" w="sm" len="sm"/>
                      <a:tailEnd type="none" w="sm" len="sm"/>
                    </a:lnR>
                    <a:lnT w="9525" cap="flat" cmpd="sng">
                      <a:solidFill>
                        <a:srgbClr val="E7E7E7"/>
                      </a:solidFill>
                      <a:prstDash val="solid"/>
                      <a:round/>
                      <a:headEnd type="none" w="sm" len="sm"/>
                      <a:tailEnd type="none" w="sm" len="sm"/>
                    </a:lnT>
                    <a:lnB w="9525" cap="flat" cmpd="sng">
                      <a:solidFill>
                        <a:srgbClr val="E7E7E7"/>
                      </a:solidFill>
                      <a:prstDash val="solid"/>
                      <a:round/>
                      <a:headEnd type="none" w="sm" len="sm"/>
                      <a:tailEnd type="none" w="sm" len="sm"/>
                    </a:lnB>
                  </a:tcPr>
                </a:tc>
                <a:tc>
                  <a:txBody>
                    <a:bodyPr/>
                    <a:lstStyle/>
                    <a:p>
                      <a:pPr marL="0" lvl="0" indent="0" algn="l" rtl="0">
                        <a:spcBef>
                          <a:spcPts val="0"/>
                        </a:spcBef>
                        <a:spcAft>
                          <a:spcPts val="0"/>
                        </a:spcAft>
                        <a:buClr>
                          <a:srgbClr val="000000"/>
                        </a:buClr>
                        <a:buSzPts val="1100"/>
                        <a:buFont typeface="Arial"/>
                        <a:buNone/>
                      </a:pPr>
                      <a:r>
                        <a:rPr lang="pt-BR" sz="1000">
                          <a:solidFill>
                            <a:srgbClr val="5C687C"/>
                          </a:solidFill>
                          <a:latin typeface="Verdana"/>
                          <a:ea typeface="Verdana"/>
                          <a:cs typeface="Verdana"/>
                          <a:sym typeface="Verdana"/>
                        </a:rPr>
                        <a:t>100% de HPs com rotina de relacionamento acontecendo, de acordo com os tipos de parceria</a:t>
                      </a:r>
                      <a:endParaRPr sz="1000">
                        <a:solidFill>
                          <a:srgbClr val="5C687C"/>
                        </a:solidFill>
                        <a:latin typeface="Verdana"/>
                        <a:ea typeface="Verdana"/>
                        <a:cs typeface="Verdana"/>
                        <a:sym typeface="Verdana"/>
                      </a:endParaRPr>
                    </a:p>
                  </a:txBody>
                  <a:tcPr marL="91425" marR="91425" marT="91425" marB="91425" anchor="ctr">
                    <a:lnL w="9525" cap="flat" cmpd="sng">
                      <a:solidFill>
                        <a:srgbClr val="E7E7E7"/>
                      </a:solidFill>
                      <a:prstDash val="solid"/>
                      <a:round/>
                      <a:headEnd type="none" w="sm" len="sm"/>
                      <a:tailEnd type="none" w="sm" len="sm"/>
                    </a:lnL>
                    <a:lnR w="9525" cap="flat" cmpd="sng">
                      <a:solidFill>
                        <a:srgbClr val="E7E7E7"/>
                      </a:solidFill>
                      <a:prstDash val="solid"/>
                      <a:round/>
                      <a:headEnd type="none" w="sm" len="sm"/>
                      <a:tailEnd type="none" w="sm" len="sm"/>
                    </a:lnR>
                    <a:lnT w="9525" cap="flat" cmpd="sng">
                      <a:solidFill>
                        <a:srgbClr val="E7E7E7"/>
                      </a:solidFill>
                      <a:prstDash val="solid"/>
                      <a:round/>
                      <a:headEnd type="none" w="sm" len="sm"/>
                      <a:tailEnd type="none" w="sm" len="sm"/>
                    </a:lnT>
                    <a:lnB w="9525" cap="flat" cmpd="sng">
                      <a:solidFill>
                        <a:srgbClr val="E7E7E7"/>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pt-BR" sz="1000" b="1">
                          <a:solidFill>
                            <a:srgbClr val="5C687C"/>
                          </a:solidFill>
                          <a:latin typeface="Verdana"/>
                          <a:ea typeface="Verdana"/>
                          <a:cs typeface="Verdana"/>
                          <a:sym typeface="Verdana"/>
                        </a:rPr>
                        <a:t>100</a:t>
                      </a:r>
                      <a:endParaRPr sz="1000" b="1">
                        <a:solidFill>
                          <a:srgbClr val="5C687C"/>
                        </a:solidFill>
                        <a:latin typeface="Verdana"/>
                        <a:ea typeface="Verdana"/>
                        <a:cs typeface="Verdana"/>
                        <a:sym typeface="Verdana"/>
                      </a:endParaRPr>
                    </a:p>
                  </a:txBody>
                  <a:tcPr marL="91425" marR="91425" marT="91425" marB="91425" anchor="ctr">
                    <a:lnL w="9525" cap="flat" cmpd="sng">
                      <a:solidFill>
                        <a:srgbClr val="E7E7E7"/>
                      </a:solidFill>
                      <a:prstDash val="solid"/>
                      <a:round/>
                      <a:headEnd type="none" w="sm" len="sm"/>
                      <a:tailEnd type="none" w="sm" len="sm"/>
                    </a:lnL>
                    <a:lnR w="9525" cap="flat" cmpd="sng">
                      <a:solidFill>
                        <a:srgbClr val="E7E7E7"/>
                      </a:solidFill>
                      <a:prstDash val="solid"/>
                      <a:round/>
                      <a:headEnd type="none" w="sm" len="sm"/>
                      <a:tailEnd type="none" w="sm" len="sm"/>
                    </a:lnR>
                    <a:lnT w="9525" cap="flat" cmpd="sng">
                      <a:solidFill>
                        <a:srgbClr val="E7E7E7"/>
                      </a:solidFill>
                      <a:prstDash val="solid"/>
                      <a:round/>
                      <a:headEnd type="none" w="sm" len="sm"/>
                      <a:tailEnd type="none" w="sm" len="sm"/>
                    </a:lnT>
                    <a:lnB w="9525" cap="flat" cmpd="sng">
                      <a:solidFill>
                        <a:srgbClr val="E7E7E7"/>
                      </a:solidFill>
                      <a:prstDash val="solid"/>
                      <a:round/>
                      <a:headEnd type="none" w="sm" len="sm"/>
                      <a:tailEnd type="none" w="sm" len="sm"/>
                    </a:lnB>
                  </a:tcPr>
                </a:tc>
                <a:extLst>
                  <a:ext uri="{0D108BD9-81ED-4DB2-BD59-A6C34878D82A}">
                    <a16:rowId xmlns:a16="http://schemas.microsoft.com/office/drawing/2014/main" val="10001"/>
                  </a:ext>
                </a:extLst>
              </a:tr>
              <a:tr h="560250">
                <a:tc>
                  <a:txBody>
                    <a:bodyPr/>
                    <a:lstStyle/>
                    <a:p>
                      <a:pPr marL="0" lvl="0" indent="0" algn="l" rtl="0">
                        <a:spcBef>
                          <a:spcPts val="0"/>
                        </a:spcBef>
                        <a:spcAft>
                          <a:spcPts val="0"/>
                        </a:spcAft>
                        <a:buNone/>
                      </a:pPr>
                      <a:r>
                        <a:rPr lang="pt-BR" sz="1000" b="1">
                          <a:solidFill>
                            <a:srgbClr val="036B52"/>
                          </a:solidFill>
                          <a:latin typeface="Verdana"/>
                          <a:ea typeface="Verdana"/>
                          <a:cs typeface="Verdana"/>
                          <a:sym typeface="Verdana"/>
                        </a:rPr>
                        <a:t>NPS Empresas Parceiras</a:t>
                      </a:r>
                      <a:endParaRPr sz="1000" b="1">
                        <a:solidFill>
                          <a:srgbClr val="036B52"/>
                        </a:solidFill>
                        <a:latin typeface="Verdana"/>
                        <a:ea typeface="Verdana"/>
                        <a:cs typeface="Verdana"/>
                        <a:sym typeface="Verdana"/>
                      </a:endParaRPr>
                    </a:p>
                  </a:txBody>
                  <a:tcPr marL="91425" marR="91425" marT="91425" marB="91425" anchor="ctr">
                    <a:lnL w="9525" cap="flat" cmpd="sng">
                      <a:solidFill>
                        <a:srgbClr val="E7E7E7"/>
                      </a:solidFill>
                      <a:prstDash val="solid"/>
                      <a:round/>
                      <a:headEnd type="none" w="sm" len="sm"/>
                      <a:tailEnd type="none" w="sm" len="sm"/>
                    </a:lnL>
                    <a:lnR w="9525" cap="flat" cmpd="sng">
                      <a:solidFill>
                        <a:srgbClr val="E7E7E7"/>
                      </a:solidFill>
                      <a:prstDash val="solid"/>
                      <a:round/>
                      <a:headEnd type="none" w="sm" len="sm"/>
                      <a:tailEnd type="none" w="sm" len="sm"/>
                    </a:lnR>
                    <a:lnT w="9525" cap="flat" cmpd="sng">
                      <a:solidFill>
                        <a:srgbClr val="E7E7E7"/>
                      </a:solidFill>
                      <a:prstDash val="solid"/>
                      <a:round/>
                      <a:headEnd type="none" w="sm" len="sm"/>
                      <a:tailEnd type="none" w="sm" len="sm"/>
                    </a:lnT>
                    <a:lnB w="9525" cap="flat" cmpd="sng">
                      <a:solidFill>
                        <a:srgbClr val="E7E7E7"/>
                      </a:solidFill>
                      <a:prstDash val="solid"/>
                      <a:round/>
                      <a:headEnd type="none" w="sm" len="sm"/>
                      <a:tailEnd type="none" w="sm" len="sm"/>
                    </a:lnB>
                  </a:tcPr>
                </a:tc>
                <a:tc>
                  <a:txBody>
                    <a:bodyPr/>
                    <a:lstStyle/>
                    <a:p>
                      <a:pPr marL="0" lvl="0" indent="0" algn="l" rtl="0">
                        <a:spcBef>
                          <a:spcPts val="0"/>
                        </a:spcBef>
                        <a:spcAft>
                          <a:spcPts val="0"/>
                        </a:spcAft>
                        <a:buNone/>
                      </a:pPr>
                      <a:r>
                        <a:rPr lang="pt-BR" sz="1000">
                          <a:solidFill>
                            <a:srgbClr val="5C687C"/>
                          </a:solidFill>
                          <a:latin typeface="Verdana"/>
                          <a:ea typeface="Verdana"/>
                          <a:cs typeface="Verdana"/>
                          <a:sym typeface="Verdana"/>
                        </a:rPr>
                        <a:t>Pesquisa de NPS sobre relacionamento (todos as empresas parceiras)</a:t>
                      </a:r>
                      <a:endParaRPr sz="1000">
                        <a:solidFill>
                          <a:srgbClr val="5C687C"/>
                        </a:solidFill>
                        <a:latin typeface="Verdana"/>
                        <a:ea typeface="Verdana"/>
                        <a:cs typeface="Verdana"/>
                        <a:sym typeface="Verdana"/>
                      </a:endParaRPr>
                    </a:p>
                  </a:txBody>
                  <a:tcPr marL="91425" marR="91425" marT="91425" marB="91425" anchor="ctr">
                    <a:lnL w="9525" cap="flat" cmpd="sng">
                      <a:solidFill>
                        <a:srgbClr val="E7E7E7"/>
                      </a:solidFill>
                      <a:prstDash val="solid"/>
                      <a:round/>
                      <a:headEnd type="none" w="sm" len="sm"/>
                      <a:tailEnd type="none" w="sm" len="sm"/>
                    </a:lnL>
                    <a:lnR w="9525" cap="flat" cmpd="sng">
                      <a:solidFill>
                        <a:srgbClr val="E7E7E7"/>
                      </a:solidFill>
                      <a:prstDash val="solid"/>
                      <a:round/>
                      <a:headEnd type="none" w="sm" len="sm"/>
                      <a:tailEnd type="none" w="sm" len="sm"/>
                    </a:lnR>
                    <a:lnT w="9525" cap="flat" cmpd="sng">
                      <a:solidFill>
                        <a:srgbClr val="E7E7E7"/>
                      </a:solidFill>
                      <a:prstDash val="solid"/>
                      <a:round/>
                      <a:headEnd type="none" w="sm" len="sm"/>
                      <a:tailEnd type="none" w="sm" len="sm"/>
                    </a:lnT>
                    <a:lnB w="9525" cap="flat" cmpd="sng">
                      <a:solidFill>
                        <a:srgbClr val="E7E7E7"/>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pt-BR" sz="1000" b="1">
                          <a:solidFill>
                            <a:srgbClr val="5C687C"/>
                          </a:solidFill>
                          <a:latin typeface="Verdana"/>
                          <a:ea typeface="Verdana"/>
                          <a:cs typeface="Verdana"/>
                          <a:sym typeface="Verdana"/>
                        </a:rPr>
                        <a:t>80</a:t>
                      </a:r>
                      <a:endParaRPr sz="1000" b="1">
                        <a:solidFill>
                          <a:srgbClr val="5C687C"/>
                        </a:solidFill>
                        <a:latin typeface="Verdana"/>
                        <a:ea typeface="Verdana"/>
                        <a:cs typeface="Verdana"/>
                        <a:sym typeface="Verdana"/>
                      </a:endParaRPr>
                    </a:p>
                  </a:txBody>
                  <a:tcPr marL="91425" marR="91425" marT="91425" marB="91425" anchor="ctr">
                    <a:lnL w="9525" cap="flat" cmpd="sng">
                      <a:solidFill>
                        <a:srgbClr val="E7E7E7"/>
                      </a:solidFill>
                      <a:prstDash val="solid"/>
                      <a:round/>
                      <a:headEnd type="none" w="sm" len="sm"/>
                      <a:tailEnd type="none" w="sm" len="sm"/>
                    </a:lnL>
                    <a:lnR w="9525" cap="flat" cmpd="sng">
                      <a:solidFill>
                        <a:srgbClr val="E7E7E7"/>
                      </a:solidFill>
                      <a:prstDash val="solid"/>
                      <a:round/>
                      <a:headEnd type="none" w="sm" len="sm"/>
                      <a:tailEnd type="none" w="sm" len="sm"/>
                    </a:lnR>
                    <a:lnT w="9525" cap="flat" cmpd="sng">
                      <a:solidFill>
                        <a:srgbClr val="E7E7E7"/>
                      </a:solidFill>
                      <a:prstDash val="solid"/>
                      <a:round/>
                      <a:headEnd type="none" w="sm" len="sm"/>
                      <a:tailEnd type="none" w="sm" len="sm"/>
                    </a:lnT>
                    <a:lnB w="9525" cap="flat" cmpd="sng">
                      <a:solidFill>
                        <a:srgbClr val="E7E7E7"/>
                      </a:solidFill>
                      <a:prstDash val="solid"/>
                      <a:round/>
                      <a:headEnd type="none" w="sm" len="sm"/>
                      <a:tailEnd type="none" w="sm" len="sm"/>
                    </a:lnB>
                  </a:tcPr>
                </a:tc>
                <a:extLst>
                  <a:ext uri="{0D108BD9-81ED-4DB2-BD59-A6C34878D82A}">
                    <a16:rowId xmlns:a16="http://schemas.microsoft.com/office/drawing/2014/main" val="10002"/>
                  </a:ext>
                </a:extLst>
              </a:tr>
              <a:tr h="665125">
                <a:tc>
                  <a:txBody>
                    <a:bodyPr/>
                    <a:lstStyle/>
                    <a:p>
                      <a:pPr marL="0" lvl="0" indent="0" algn="l" rtl="0">
                        <a:spcBef>
                          <a:spcPts val="0"/>
                        </a:spcBef>
                        <a:spcAft>
                          <a:spcPts val="0"/>
                        </a:spcAft>
                        <a:buNone/>
                      </a:pPr>
                      <a:r>
                        <a:rPr lang="pt-BR" sz="1000" b="1">
                          <a:solidFill>
                            <a:srgbClr val="036B52"/>
                          </a:solidFill>
                          <a:latin typeface="Verdana"/>
                          <a:ea typeface="Verdana"/>
                          <a:cs typeface="Verdana"/>
                          <a:sym typeface="Verdana"/>
                        </a:rPr>
                        <a:t>Relacionamento Empresas Parceiras e Estudantes Trybe</a:t>
                      </a:r>
                      <a:endParaRPr sz="1000" b="1">
                        <a:solidFill>
                          <a:srgbClr val="036B52"/>
                        </a:solidFill>
                        <a:latin typeface="Verdana"/>
                        <a:ea typeface="Verdana"/>
                        <a:cs typeface="Verdana"/>
                        <a:sym typeface="Verdana"/>
                      </a:endParaRPr>
                    </a:p>
                  </a:txBody>
                  <a:tcPr marL="91425" marR="91425" marT="91425" marB="91425" anchor="ctr">
                    <a:lnL w="9525" cap="flat" cmpd="sng">
                      <a:solidFill>
                        <a:srgbClr val="E7E7E7"/>
                      </a:solidFill>
                      <a:prstDash val="solid"/>
                      <a:round/>
                      <a:headEnd type="none" w="sm" len="sm"/>
                      <a:tailEnd type="none" w="sm" len="sm"/>
                    </a:lnL>
                    <a:lnR w="9525" cap="flat" cmpd="sng">
                      <a:solidFill>
                        <a:srgbClr val="E7E7E7"/>
                      </a:solidFill>
                      <a:prstDash val="solid"/>
                      <a:round/>
                      <a:headEnd type="none" w="sm" len="sm"/>
                      <a:tailEnd type="none" w="sm" len="sm"/>
                    </a:lnR>
                    <a:lnT w="9525" cap="flat" cmpd="sng">
                      <a:solidFill>
                        <a:srgbClr val="E7E7E7"/>
                      </a:solidFill>
                      <a:prstDash val="solid"/>
                      <a:round/>
                      <a:headEnd type="none" w="sm" len="sm"/>
                      <a:tailEnd type="none" w="sm" len="sm"/>
                    </a:lnT>
                    <a:lnB w="9525" cap="flat" cmpd="sng">
                      <a:solidFill>
                        <a:srgbClr val="E7E7E7"/>
                      </a:solidFill>
                      <a:prstDash val="solid"/>
                      <a:round/>
                      <a:headEnd type="none" w="sm" len="sm"/>
                      <a:tailEnd type="none" w="sm" len="sm"/>
                    </a:lnB>
                  </a:tcPr>
                </a:tc>
                <a:tc>
                  <a:txBody>
                    <a:bodyPr/>
                    <a:lstStyle/>
                    <a:p>
                      <a:pPr marL="0" lvl="0" indent="0" algn="l" rtl="0">
                        <a:spcBef>
                          <a:spcPts val="0"/>
                        </a:spcBef>
                        <a:spcAft>
                          <a:spcPts val="0"/>
                        </a:spcAft>
                        <a:buNone/>
                      </a:pPr>
                      <a:r>
                        <a:rPr lang="pt-BR" sz="1000">
                          <a:solidFill>
                            <a:srgbClr val="5C687C"/>
                          </a:solidFill>
                          <a:latin typeface="Verdana"/>
                          <a:ea typeface="Verdana"/>
                          <a:cs typeface="Verdana"/>
                          <a:sym typeface="Verdana"/>
                        </a:rPr>
                        <a:t>Qte. de Interações (de acordo com critérios Trybe) entre HPs e Estudantes Trybe</a:t>
                      </a:r>
                      <a:endParaRPr sz="1000">
                        <a:solidFill>
                          <a:srgbClr val="5C687C"/>
                        </a:solidFill>
                        <a:latin typeface="Verdana"/>
                        <a:ea typeface="Verdana"/>
                        <a:cs typeface="Verdana"/>
                        <a:sym typeface="Verdana"/>
                      </a:endParaRPr>
                    </a:p>
                  </a:txBody>
                  <a:tcPr marL="91425" marR="91425" marT="91425" marB="91425" anchor="ctr">
                    <a:lnL w="9525" cap="flat" cmpd="sng">
                      <a:solidFill>
                        <a:srgbClr val="E7E7E7"/>
                      </a:solidFill>
                      <a:prstDash val="solid"/>
                      <a:round/>
                      <a:headEnd type="none" w="sm" len="sm"/>
                      <a:tailEnd type="none" w="sm" len="sm"/>
                    </a:lnL>
                    <a:lnR w="9525" cap="flat" cmpd="sng">
                      <a:solidFill>
                        <a:srgbClr val="E7E7E7"/>
                      </a:solidFill>
                      <a:prstDash val="solid"/>
                      <a:round/>
                      <a:headEnd type="none" w="sm" len="sm"/>
                      <a:tailEnd type="none" w="sm" len="sm"/>
                    </a:lnR>
                    <a:lnT w="9525" cap="flat" cmpd="sng">
                      <a:solidFill>
                        <a:srgbClr val="E7E7E7"/>
                      </a:solidFill>
                      <a:prstDash val="solid"/>
                      <a:round/>
                      <a:headEnd type="none" w="sm" len="sm"/>
                      <a:tailEnd type="none" w="sm" len="sm"/>
                    </a:lnT>
                    <a:lnB w="9525" cap="flat" cmpd="sng">
                      <a:solidFill>
                        <a:srgbClr val="E7E7E7"/>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pt-BR" sz="1000" b="1">
                          <a:solidFill>
                            <a:srgbClr val="5C687C"/>
                          </a:solidFill>
                          <a:latin typeface="Verdana"/>
                          <a:ea typeface="Verdana"/>
                          <a:cs typeface="Verdana"/>
                          <a:sym typeface="Verdana"/>
                        </a:rPr>
                        <a:t>10</a:t>
                      </a:r>
                      <a:endParaRPr sz="1000" b="1">
                        <a:solidFill>
                          <a:srgbClr val="5C687C"/>
                        </a:solidFill>
                        <a:latin typeface="Verdana"/>
                        <a:ea typeface="Verdana"/>
                        <a:cs typeface="Verdana"/>
                        <a:sym typeface="Verdana"/>
                      </a:endParaRPr>
                    </a:p>
                  </a:txBody>
                  <a:tcPr marL="91425" marR="91425" marT="91425" marB="91425" anchor="ctr">
                    <a:lnL w="9525" cap="flat" cmpd="sng">
                      <a:solidFill>
                        <a:srgbClr val="E7E7E7"/>
                      </a:solidFill>
                      <a:prstDash val="solid"/>
                      <a:round/>
                      <a:headEnd type="none" w="sm" len="sm"/>
                      <a:tailEnd type="none" w="sm" len="sm"/>
                    </a:lnL>
                    <a:lnR w="9525" cap="flat" cmpd="sng">
                      <a:solidFill>
                        <a:srgbClr val="E7E7E7"/>
                      </a:solidFill>
                      <a:prstDash val="solid"/>
                      <a:round/>
                      <a:headEnd type="none" w="sm" len="sm"/>
                      <a:tailEnd type="none" w="sm" len="sm"/>
                    </a:lnR>
                    <a:lnT w="9525" cap="flat" cmpd="sng">
                      <a:solidFill>
                        <a:srgbClr val="E7E7E7"/>
                      </a:solidFill>
                      <a:prstDash val="solid"/>
                      <a:round/>
                      <a:headEnd type="none" w="sm" len="sm"/>
                      <a:tailEnd type="none" w="sm" len="sm"/>
                    </a:lnT>
                    <a:lnB w="9525" cap="flat" cmpd="sng">
                      <a:solidFill>
                        <a:srgbClr val="E7E7E7"/>
                      </a:solidFill>
                      <a:prstDash val="solid"/>
                      <a:round/>
                      <a:headEnd type="none" w="sm" len="sm"/>
                      <a:tailEnd type="none" w="sm" len="sm"/>
                    </a:lnB>
                  </a:tcPr>
                </a:tc>
                <a:extLst>
                  <a:ext uri="{0D108BD9-81ED-4DB2-BD59-A6C34878D82A}">
                    <a16:rowId xmlns:a16="http://schemas.microsoft.com/office/drawing/2014/main" val="10003"/>
                  </a:ext>
                </a:extLst>
              </a:tr>
              <a:tr h="665125">
                <a:tc>
                  <a:txBody>
                    <a:bodyPr/>
                    <a:lstStyle/>
                    <a:p>
                      <a:pPr marL="0" lvl="0" indent="0" algn="l" rtl="0">
                        <a:spcBef>
                          <a:spcPts val="0"/>
                        </a:spcBef>
                        <a:spcAft>
                          <a:spcPts val="0"/>
                        </a:spcAft>
                        <a:buNone/>
                      </a:pPr>
                      <a:r>
                        <a:rPr lang="pt-BR" sz="1000" b="1">
                          <a:solidFill>
                            <a:srgbClr val="036B52"/>
                          </a:solidFill>
                          <a:latin typeface="Verdana"/>
                          <a:ea typeface="Verdana"/>
                          <a:cs typeface="Verdana"/>
                          <a:sym typeface="Verdana"/>
                        </a:rPr>
                        <a:t>NPS HPs (candidatos)</a:t>
                      </a:r>
                      <a:endParaRPr sz="1000" b="1">
                        <a:solidFill>
                          <a:srgbClr val="036B52"/>
                        </a:solidFill>
                        <a:latin typeface="Verdana"/>
                        <a:ea typeface="Verdana"/>
                        <a:cs typeface="Verdana"/>
                        <a:sym typeface="Verdana"/>
                      </a:endParaRPr>
                    </a:p>
                  </a:txBody>
                  <a:tcPr marL="91425" marR="91425" marT="91425" marB="91425" anchor="ctr">
                    <a:lnL w="9525" cap="flat" cmpd="sng">
                      <a:solidFill>
                        <a:srgbClr val="E7E7E7"/>
                      </a:solidFill>
                      <a:prstDash val="solid"/>
                      <a:round/>
                      <a:headEnd type="none" w="sm" len="sm"/>
                      <a:tailEnd type="none" w="sm" len="sm"/>
                    </a:lnL>
                    <a:lnR w="9525" cap="flat" cmpd="sng">
                      <a:solidFill>
                        <a:srgbClr val="E7E7E7"/>
                      </a:solidFill>
                      <a:prstDash val="solid"/>
                      <a:round/>
                      <a:headEnd type="none" w="sm" len="sm"/>
                      <a:tailEnd type="none" w="sm" len="sm"/>
                    </a:lnR>
                    <a:lnT w="9525" cap="flat" cmpd="sng">
                      <a:solidFill>
                        <a:srgbClr val="E7E7E7"/>
                      </a:solidFill>
                      <a:prstDash val="solid"/>
                      <a:round/>
                      <a:headEnd type="none" w="sm" len="sm"/>
                      <a:tailEnd type="none" w="sm" len="sm"/>
                    </a:lnT>
                    <a:lnB w="9525" cap="flat" cmpd="sng">
                      <a:solidFill>
                        <a:srgbClr val="E7E7E7"/>
                      </a:solidFill>
                      <a:prstDash val="solid"/>
                      <a:round/>
                      <a:headEnd type="none" w="sm" len="sm"/>
                      <a:tailEnd type="none" w="sm" len="sm"/>
                    </a:lnB>
                  </a:tcPr>
                </a:tc>
                <a:tc>
                  <a:txBody>
                    <a:bodyPr/>
                    <a:lstStyle/>
                    <a:p>
                      <a:pPr marL="0" lvl="0" indent="0" algn="l" rtl="0">
                        <a:spcBef>
                          <a:spcPts val="0"/>
                        </a:spcBef>
                        <a:spcAft>
                          <a:spcPts val="0"/>
                        </a:spcAft>
                        <a:buNone/>
                      </a:pPr>
                      <a:r>
                        <a:rPr lang="pt-BR" sz="1000">
                          <a:solidFill>
                            <a:srgbClr val="5C687C"/>
                          </a:solidFill>
                          <a:latin typeface="Verdana"/>
                          <a:ea typeface="Verdana"/>
                          <a:cs typeface="Verdana"/>
                          <a:sym typeface="Verdana"/>
                        </a:rPr>
                        <a:t>Pesquisa de NPS sobre candidatos entrevistados (Para HP Premium e empresas que entrevistaram estudantes)</a:t>
                      </a:r>
                      <a:endParaRPr sz="1000">
                        <a:solidFill>
                          <a:srgbClr val="5C687C"/>
                        </a:solidFill>
                        <a:latin typeface="Verdana"/>
                        <a:ea typeface="Verdana"/>
                        <a:cs typeface="Verdana"/>
                        <a:sym typeface="Verdana"/>
                      </a:endParaRPr>
                    </a:p>
                  </a:txBody>
                  <a:tcPr marL="91425" marR="91425" marT="91425" marB="91425" anchor="ctr">
                    <a:lnL w="9525" cap="flat" cmpd="sng">
                      <a:solidFill>
                        <a:srgbClr val="E7E7E7"/>
                      </a:solidFill>
                      <a:prstDash val="solid"/>
                      <a:round/>
                      <a:headEnd type="none" w="sm" len="sm"/>
                      <a:tailEnd type="none" w="sm" len="sm"/>
                    </a:lnL>
                    <a:lnR w="9525" cap="flat" cmpd="sng">
                      <a:solidFill>
                        <a:srgbClr val="E7E7E7"/>
                      </a:solidFill>
                      <a:prstDash val="solid"/>
                      <a:round/>
                      <a:headEnd type="none" w="sm" len="sm"/>
                      <a:tailEnd type="none" w="sm" len="sm"/>
                    </a:lnR>
                    <a:lnT w="9525" cap="flat" cmpd="sng">
                      <a:solidFill>
                        <a:srgbClr val="E7E7E7"/>
                      </a:solidFill>
                      <a:prstDash val="solid"/>
                      <a:round/>
                      <a:headEnd type="none" w="sm" len="sm"/>
                      <a:tailEnd type="none" w="sm" len="sm"/>
                    </a:lnT>
                    <a:lnB w="9525" cap="flat" cmpd="sng">
                      <a:solidFill>
                        <a:srgbClr val="E7E7E7"/>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pt-BR" sz="1000" b="1">
                          <a:solidFill>
                            <a:srgbClr val="5C687C"/>
                          </a:solidFill>
                          <a:latin typeface="Verdana"/>
                          <a:ea typeface="Verdana"/>
                          <a:cs typeface="Verdana"/>
                          <a:sym typeface="Verdana"/>
                        </a:rPr>
                        <a:t>80</a:t>
                      </a:r>
                      <a:endParaRPr sz="1000" b="1">
                        <a:solidFill>
                          <a:srgbClr val="5C687C"/>
                        </a:solidFill>
                        <a:latin typeface="Verdana"/>
                        <a:ea typeface="Verdana"/>
                        <a:cs typeface="Verdana"/>
                        <a:sym typeface="Verdana"/>
                      </a:endParaRPr>
                    </a:p>
                  </a:txBody>
                  <a:tcPr marL="91425" marR="91425" marT="91425" marB="91425" anchor="ctr">
                    <a:lnL w="9525" cap="flat" cmpd="sng">
                      <a:solidFill>
                        <a:srgbClr val="E7E7E7"/>
                      </a:solidFill>
                      <a:prstDash val="solid"/>
                      <a:round/>
                      <a:headEnd type="none" w="sm" len="sm"/>
                      <a:tailEnd type="none" w="sm" len="sm"/>
                    </a:lnL>
                    <a:lnR w="9525" cap="flat" cmpd="sng">
                      <a:solidFill>
                        <a:srgbClr val="E7E7E7"/>
                      </a:solidFill>
                      <a:prstDash val="solid"/>
                      <a:round/>
                      <a:headEnd type="none" w="sm" len="sm"/>
                      <a:tailEnd type="none" w="sm" len="sm"/>
                    </a:lnR>
                    <a:lnT w="9525" cap="flat" cmpd="sng">
                      <a:solidFill>
                        <a:srgbClr val="E7E7E7"/>
                      </a:solidFill>
                      <a:prstDash val="solid"/>
                      <a:round/>
                      <a:headEnd type="none" w="sm" len="sm"/>
                      <a:tailEnd type="none" w="sm" len="sm"/>
                    </a:lnT>
                    <a:lnB w="9525" cap="flat" cmpd="sng">
                      <a:solidFill>
                        <a:srgbClr val="E7E7E7"/>
                      </a:solidFill>
                      <a:prstDash val="solid"/>
                      <a:round/>
                      <a:headEnd type="none" w="sm" len="sm"/>
                      <a:tailEnd type="none" w="sm" len="sm"/>
                    </a:lnB>
                  </a:tcPr>
                </a:tc>
                <a:extLst>
                  <a:ext uri="{0D108BD9-81ED-4DB2-BD59-A6C34878D82A}">
                    <a16:rowId xmlns:a16="http://schemas.microsoft.com/office/drawing/2014/main" val="10004"/>
                  </a:ext>
                </a:extLst>
              </a:tr>
              <a:tr h="560250">
                <a:tc>
                  <a:txBody>
                    <a:bodyPr/>
                    <a:lstStyle/>
                    <a:p>
                      <a:pPr marL="0" lvl="0" indent="0" algn="l" rtl="0">
                        <a:spcBef>
                          <a:spcPts val="0"/>
                        </a:spcBef>
                        <a:spcAft>
                          <a:spcPts val="0"/>
                        </a:spcAft>
                        <a:buNone/>
                      </a:pPr>
                      <a:r>
                        <a:rPr lang="pt-BR" sz="1000" b="1">
                          <a:solidFill>
                            <a:srgbClr val="036B52"/>
                          </a:solidFill>
                          <a:latin typeface="Verdana"/>
                          <a:ea typeface="Verdana"/>
                          <a:cs typeface="Verdana"/>
                          <a:sym typeface="Verdana"/>
                        </a:rPr>
                        <a:t>CSAT (Momentos de Carreira)</a:t>
                      </a:r>
                      <a:endParaRPr sz="1000" b="1">
                        <a:solidFill>
                          <a:srgbClr val="036B52"/>
                        </a:solidFill>
                        <a:latin typeface="Verdana"/>
                        <a:ea typeface="Verdana"/>
                        <a:cs typeface="Verdana"/>
                        <a:sym typeface="Verdana"/>
                      </a:endParaRPr>
                    </a:p>
                  </a:txBody>
                  <a:tcPr marL="91425" marR="91425" marT="91425" marB="91425" anchor="ctr">
                    <a:lnL w="9525" cap="flat" cmpd="sng">
                      <a:solidFill>
                        <a:srgbClr val="E7E7E7"/>
                      </a:solidFill>
                      <a:prstDash val="solid"/>
                      <a:round/>
                      <a:headEnd type="none" w="sm" len="sm"/>
                      <a:tailEnd type="none" w="sm" len="sm"/>
                    </a:lnL>
                    <a:lnR w="9525" cap="flat" cmpd="sng">
                      <a:solidFill>
                        <a:srgbClr val="E7E7E7"/>
                      </a:solidFill>
                      <a:prstDash val="solid"/>
                      <a:round/>
                      <a:headEnd type="none" w="sm" len="sm"/>
                      <a:tailEnd type="none" w="sm" len="sm"/>
                    </a:lnR>
                    <a:lnT w="9525" cap="flat" cmpd="sng">
                      <a:solidFill>
                        <a:srgbClr val="E7E7E7"/>
                      </a:solidFill>
                      <a:prstDash val="solid"/>
                      <a:round/>
                      <a:headEnd type="none" w="sm" len="sm"/>
                      <a:tailEnd type="none" w="sm" len="sm"/>
                    </a:lnT>
                    <a:lnB w="9525" cap="flat" cmpd="sng">
                      <a:solidFill>
                        <a:srgbClr val="E7E7E7"/>
                      </a:solidFill>
                      <a:prstDash val="solid"/>
                      <a:round/>
                      <a:headEnd type="none" w="sm" len="sm"/>
                      <a:tailEnd type="none" w="sm" len="sm"/>
                    </a:lnB>
                  </a:tcPr>
                </a:tc>
                <a:tc>
                  <a:txBody>
                    <a:bodyPr/>
                    <a:lstStyle/>
                    <a:p>
                      <a:pPr marL="0" lvl="0" indent="0" algn="l" rtl="0">
                        <a:spcBef>
                          <a:spcPts val="0"/>
                        </a:spcBef>
                        <a:spcAft>
                          <a:spcPts val="0"/>
                        </a:spcAft>
                        <a:buNone/>
                      </a:pPr>
                      <a:r>
                        <a:rPr lang="pt-BR" sz="1000">
                          <a:solidFill>
                            <a:srgbClr val="5C687C"/>
                          </a:solidFill>
                          <a:latin typeface="Verdana"/>
                          <a:ea typeface="Verdana"/>
                          <a:cs typeface="Verdana"/>
                          <a:sym typeface="Verdana"/>
                        </a:rPr>
                        <a:t>Mediana CSAT Momentos de Carreira</a:t>
                      </a:r>
                      <a:endParaRPr sz="1000">
                        <a:solidFill>
                          <a:srgbClr val="5C687C"/>
                        </a:solidFill>
                        <a:latin typeface="Verdana"/>
                        <a:ea typeface="Verdana"/>
                        <a:cs typeface="Verdana"/>
                        <a:sym typeface="Verdana"/>
                      </a:endParaRPr>
                    </a:p>
                  </a:txBody>
                  <a:tcPr marL="91425" marR="91425" marT="91425" marB="91425" anchor="ctr">
                    <a:lnL w="9525" cap="flat" cmpd="sng">
                      <a:solidFill>
                        <a:srgbClr val="E7E7E7"/>
                      </a:solidFill>
                      <a:prstDash val="solid"/>
                      <a:round/>
                      <a:headEnd type="none" w="sm" len="sm"/>
                      <a:tailEnd type="none" w="sm" len="sm"/>
                    </a:lnL>
                    <a:lnR w="9525" cap="flat" cmpd="sng">
                      <a:solidFill>
                        <a:srgbClr val="E7E7E7"/>
                      </a:solidFill>
                      <a:prstDash val="solid"/>
                      <a:round/>
                      <a:headEnd type="none" w="sm" len="sm"/>
                      <a:tailEnd type="none" w="sm" len="sm"/>
                    </a:lnR>
                    <a:lnT w="9525" cap="flat" cmpd="sng">
                      <a:solidFill>
                        <a:srgbClr val="E7E7E7"/>
                      </a:solidFill>
                      <a:prstDash val="solid"/>
                      <a:round/>
                      <a:headEnd type="none" w="sm" len="sm"/>
                      <a:tailEnd type="none" w="sm" len="sm"/>
                    </a:lnT>
                    <a:lnB w="9525" cap="flat" cmpd="sng">
                      <a:solidFill>
                        <a:srgbClr val="E7E7E7"/>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pt-BR" sz="1000" b="1">
                          <a:solidFill>
                            <a:srgbClr val="5C687C"/>
                          </a:solidFill>
                          <a:latin typeface="Verdana"/>
                          <a:ea typeface="Verdana"/>
                          <a:cs typeface="Verdana"/>
                          <a:sym typeface="Verdana"/>
                        </a:rPr>
                        <a:t>80</a:t>
                      </a:r>
                      <a:endParaRPr sz="1000" b="1">
                        <a:solidFill>
                          <a:srgbClr val="5C687C"/>
                        </a:solidFill>
                        <a:latin typeface="Verdana"/>
                        <a:ea typeface="Verdana"/>
                        <a:cs typeface="Verdana"/>
                        <a:sym typeface="Verdana"/>
                      </a:endParaRPr>
                    </a:p>
                  </a:txBody>
                  <a:tcPr marL="91425" marR="91425" marT="91425" marB="91425" anchor="ctr">
                    <a:lnL w="9525" cap="flat" cmpd="sng">
                      <a:solidFill>
                        <a:srgbClr val="E7E7E7"/>
                      </a:solidFill>
                      <a:prstDash val="solid"/>
                      <a:round/>
                      <a:headEnd type="none" w="sm" len="sm"/>
                      <a:tailEnd type="none" w="sm" len="sm"/>
                    </a:lnL>
                    <a:lnR w="9525" cap="flat" cmpd="sng">
                      <a:solidFill>
                        <a:srgbClr val="E7E7E7"/>
                      </a:solidFill>
                      <a:prstDash val="solid"/>
                      <a:round/>
                      <a:headEnd type="none" w="sm" len="sm"/>
                      <a:tailEnd type="none" w="sm" len="sm"/>
                    </a:lnR>
                    <a:lnT w="9525" cap="flat" cmpd="sng">
                      <a:solidFill>
                        <a:srgbClr val="E7E7E7"/>
                      </a:solidFill>
                      <a:prstDash val="solid"/>
                      <a:round/>
                      <a:headEnd type="none" w="sm" len="sm"/>
                      <a:tailEnd type="none" w="sm" len="sm"/>
                    </a:lnT>
                    <a:lnB w="9525" cap="flat" cmpd="sng">
                      <a:solidFill>
                        <a:srgbClr val="E7E7E7"/>
                      </a:solidFill>
                      <a:prstDash val="solid"/>
                      <a:round/>
                      <a:headEnd type="none" w="sm" len="sm"/>
                      <a:tailEnd type="none" w="sm" len="sm"/>
                    </a:lnB>
                  </a:tcPr>
                </a:tc>
                <a:extLst>
                  <a:ext uri="{0D108BD9-81ED-4DB2-BD59-A6C34878D82A}">
                    <a16:rowId xmlns:a16="http://schemas.microsoft.com/office/drawing/2014/main" val="10005"/>
                  </a:ext>
                </a:extLst>
              </a:tr>
              <a:tr h="560250">
                <a:tc>
                  <a:txBody>
                    <a:bodyPr/>
                    <a:lstStyle/>
                    <a:p>
                      <a:pPr marL="0" lvl="0" indent="0" algn="l" rtl="0">
                        <a:spcBef>
                          <a:spcPts val="0"/>
                        </a:spcBef>
                        <a:spcAft>
                          <a:spcPts val="0"/>
                        </a:spcAft>
                        <a:buNone/>
                      </a:pPr>
                      <a:r>
                        <a:rPr lang="pt-BR" sz="1000" b="1">
                          <a:solidFill>
                            <a:srgbClr val="036B52"/>
                          </a:solidFill>
                          <a:latin typeface="Verdana"/>
                          <a:ea typeface="Verdana"/>
                          <a:cs typeface="Verdana"/>
                          <a:sym typeface="Verdana"/>
                        </a:rPr>
                        <a:t>CSAT (Dias de Carreira)</a:t>
                      </a:r>
                      <a:endParaRPr sz="1000" b="1">
                        <a:solidFill>
                          <a:srgbClr val="036B52"/>
                        </a:solidFill>
                        <a:latin typeface="Verdana"/>
                        <a:ea typeface="Verdana"/>
                        <a:cs typeface="Verdana"/>
                        <a:sym typeface="Verdana"/>
                      </a:endParaRPr>
                    </a:p>
                  </a:txBody>
                  <a:tcPr marL="91425" marR="91425" marT="91425" marB="91425" anchor="ctr">
                    <a:lnL w="9525" cap="flat" cmpd="sng">
                      <a:solidFill>
                        <a:srgbClr val="E7E7E7"/>
                      </a:solidFill>
                      <a:prstDash val="solid"/>
                      <a:round/>
                      <a:headEnd type="none" w="sm" len="sm"/>
                      <a:tailEnd type="none" w="sm" len="sm"/>
                    </a:lnL>
                    <a:lnR w="9525" cap="flat" cmpd="sng">
                      <a:solidFill>
                        <a:srgbClr val="E7E7E7"/>
                      </a:solidFill>
                      <a:prstDash val="solid"/>
                      <a:round/>
                      <a:headEnd type="none" w="sm" len="sm"/>
                      <a:tailEnd type="none" w="sm" len="sm"/>
                    </a:lnR>
                    <a:lnT w="9525" cap="flat" cmpd="sng">
                      <a:solidFill>
                        <a:srgbClr val="E7E7E7"/>
                      </a:solidFill>
                      <a:prstDash val="solid"/>
                      <a:round/>
                      <a:headEnd type="none" w="sm" len="sm"/>
                      <a:tailEnd type="none" w="sm" len="sm"/>
                    </a:lnT>
                    <a:lnB w="9525" cap="flat" cmpd="sng">
                      <a:solidFill>
                        <a:srgbClr val="E7E7E7"/>
                      </a:solidFill>
                      <a:prstDash val="solid"/>
                      <a:round/>
                      <a:headEnd type="none" w="sm" len="sm"/>
                      <a:tailEnd type="none" w="sm" len="sm"/>
                    </a:lnB>
                  </a:tcPr>
                </a:tc>
                <a:tc>
                  <a:txBody>
                    <a:bodyPr/>
                    <a:lstStyle/>
                    <a:p>
                      <a:pPr marL="0" lvl="0" indent="0" algn="l" rtl="0">
                        <a:spcBef>
                          <a:spcPts val="0"/>
                        </a:spcBef>
                        <a:spcAft>
                          <a:spcPts val="0"/>
                        </a:spcAft>
                        <a:buNone/>
                      </a:pPr>
                      <a:r>
                        <a:rPr lang="pt-BR" sz="1000">
                          <a:solidFill>
                            <a:srgbClr val="5C687C"/>
                          </a:solidFill>
                          <a:latin typeface="Verdana"/>
                          <a:ea typeface="Verdana"/>
                          <a:cs typeface="Verdana"/>
                          <a:sym typeface="Verdana"/>
                        </a:rPr>
                        <a:t>Mediana NPS dias de Carreira</a:t>
                      </a:r>
                      <a:endParaRPr sz="1000">
                        <a:solidFill>
                          <a:srgbClr val="5C687C"/>
                        </a:solidFill>
                        <a:latin typeface="Verdana"/>
                        <a:ea typeface="Verdana"/>
                        <a:cs typeface="Verdana"/>
                        <a:sym typeface="Verdana"/>
                      </a:endParaRPr>
                    </a:p>
                  </a:txBody>
                  <a:tcPr marL="91425" marR="91425" marT="91425" marB="91425" anchor="ctr">
                    <a:lnL w="9525" cap="flat" cmpd="sng">
                      <a:solidFill>
                        <a:srgbClr val="E7E7E7"/>
                      </a:solidFill>
                      <a:prstDash val="solid"/>
                      <a:round/>
                      <a:headEnd type="none" w="sm" len="sm"/>
                      <a:tailEnd type="none" w="sm" len="sm"/>
                    </a:lnL>
                    <a:lnR w="9525" cap="flat" cmpd="sng">
                      <a:solidFill>
                        <a:srgbClr val="E7E7E7"/>
                      </a:solidFill>
                      <a:prstDash val="solid"/>
                      <a:round/>
                      <a:headEnd type="none" w="sm" len="sm"/>
                      <a:tailEnd type="none" w="sm" len="sm"/>
                    </a:lnR>
                    <a:lnT w="9525" cap="flat" cmpd="sng">
                      <a:solidFill>
                        <a:srgbClr val="E7E7E7"/>
                      </a:solidFill>
                      <a:prstDash val="solid"/>
                      <a:round/>
                      <a:headEnd type="none" w="sm" len="sm"/>
                      <a:tailEnd type="none" w="sm" len="sm"/>
                    </a:lnT>
                    <a:lnB w="9525" cap="flat" cmpd="sng">
                      <a:solidFill>
                        <a:srgbClr val="E7E7E7"/>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pt-BR" sz="1000" b="1">
                          <a:solidFill>
                            <a:srgbClr val="5C687C"/>
                          </a:solidFill>
                          <a:latin typeface="Verdana"/>
                          <a:ea typeface="Verdana"/>
                          <a:cs typeface="Verdana"/>
                          <a:sym typeface="Verdana"/>
                        </a:rPr>
                        <a:t>80</a:t>
                      </a:r>
                      <a:endParaRPr sz="1000" b="1">
                        <a:solidFill>
                          <a:srgbClr val="5C687C"/>
                        </a:solidFill>
                        <a:latin typeface="Verdana"/>
                        <a:ea typeface="Verdana"/>
                        <a:cs typeface="Verdana"/>
                        <a:sym typeface="Verdana"/>
                      </a:endParaRPr>
                    </a:p>
                  </a:txBody>
                  <a:tcPr marL="91425" marR="91425" marT="91425" marB="91425" anchor="ctr">
                    <a:lnL w="9525" cap="flat" cmpd="sng">
                      <a:solidFill>
                        <a:srgbClr val="E7E7E7"/>
                      </a:solidFill>
                      <a:prstDash val="solid"/>
                      <a:round/>
                      <a:headEnd type="none" w="sm" len="sm"/>
                      <a:tailEnd type="none" w="sm" len="sm"/>
                    </a:lnL>
                    <a:lnR w="9525" cap="flat" cmpd="sng">
                      <a:solidFill>
                        <a:srgbClr val="E7E7E7"/>
                      </a:solidFill>
                      <a:prstDash val="solid"/>
                      <a:round/>
                      <a:headEnd type="none" w="sm" len="sm"/>
                      <a:tailEnd type="none" w="sm" len="sm"/>
                    </a:lnR>
                    <a:lnT w="9525" cap="flat" cmpd="sng">
                      <a:solidFill>
                        <a:srgbClr val="E7E7E7"/>
                      </a:solidFill>
                      <a:prstDash val="solid"/>
                      <a:round/>
                      <a:headEnd type="none" w="sm" len="sm"/>
                      <a:tailEnd type="none" w="sm" len="sm"/>
                    </a:lnT>
                    <a:lnB w="9525" cap="flat" cmpd="sng">
                      <a:solidFill>
                        <a:srgbClr val="E7E7E7"/>
                      </a:solidFill>
                      <a:prstDash val="solid"/>
                      <a:round/>
                      <a:headEnd type="none" w="sm" len="sm"/>
                      <a:tailEnd type="none" w="sm" len="sm"/>
                    </a:lnB>
                  </a:tcPr>
                </a:tc>
                <a:extLst>
                  <a:ext uri="{0D108BD9-81ED-4DB2-BD59-A6C34878D82A}">
                    <a16:rowId xmlns:a16="http://schemas.microsoft.com/office/drawing/2014/main" val="10006"/>
                  </a:ext>
                </a:extLst>
              </a:tr>
              <a:tr h="665125">
                <a:tc>
                  <a:txBody>
                    <a:bodyPr/>
                    <a:lstStyle/>
                    <a:p>
                      <a:pPr marL="0" lvl="0" indent="0" algn="l" rtl="0">
                        <a:spcBef>
                          <a:spcPts val="0"/>
                        </a:spcBef>
                        <a:spcAft>
                          <a:spcPts val="0"/>
                        </a:spcAft>
                        <a:buNone/>
                      </a:pPr>
                      <a:r>
                        <a:rPr lang="pt-BR" sz="1000" b="1">
                          <a:solidFill>
                            <a:srgbClr val="036B52"/>
                          </a:solidFill>
                          <a:latin typeface="Verdana"/>
                          <a:ea typeface="Verdana"/>
                          <a:cs typeface="Verdana"/>
                          <a:sym typeface="Verdana"/>
                        </a:rPr>
                        <a:t>NPS (Conteúdos Carreira)</a:t>
                      </a:r>
                      <a:endParaRPr sz="1000" b="1">
                        <a:solidFill>
                          <a:srgbClr val="036B52"/>
                        </a:solidFill>
                        <a:latin typeface="Verdana"/>
                        <a:ea typeface="Verdana"/>
                        <a:cs typeface="Verdana"/>
                        <a:sym typeface="Verdana"/>
                      </a:endParaRPr>
                    </a:p>
                  </a:txBody>
                  <a:tcPr marL="91425" marR="91425" marT="91425" marB="91425" anchor="ctr">
                    <a:lnL w="9525" cap="flat" cmpd="sng">
                      <a:solidFill>
                        <a:srgbClr val="E7E7E7"/>
                      </a:solidFill>
                      <a:prstDash val="solid"/>
                      <a:round/>
                      <a:headEnd type="none" w="sm" len="sm"/>
                      <a:tailEnd type="none" w="sm" len="sm"/>
                    </a:lnL>
                    <a:lnR w="9525" cap="flat" cmpd="sng">
                      <a:solidFill>
                        <a:srgbClr val="E7E7E7"/>
                      </a:solidFill>
                      <a:prstDash val="solid"/>
                      <a:round/>
                      <a:headEnd type="none" w="sm" len="sm"/>
                      <a:tailEnd type="none" w="sm" len="sm"/>
                    </a:lnR>
                    <a:lnT w="9525" cap="flat" cmpd="sng">
                      <a:solidFill>
                        <a:srgbClr val="E7E7E7"/>
                      </a:solidFill>
                      <a:prstDash val="solid"/>
                      <a:round/>
                      <a:headEnd type="none" w="sm" len="sm"/>
                      <a:tailEnd type="none" w="sm" len="sm"/>
                    </a:lnT>
                    <a:lnB w="9525" cap="flat" cmpd="sng">
                      <a:solidFill>
                        <a:srgbClr val="E7E7E7"/>
                      </a:solidFill>
                      <a:prstDash val="solid"/>
                      <a:round/>
                      <a:headEnd type="none" w="sm" len="sm"/>
                      <a:tailEnd type="none" w="sm" len="sm"/>
                    </a:lnB>
                  </a:tcPr>
                </a:tc>
                <a:tc>
                  <a:txBody>
                    <a:bodyPr/>
                    <a:lstStyle/>
                    <a:p>
                      <a:pPr marL="0" lvl="0" indent="0" algn="l" rtl="0">
                        <a:spcBef>
                          <a:spcPts val="0"/>
                        </a:spcBef>
                        <a:spcAft>
                          <a:spcPts val="0"/>
                        </a:spcAft>
                        <a:buNone/>
                      </a:pPr>
                      <a:r>
                        <a:rPr lang="pt-BR" sz="1000">
                          <a:solidFill>
                            <a:srgbClr val="5C687C"/>
                          </a:solidFill>
                          <a:latin typeface="Verdana"/>
                          <a:ea typeface="Verdana"/>
                          <a:cs typeface="Verdana"/>
                          <a:sym typeface="Verdana"/>
                        </a:rPr>
                        <a:t>Pesquisa de NPS sobre os conteúdos de preparação para processos seletivos (através de forms acompanhamento mensal)</a:t>
                      </a:r>
                      <a:endParaRPr sz="1000">
                        <a:solidFill>
                          <a:srgbClr val="5C687C"/>
                        </a:solidFill>
                        <a:latin typeface="Verdana"/>
                        <a:ea typeface="Verdana"/>
                        <a:cs typeface="Verdana"/>
                        <a:sym typeface="Verdana"/>
                      </a:endParaRPr>
                    </a:p>
                  </a:txBody>
                  <a:tcPr marL="91425" marR="91425" marT="91425" marB="91425" anchor="ctr">
                    <a:lnL w="9525" cap="flat" cmpd="sng">
                      <a:solidFill>
                        <a:srgbClr val="E7E7E7"/>
                      </a:solidFill>
                      <a:prstDash val="solid"/>
                      <a:round/>
                      <a:headEnd type="none" w="sm" len="sm"/>
                      <a:tailEnd type="none" w="sm" len="sm"/>
                    </a:lnL>
                    <a:lnR w="9525" cap="flat" cmpd="sng">
                      <a:solidFill>
                        <a:srgbClr val="E7E7E7"/>
                      </a:solidFill>
                      <a:prstDash val="solid"/>
                      <a:round/>
                      <a:headEnd type="none" w="sm" len="sm"/>
                      <a:tailEnd type="none" w="sm" len="sm"/>
                    </a:lnR>
                    <a:lnT w="9525" cap="flat" cmpd="sng">
                      <a:solidFill>
                        <a:srgbClr val="E7E7E7"/>
                      </a:solidFill>
                      <a:prstDash val="solid"/>
                      <a:round/>
                      <a:headEnd type="none" w="sm" len="sm"/>
                      <a:tailEnd type="none" w="sm" len="sm"/>
                    </a:lnT>
                    <a:lnB w="9525" cap="flat" cmpd="sng">
                      <a:solidFill>
                        <a:srgbClr val="E7E7E7"/>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pt-BR" sz="1000" b="1">
                          <a:solidFill>
                            <a:srgbClr val="5C687C"/>
                          </a:solidFill>
                          <a:latin typeface="Verdana"/>
                          <a:ea typeface="Verdana"/>
                          <a:cs typeface="Verdana"/>
                          <a:sym typeface="Verdana"/>
                        </a:rPr>
                        <a:t>80</a:t>
                      </a:r>
                      <a:endParaRPr sz="1000" b="1">
                        <a:solidFill>
                          <a:srgbClr val="5C687C"/>
                        </a:solidFill>
                        <a:latin typeface="Verdana"/>
                        <a:ea typeface="Verdana"/>
                        <a:cs typeface="Verdana"/>
                        <a:sym typeface="Verdana"/>
                      </a:endParaRPr>
                    </a:p>
                  </a:txBody>
                  <a:tcPr marL="91425" marR="91425" marT="91425" marB="91425" anchor="ctr">
                    <a:lnL w="9525" cap="flat" cmpd="sng">
                      <a:solidFill>
                        <a:srgbClr val="E7E7E7"/>
                      </a:solidFill>
                      <a:prstDash val="solid"/>
                      <a:round/>
                      <a:headEnd type="none" w="sm" len="sm"/>
                      <a:tailEnd type="none" w="sm" len="sm"/>
                    </a:lnL>
                    <a:lnR w="9525" cap="flat" cmpd="sng">
                      <a:solidFill>
                        <a:srgbClr val="E7E7E7"/>
                      </a:solidFill>
                      <a:prstDash val="solid"/>
                      <a:round/>
                      <a:headEnd type="none" w="sm" len="sm"/>
                      <a:tailEnd type="none" w="sm" len="sm"/>
                    </a:lnR>
                    <a:lnT w="9525" cap="flat" cmpd="sng">
                      <a:solidFill>
                        <a:srgbClr val="E7E7E7"/>
                      </a:solidFill>
                      <a:prstDash val="solid"/>
                      <a:round/>
                      <a:headEnd type="none" w="sm" len="sm"/>
                      <a:tailEnd type="none" w="sm" len="sm"/>
                    </a:lnT>
                    <a:lnB w="9525" cap="flat" cmpd="sng">
                      <a:solidFill>
                        <a:srgbClr val="E7E7E7"/>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graphicFrame>
        <p:nvGraphicFramePr>
          <p:cNvPr id="378" name="Google Shape;378;p35"/>
          <p:cNvGraphicFramePr/>
          <p:nvPr/>
        </p:nvGraphicFramePr>
        <p:xfrm>
          <a:off x="194038" y="199100"/>
          <a:ext cx="3000000" cy="3000000"/>
        </p:xfrm>
        <a:graphic>
          <a:graphicData uri="http://schemas.openxmlformats.org/drawingml/2006/table">
            <a:tbl>
              <a:tblPr>
                <a:noFill/>
                <a:tableStyleId>{2833ACDE-1AE4-4D30-A6CB-233BFEFC2A0E}</a:tableStyleId>
              </a:tblPr>
              <a:tblGrid>
                <a:gridCol w="3906525">
                  <a:extLst>
                    <a:ext uri="{9D8B030D-6E8A-4147-A177-3AD203B41FA5}">
                      <a16:colId xmlns:a16="http://schemas.microsoft.com/office/drawing/2014/main" val="20000"/>
                    </a:ext>
                  </a:extLst>
                </a:gridCol>
                <a:gridCol w="3806600">
                  <a:extLst>
                    <a:ext uri="{9D8B030D-6E8A-4147-A177-3AD203B41FA5}">
                      <a16:colId xmlns:a16="http://schemas.microsoft.com/office/drawing/2014/main" val="20001"/>
                    </a:ext>
                  </a:extLst>
                </a:gridCol>
                <a:gridCol w="1042800">
                  <a:extLst>
                    <a:ext uri="{9D8B030D-6E8A-4147-A177-3AD203B41FA5}">
                      <a16:colId xmlns:a16="http://schemas.microsoft.com/office/drawing/2014/main" val="20002"/>
                    </a:ext>
                  </a:extLst>
                </a:gridCol>
              </a:tblGrid>
              <a:tr h="421100">
                <a:tc gridSpan="2">
                  <a:txBody>
                    <a:bodyPr/>
                    <a:lstStyle/>
                    <a:p>
                      <a:pPr marL="0" lvl="0" indent="0" algn="l" rtl="0">
                        <a:spcBef>
                          <a:spcPts val="0"/>
                        </a:spcBef>
                        <a:spcAft>
                          <a:spcPts val="0"/>
                        </a:spcAft>
                        <a:buNone/>
                      </a:pPr>
                      <a:r>
                        <a:rPr lang="pt-BR" b="1">
                          <a:solidFill>
                            <a:srgbClr val="036B52"/>
                          </a:solidFill>
                          <a:latin typeface="Verdana"/>
                          <a:ea typeface="Verdana"/>
                          <a:cs typeface="Verdana"/>
                          <a:sym typeface="Verdana"/>
                        </a:rPr>
                        <a:t>Detalhamento do OKR 01</a:t>
                      </a:r>
                      <a:endParaRPr>
                        <a:solidFill>
                          <a:srgbClr val="036B52"/>
                        </a:solidFill>
                        <a:latin typeface="Verdana"/>
                        <a:ea typeface="Verdana"/>
                        <a:cs typeface="Verdana"/>
                        <a:sym typeface="Verdana"/>
                      </a:endParaRPr>
                    </a:p>
                  </a:txBody>
                  <a:tcPr marL="91425" marR="91425" marT="91425" marB="91425" anchor="ctr">
                    <a:lnL w="9525" cap="flat" cmpd="sng">
                      <a:solidFill>
                        <a:srgbClr val="E7E7E7"/>
                      </a:solidFill>
                      <a:prstDash val="solid"/>
                      <a:round/>
                      <a:headEnd type="none" w="sm" len="sm"/>
                      <a:tailEnd type="none" w="sm" len="sm"/>
                    </a:lnL>
                    <a:lnR w="9525" cap="flat" cmpd="sng">
                      <a:solidFill>
                        <a:srgbClr val="E7E7E7"/>
                      </a:solidFill>
                      <a:prstDash val="solid"/>
                      <a:round/>
                      <a:headEnd type="none" w="sm" len="sm"/>
                      <a:tailEnd type="none" w="sm" len="sm"/>
                    </a:lnR>
                    <a:lnT w="9525" cap="flat" cmpd="sng">
                      <a:solidFill>
                        <a:srgbClr val="E7E7E7"/>
                      </a:solidFill>
                      <a:prstDash val="solid"/>
                      <a:round/>
                      <a:headEnd type="none" w="sm" len="sm"/>
                      <a:tailEnd type="none" w="sm" len="sm"/>
                    </a:lnT>
                    <a:lnB w="9525" cap="flat" cmpd="sng">
                      <a:solidFill>
                        <a:srgbClr val="E7E7E7"/>
                      </a:solidFill>
                      <a:prstDash val="solid"/>
                      <a:round/>
                      <a:headEnd type="none" w="sm" len="sm"/>
                      <a:tailEnd type="none" w="sm" len="sm"/>
                    </a:lnB>
                    <a:solidFill>
                      <a:srgbClr val="FFFFFF"/>
                    </a:solidFill>
                  </a:tcPr>
                </a:tc>
                <a:tc hMerge="1">
                  <a:txBody>
                    <a:bodyPr/>
                    <a:lstStyle/>
                    <a:p>
                      <a:endParaRPr lang="pt-BR"/>
                    </a:p>
                  </a:txBody>
                  <a:tcPr/>
                </a:tc>
                <a:tc>
                  <a:txBody>
                    <a:bodyPr/>
                    <a:lstStyle/>
                    <a:p>
                      <a:pPr marL="0" lvl="0" indent="0" algn="l" rtl="0">
                        <a:spcBef>
                          <a:spcPts val="0"/>
                        </a:spcBef>
                        <a:spcAft>
                          <a:spcPts val="0"/>
                        </a:spcAft>
                        <a:buNone/>
                      </a:pPr>
                      <a:r>
                        <a:rPr lang="pt-BR" b="1">
                          <a:solidFill>
                            <a:schemeClr val="lt1"/>
                          </a:solidFill>
                          <a:latin typeface="Roboto Condensed"/>
                          <a:ea typeface="Roboto Condensed"/>
                          <a:cs typeface="Roboto Condensed"/>
                          <a:sym typeface="Roboto Condensed"/>
                        </a:rPr>
                        <a:t>15% </a:t>
                      </a:r>
                      <a:endParaRPr b="1">
                        <a:solidFill>
                          <a:schemeClr val="lt1"/>
                        </a:solidFill>
                        <a:latin typeface="Roboto Condensed"/>
                        <a:ea typeface="Roboto Condensed"/>
                        <a:cs typeface="Roboto Condensed"/>
                        <a:sym typeface="Roboto Condensed"/>
                      </a:endParaRPr>
                    </a:p>
                  </a:txBody>
                  <a:tcPr marL="91425" marR="91425" marT="91425" marB="91425" anchor="ctr">
                    <a:lnL w="9525" cap="flat" cmpd="sng">
                      <a:solidFill>
                        <a:srgbClr val="E7E7E7"/>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8958A3"/>
                    </a:solidFill>
                  </a:tcPr>
                </a:tc>
                <a:extLst>
                  <a:ext uri="{0D108BD9-81ED-4DB2-BD59-A6C34878D82A}">
                    <a16:rowId xmlns:a16="http://schemas.microsoft.com/office/drawing/2014/main" val="10000"/>
                  </a:ext>
                </a:extLst>
              </a:tr>
              <a:tr h="361750">
                <a:tc gridSpan="3">
                  <a:txBody>
                    <a:bodyPr/>
                    <a:lstStyle/>
                    <a:p>
                      <a:pPr marL="0" lvl="0" indent="0" algn="l" rtl="0">
                        <a:spcBef>
                          <a:spcPts val="0"/>
                        </a:spcBef>
                        <a:spcAft>
                          <a:spcPts val="0"/>
                        </a:spcAft>
                        <a:buNone/>
                      </a:pPr>
                      <a:r>
                        <a:rPr lang="pt-BR" sz="1200" b="1">
                          <a:solidFill>
                            <a:srgbClr val="FFFFFF"/>
                          </a:solidFill>
                          <a:latin typeface="Verdana"/>
                          <a:ea typeface="Verdana"/>
                          <a:cs typeface="Verdana"/>
                          <a:sym typeface="Verdana"/>
                        </a:rPr>
                        <a:t>Contexto</a:t>
                      </a:r>
                      <a:endParaRPr sz="1200" b="1">
                        <a:solidFill>
                          <a:srgbClr val="FFFFFF"/>
                        </a:solidFill>
                        <a:latin typeface="Verdana"/>
                        <a:ea typeface="Verdana"/>
                        <a:cs typeface="Verdana"/>
                        <a:sym typeface="Verdana"/>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E7E7E7"/>
                      </a:solidFill>
                      <a:prstDash val="solid"/>
                      <a:round/>
                      <a:headEnd type="none" w="sm" len="sm"/>
                      <a:tailEnd type="none" w="sm" len="sm"/>
                    </a:lnT>
                    <a:lnB w="9525" cap="flat" cmpd="sng">
                      <a:solidFill>
                        <a:srgbClr val="E7E7E7"/>
                      </a:solidFill>
                      <a:prstDash val="solid"/>
                      <a:round/>
                      <a:headEnd type="none" w="sm" len="sm"/>
                      <a:tailEnd type="none" w="sm" len="sm"/>
                    </a:lnB>
                    <a:solidFill>
                      <a:srgbClr val="036B52"/>
                    </a:solidFill>
                  </a:tcPr>
                </a:tc>
                <a:tc hMerge="1">
                  <a:txBody>
                    <a:bodyPr/>
                    <a:lstStyle/>
                    <a:p>
                      <a:endParaRPr lang="pt-BR"/>
                    </a:p>
                  </a:txBody>
                  <a:tcPr/>
                </a:tc>
                <a:tc hMerge="1">
                  <a:txBody>
                    <a:bodyPr/>
                    <a:lstStyle/>
                    <a:p>
                      <a:endParaRPr lang="pt-BR"/>
                    </a:p>
                  </a:txBody>
                  <a:tcPr/>
                </a:tc>
                <a:extLst>
                  <a:ext uri="{0D108BD9-81ED-4DB2-BD59-A6C34878D82A}">
                    <a16:rowId xmlns:a16="http://schemas.microsoft.com/office/drawing/2014/main" val="10001"/>
                  </a:ext>
                </a:extLst>
              </a:tr>
              <a:tr h="470225">
                <a:tc gridSpan="3">
                  <a:txBody>
                    <a:bodyPr/>
                    <a:lstStyle/>
                    <a:p>
                      <a:pPr marL="0" lvl="0" indent="0" algn="l" rtl="0">
                        <a:lnSpc>
                          <a:spcPct val="115000"/>
                        </a:lnSpc>
                        <a:spcBef>
                          <a:spcPts val="0"/>
                        </a:spcBef>
                        <a:spcAft>
                          <a:spcPts val="400"/>
                        </a:spcAft>
                        <a:buNone/>
                      </a:pPr>
                      <a:r>
                        <a:rPr lang="pt-BR" sz="1000">
                          <a:solidFill>
                            <a:srgbClr val="5C687C"/>
                          </a:solidFill>
                          <a:latin typeface="Verdana"/>
                          <a:ea typeface="Verdana"/>
                          <a:cs typeface="Verdana"/>
                          <a:sym typeface="Verdana"/>
                        </a:rPr>
                        <a:t>Explique aqui o que é esse KR com clareza, didatismo e de forma breve.</a:t>
                      </a:r>
                      <a:endParaRPr sz="1000" b="1">
                        <a:solidFill>
                          <a:srgbClr val="003333"/>
                        </a:solidFill>
                        <a:latin typeface="Verdana"/>
                        <a:ea typeface="Verdana"/>
                        <a:cs typeface="Verdana"/>
                        <a:sym typeface="Verdana"/>
                      </a:endParaRPr>
                    </a:p>
                  </a:txBody>
                  <a:tcPr marL="91425" marR="91425" marT="91425" marB="91425">
                    <a:lnL w="9525" cap="flat" cmpd="sng">
                      <a:solidFill>
                        <a:srgbClr val="E7E7E7"/>
                      </a:solidFill>
                      <a:prstDash val="solid"/>
                      <a:round/>
                      <a:headEnd type="none" w="sm" len="sm"/>
                      <a:tailEnd type="none" w="sm" len="sm"/>
                    </a:lnL>
                    <a:lnR w="9525" cap="flat" cmpd="sng">
                      <a:solidFill>
                        <a:srgbClr val="E7E7E7"/>
                      </a:solidFill>
                      <a:prstDash val="solid"/>
                      <a:round/>
                      <a:headEnd type="none" w="sm" len="sm"/>
                      <a:tailEnd type="none" w="sm" len="sm"/>
                    </a:lnR>
                    <a:lnT w="9525" cap="flat" cmpd="sng">
                      <a:solidFill>
                        <a:srgbClr val="E7E7E7"/>
                      </a:solidFill>
                      <a:prstDash val="solid"/>
                      <a:round/>
                      <a:headEnd type="none" w="sm" len="sm"/>
                      <a:tailEnd type="none" w="sm" len="sm"/>
                    </a:lnT>
                    <a:lnB w="9525" cap="flat" cmpd="sng">
                      <a:solidFill>
                        <a:srgbClr val="E7E7E7"/>
                      </a:solidFill>
                      <a:prstDash val="solid"/>
                      <a:round/>
                      <a:headEnd type="none" w="sm" len="sm"/>
                      <a:tailEnd type="none" w="sm" len="sm"/>
                    </a:lnB>
                  </a:tcPr>
                </a:tc>
                <a:tc hMerge="1">
                  <a:txBody>
                    <a:bodyPr/>
                    <a:lstStyle/>
                    <a:p>
                      <a:endParaRPr lang="pt-BR"/>
                    </a:p>
                  </a:txBody>
                  <a:tcPr/>
                </a:tc>
                <a:tc hMerge="1">
                  <a:txBody>
                    <a:bodyPr/>
                    <a:lstStyle/>
                    <a:p>
                      <a:endParaRPr lang="pt-BR"/>
                    </a:p>
                  </a:txBody>
                  <a:tcPr/>
                </a:tc>
                <a:extLst>
                  <a:ext uri="{0D108BD9-81ED-4DB2-BD59-A6C34878D82A}">
                    <a16:rowId xmlns:a16="http://schemas.microsoft.com/office/drawing/2014/main" val="10002"/>
                  </a:ext>
                </a:extLst>
              </a:tr>
              <a:tr h="918175">
                <a:tc>
                  <a:txBody>
                    <a:bodyPr/>
                    <a:lstStyle/>
                    <a:p>
                      <a:pPr marL="0" lvl="0" indent="0" algn="l" rtl="0">
                        <a:lnSpc>
                          <a:spcPct val="115000"/>
                        </a:lnSpc>
                        <a:spcBef>
                          <a:spcPts val="0"/>
                        </a:spcBef>
                        <a:spcAft>
                          <a:spcPts val="0"/>
                        </a:spcAft>
                        <a:buClr>
                          <a:srgbClr val="000000"/>
                        </a:buClr>
                        <a:buSzPts val="1100"/>
                        <a:buFont typeface="Arial"/>
                        <a:buNone/>
                      </a:pPr>
                      <a:r>
                        <a:rPr lang="pt-BR" sz="1000" b="1">
                          <a:solidFill>
                            <a:srgbClr val="003333"/>
                          </a:solidFill>
                          <a:latin typeface="Verdana"/>
                          <a:ea typeface="Verdana"/>
                          <a:cs typeface="Verdana"/>
                          <a:sym typeface="Verdana"/>
                        </a:rPr>
                        <a:t>O que não é esse OKR?</a:t>
                      </a:r>
                      <a:endParaRPr sz="1000" b="1">
                        <a:solidFill>
                          <a:srgbClr val="5C687C"/>
                        </a:solidFill>
                        <a:latin typeface="Verdana"/>
                        <a:ea typeface="Verdana"/>
                        <a:cs typeface="Verdana"/>
                        <a:sym typeface="Verdana"/>
                      </a:endParaRPr>
                    </a:p>
                    <a:p>
                      <a:pPr marL="100799" lvl="0" indent="-88499" algn="l" rtl="0">
                        <a:lnSpc>
                          <a:spcPct val="115000"/>
                        </a:lnSpc>
                        <a:spcBef>
                          <a:spcPts val="800"/>
                        </a:spcBef>
                        <a:spcAft>
                          <a:spcPts val="400"/>
                        </a:spcAft>
                        <a:buClr>
                          <a:srgbClr val="5C687C"/>
                        </a:buClr>
                        <a:buSzPts val="600"/>
                        <a:buFont typeface="Verdana"/>
                        <a:buChar char="●"/>
                      </a:pPr>
                      <a:r>
                        <a:rPr lang="pt-BR" sz="1000">
                          <a:solidFill>
                            <a:srgbClr val="5C687C"/>
                          </a:solidFill>
                          <a:latin typeface="Verdana"/>
                          <a:ea typeface="Verdana"/>
                          <a:cs typeface="Verdana"/>
                          <a:sym typeface="Verdana"/>
                        </a:rPr>
                        <a:t>Não deixe que as pessoas se confundam!</a:t>
                      </a:r>
                      <a:endParaRPr sz="1000" b="1">
                        <a:solidFill>
                          <a:srgbClr val="003333"/>
                        </a:solidFill>
                        <a:latin typeface="Verdana"/>
                        <a:ea typeface="Verdana"/>
                        <a:cs typeface="Verdana"/>
                        <a:sym typeface="Verdana"/>
                      </a:endParaRPr>
                    </a:p>
                  </a:txBody>
                  <a:tcPr marL="91425" marR="91425" marT="91425" marB="91425">
                    <a:lnL w="9525" cap="flat" cmpd="sng">
                      <a:solidFill>
                        <a:srgbClr val="E7E7E7"/>
                      </a:solidFill>
                      <a:prstDash val="solid"/>
                      <a:round/>
                      <a:headEnd type="none" w="sm" len="sm"/>
                      <a:tailEnd type="none" w="sm" len="sm"/>
                    </a:lnL>
                    <a:lnR w="9525" cap="flat" cmpd="sng">
                      <a:solidFill>
                        <a:srgbClr val="E7E7E7"/>
                      </a:solidFill>
                      <a:prstDash val="solid"/>
                      <a:round/>
                      <a:headEnd type="none" w="sm" len="sm"/>
                      <a:tailEnd type="none" w="sm" len="sm"/>
                    </a:lnR>
                    <a:lnT w="9525" cap="flat" cmpd="sng">
                      <a:solidFill>
                        <a:srgbClr val="E7E7E7"/>
                      </a:solidFill>
                      <a:prstDash val="solid"/>
                      <a:round/>
                      <a:headEnd type="none" w="sm" len="sm"/>
                      <a:tailEnd type="none" w="sm" len="sm"/>
                    </a:lnT>
                    <a:lnB w="9525" cap="flat" cmpd="sng">
                      <a:solidFill>
                        <a:srgbClr val="E7E7E7"/>
                      </a:solidFill>
                      <a:prstDash val="solid"/>
                      <a:round/>
                      <a:headEnd type="none" w="sm" len="sm"/>
                      <a:tailEnd type="none" w="sm" len="sm"/>
                    </a:lnB>
                  </a:tcPr>
                </a:tc>
                <a:tc gridSpan="2">
                  <a:txBody>
                    <a:bodyPr/>
                    <a:lstStyle/>
                    <a:p>
                      <a:pPr marL="0" lvl="0" indent="0" algn="l" rtl="0">
                        <a:lnSpc>
                          <a:spcPct val="115000"/>
                        </a:lnSpc>
                        <a:spcBef>
                          <a:spcPts val="0"/>
                        </a:spcBef>
                        <a:spcAft>
                          <a:spcPts val="0"/>
                        </a:spcAft>
                        <a:buNone/>
                      </a:pPr>
                      <a:r>
                        <a:rPr lang="pt-BR" sz="1000" b="1">
                          <a:solidFill>
                            <a:srgbClr val="003333"/>
                          </a:solidFill>
                          <a:latin typeface="Verdana"/>
                          <a:ea typeface="Verdana"/>
                          <a:cs typeface="Verdana"/>
                          <a:sym typeface="Verdana"/>
                        </a:rPr>
                        <a:t>Por quê</a:t>
                      </a:r>
                      <a:endParaRPr sz="1000" b="1">
                        <a:solidFill>
                          <a:srgbClr val="5C687C"/>
                        </a:solidFill>
                        <a:latin typeface="Verdana"/>
                        <a:ea typeface="Verdana"/>
                        <a:cs typeface="Verdana"/>
                        <a:sym typeface="Verdana"/>
                      </a:endParaRPr>
                    </a:p>
                    <a:p>
                      <a:pPr marL="100799" lvl="0" indent="-88499" algn="l" rtl="0">
                        <a:lnSpc>
                          <a:spcPct val="115000"/>
                        </a:lnSpc>
                        <a:spcBef>
                          <a:spcPts val="800"/>
                        </a:spcBef>
                        <a:spcAft>
                          <a:spcPts val="0"/>
                        </a:spcAft>
                        <a:buClr>
                          <a:srgbClr val="5C687C"/>
                        </a:buClr>
                        <a:buSzPts val="600"/>
                        <a:buFont typeface="Verdana"/>
                        <a:buChar char="●"/>
                      </a:pPr>
                      <a:r>
                        <a:rPr lang="pt-BR" sz="1000">
                          <a:solidFill>
                            <a:srgbClr val="5C687C"/>
                          </a:solidFill>
                          <a:latin typeface="Verdana"/>
                          <a:ea typeface="Verdana"/>
                          <a:cs typeface="Verdana"/>
                          <a:sym typeface="Verdana"/>
                        </a:rPr>
                        <a:t>Por quê alocar tempo, recursos e esforços aqui?</a:t>
                      </a:r>
                      <a:endParaRPr sz="1000">
                        <a:solidFill>
                          <a:srgbClr val="5C687C"/>
                        </a:solidFill>
                        <a:latin typeface="Verdana"/>
                        <a:ea typeface="Verdana"/>
                        <a:cs typeface="Verdana"/>
                        <a:sym typeface="Verdana"/>
                      </a:endParaRPr>
                    </a:p>
                    <a:p>
                      <a:pPr marL="100799" lvl="0" indent="-88499" algn="l" rtl="0">
                        <a:lnSpc>
                          <a:spcPct val="115000"/>
                        </a:lnSpc>
                        <a:spcBef>
                          <a:spcPts val="400"/>
                        </a:spcBef>
                        <a:spcAft>
                          <a:spcPts val="400"/>
                        </a:spcAft>
                        <a:buClr>
                          <a:srgbClr val="5C687C"/>
                        </a:buClr>
                        <a:buSzPts val="600"/>
                        <a:buFont typeface="Verdana"/>
                        <a:buChar char="●"/>
                      </a:pPr>
                      <a:r>
                        <a:rPr lang="pt-BR" sz="1000">
                          <a:solidFill>
                            <a:srgbClr val="5C687C"/>
                          </a:solidFill>
                          <a:latin typeface="Verdana"/>
                          <a:ea typeface="Verdana"/>
                          <a:cs typeface="Verdana"/>
                          <a:sym typeface="Verdana"/>
                        </a:rPr>
                        <a:t>Lembre de ser breve e explicar com didatismo!</a:t>
                      </a:r>
                      <a:endParaRPr sz="1000" b="1">
                        <a:solidFill>
                          <a:srgbClr val="003333"/>
                        </a:solidFill>
                        <a:latin typeface="Verdana"/>
                        <a:ea typeface="Verdana"/>
                        <a:cs typeface="Verdana"/>
                        <a:sym typeface="Verdana"/>
                      </a:endParaRPr>
                    </a:p>
                  </a:txBody>
                  <a:tcPr marL="91425" marR="91425" marT="91425" marB="91425">
                    <a:lnL w="9525" cap="flat" cmpd="sng">
                      <a:solidFill>
                        <a:srgbClr val="E7E7E7"/>
                      </a:solidFill>
                      <a:prstDash val="solid"/>
                      <a:round/>
                      <a:headEnd type="none" w="sm" len="sm"/>
                      <a:tailEnd type="none" w="sm" len="sm"/>
                    </a:lnL>
                    <a:lnR w="9525" cap="flat" cmpd="sng">
                      <a:solidFill>
                        <a:srgbClr val="E7E7E7"/>
                      </a:solidFill>
                      <a:prstDash val="solid"/>
                      <a:round/>
                      <a:headEnd type="none" w="sm" len="sm"/>
                      <a:tailEnd type="none" w="sm" len="sm"/>
                    </a:lnR>
                    <a:lnT w="9525" cap="flat" cmpd="sng">
                      <a:solidFill>
                        <a:srgbClr val="E7E7E7"/>
                      </a:solidFill>
                      <a:prstDash val="solid"/>
                      <a:round/>
                      <a:headEnd type="none" w="sm" len="sm"/>
                      <a:tailEnd type="none" w="sm" len="sm"/>
                    </a:lnT>
                    <a:lnB w="9525" cap="flat" cmpd="sng">
                      <a:solidFill>
                        <a:srgbClr val="E7E7E7"/>
                      </a:solidFill>
                      <a:prstDash val="solid"/>
                      <a:round/>
                      <a:headEnd type="none" w="sm" len="sm"/>
                      <a:tailEnd type="none" w="sm" len="sm"/>
                    </a:lnB>
                  </a:tcPr>
                </a:tc>
                <a:tc hMerge="1">
                  <a:txBody>
                    <a:bodyPr/>
                    <a:lstStyle/>
                    <a:p>
                      <a:endParaRPr lang="pt-BR"/>
                    </a:p>
                  </a:txBody>
                  <a:tcPr/>
                </a:tc>
                <a:extLst>
                  <a:ext uri="{0D108BD9-81ED-4DB2-BD59-A6C34878D82A}">
                    <a16:rowId xmlns:a16="http://schemas.microsoft.com/office/drawing/2014/main" val="10003"/>
                  </a:ext>
                </a:extLst>
              </a:tr>
              <a:tr h="1081525">
                <a:tc>
                  <a:txBody>
                    <a:bodyPr/>
                    <a:lstStyle/>
                    <a:p>
                      <a:pPr marL="0" lvl="0" indent="0" algn="l" rtl="0">
                        <a:lnSpc>
                          <a:spcPct val="115000"/>
                        </a:lnSpc>
                        <a:spcBef>
                          <a:spcPts val="0"/>
                        </a:spcBef>
                        <a:spcAft>
                          <a:spcPts val="0"/>
                        </a:spcAft>
                        <a:buNone/>
                      </a:pPr>
                      <a:r>
                        <a:rPr lang="pt-BR" sz="1000" b="1">
                          <a:solidFill>
                            <a:srgbClr val="003333"/>
                          </a:solidFill>
                          <a:latin typeface="Verdana"/>
                          <a:ea typeface="Verdana"/>
                          <a:cs typeface="Verdana"/>
                          <a:sym typeface="Verdana"/>
                        </a:rPr>
                        <a:t>Como iremos mensurar?</a:t>
                      </a:r>
                      <a:endParaRPr sz="1000" b="1">
                        <a:solidFill>
                          <a:srgbClr val="5C687C"/>
                        </a:solidFill>
                        <a:latin typeface="Verdana"/>
                        <a:ea typeface="Verdana"/>
                        <a:cs typeface="Verdana"/>
                        <a:sym typeface="Verdana"/>
                      </a:endParaRPr>
                    </a:p>
                    <a:p>
                      <a:pPr marL="100799" lvl="0" indent="-88499" algn="l" rtl="0">
                        <a:lnSpc>
                          <a:spcPct val="115000"/>
                        </a:lnSpc>
                        <a:spcBef>
                          <a:spcPts val="800"/>
                        </a:spcBef>
                        <a:spcAft>
                          <a:spcPts val="0"/>
                        </a:spcAft>
                        <a:buClr>
                          <a:srgbClr val="5C687C"/>
                        </a:buClr>
                        <a:buSzPts val="600"/>
                        <a:buFont typeface="Verdana"/>
                        <a:buChar char="●"/>
                      </a:pPr>
                      <a:r>
                        <a:rPr lang="pt-BR" sz="1000">
                          <a:solidFill>
                            <a:srgbClr val="5C687C"/>
                          </a:solidFill>
                          <a:latin typeface="Verdana"/>
                          <a:ea typeface="Verdana"/>
                          <a:cs typeface="Verdana"/>
                          <a:sym typeface="Verdana"/>
                        </a:rPr>
                        <a:t>Em outras palavras,  iremos definir o sucesso com base no quê?</a:t>
                      </a:r>
                      <a:endParaRPr sz="1000">
                        <a:solidFill>
                          <a:srgbClr val="5C687C"/>
                        </a:solidFill>
                        <a:latin typeface="Verdana"/>
                        <a:ea typeface="Verdana"/>
                        <a:cs typeface="Verdana"/>
                        <a:sym typeface="Verdana"/>
                      </a:endParaRPr>
                    </a:p>
                    <a:p>
                      <a:pPr marL="100799" lvl="0" indent="-88499" algn="l" rtl="0">
                        <a:lnSpc>
                          <a:spcPct val="115000"/>
                        </a:lnSpc>
                        <a:spcBef>
                          <a:spcPts val="400"/>
                        </a:spcBef>
                        <a:spcAft>
                          <a:spcPts val="400"/>
                        </a:spcAft>
                        <a:buClr>
                          <a:srgbClr val="5C687C"/>
                        </a:buClr>
                        <a:buSzPts val="600"/>
                        <a:buFont typeface="Verdana"/>
                        <a:buChar char="●"/>
                      </a:pPr>
                      <a:r>
                        <a:rPr lang="pt-BR" sz="1000">
                          <a:solidFill>
                            <a:srgbClr val="5C687C"/>
                          </a:solidFill>
                          <a:latin typeface="Verdana"/>
                          <a:ea typeface="Verdana"/>
                          <a:cs typeface="Verdana"/>
                          <a:sym typeface="Verdana"/>
                        </a:rPr>
                        <a:t>Explique aqui!</a:t>
                      </a:r>
                      <a:endParaRPr sz="1000" b="1">
                        <a:solidFill>
                          <a:srgbClr val="003333"/>
                        </a:solidFill>
                        <a:latin typeface="Verdana"/>
                        <a:ea typeface="Verdana"/>
                        <a:cs typeface="Verdana"/>
                        <a:sym typeface="Verdana"/>
                      </a:endParaRPr>
                    </a:p>
                  </a:txBody>
                  <a:tcPr marL="91425" marR="91425" marT="91425" marB="91425">
                    <a:lnL w="9525" cap="flat" cmpd="sng">
                      <a:solidFill>
                        <a:srgbClr val="E7E7E7"/>
                      </a:solidFill>
                      <a:prstDash val="solid"/>
                      <a:round/>
                      <a:headEnd type="none" w="sm" len="sm"/>
                      <a:tailEnd type="none" w="sm" len="sm"/>
                    </a:lnL>
                    <a:lnR w="9525" cap="flat" cmpd="sng">
                      <a:solidFill>
                        <a:srgbClr val="E7E7E7"/>
                      </a:solidFill>
                      <a:prstDash val="solid"/>
                      <a:round/>
                      <a:headEnd type="none" w="sm" len="sm"/>
                      <a:tailEnd type="none" w="sm" len="sm"/>
                    </a:lnR>
                    <a:lnT w="9525" cap="flat" cmpd="sng">
                      <a:solidFill>
                        <a:srgbClr val="E7E7E7"/>
                      </a:solidFill>
                      <a:prstDash val="solid"/>
                      <a:round/>
                      <a:headEnd type="none" w="sm" len="sm"/>
                      <a:tailEnd type="none" w="sm" len="sm"/>
                    </a:lnT>
                    <a:lnB w="9525" cap="flat" cmpd="sng">
                      <a:solidFill>
                        <a:srgbClr val="E7E7E7"/>
                      </a:solidFill>
                      <a:prstDash val="solid"/>
                      <a:round/>
                      <a:headEnd type="none" w="sm" len="sm"/>
                      <a:tailEnd type="none" w="sm" len="sm"/>
                    </a:lnB>
                  </a:tcPr>
                </a:tc>
                <a:tc gridSpan="2">
                  <a:txBody>
                    <a:bodyPr/>
                    <a:lstStyle/>
                    <a:p>
                      <a:pPr marL="0" lvl="0" indent="0" algn="l" rtl="0">
                        <a:lnSpc>
                          <a:spcPct val="115000"/>
                        </a:lnSpc>
                        <a:spcBef>
                          <a:spcPts val="0"/>
                        </a:spcBef>
                        <a:spcAft>
                          <a:spcPts val="0"/>
                        </a:spcAft>
                        <a:buNone/>
                      </a:pPr>
                      <a:r>
                        <a:rPr lang="pt-BR" sz="1000" b="1">
                          <a:solidFill>
                            <a:srgbClr val="003333"/>
                          </a:solidFill>
                          <a:latin typeface="Verdana"/>
                          <a:ea typeface="Verdana"/>
                          <a:cs typeface="Verdana"/>
                          <a:sym typeface="Verdana"/>
                        </a:rPr>
                        <a:t>Riscos e preocupações</a:t>
                      </a:r>
                      <a:endParaRPr sz="1000" b="1">
                        <a:solidFill>
                          <a:srgbClr val="5C687C"/>
                        </a:solidFill>
                        <a:latin typeface="Verdana"/>
                        <a:ea typeface="Verdana"/>
                        <a:cs typeface="Verdana"/>
                        <a:sym typeface="Verdana"/>
                      </a:endParaRPr>
                    </a:p>
                    <a:p>
                      <a:pPr marL="100799" lvl="0" indent="-88499" algn="l" rtl="0">
                        <a:lnSpc>
                          <a:spcPct val="115000"/>
                        </a:lnSpc>
                        <a:spcBef>
                          <a:spcPts val="800"/>
                        </a:spcBef>
                        <a:spcAft>
                          <a:spcPts val="0"/>
                        </a:spcAft>
                        <a:buClr>
                          <a:srgbClr val="5C687C"/>
                        </a:buClr>
                        <a:buSzPts val="600"/>
                        <a:buFont typeface="Verdana"/>
                        <a:buChar char="●"/>
                      </a:pPr>
                      <a:r>
                        <a:rPr lang="pt-BR" sz="1000">
                          <a:solidFill>
                            <a:srgbClr val="5C687C"/>
                          </a:solidFill>
                          <a:latin typeface="Verdana"/>
                          <a:ea typeface="Verdana"/>
                          <a:cs typeface="Verdana"/>
                          <a:sym typeface="Verdana"/>
                        </a:rPr>
                        <a:t>Sempre bom prevenir e alinhar expectativas. </a:t>
                      </a:r>
                      <a:endParaRPr sz="1000">
                        <a:solidFill>
                          <a:srgbClr val="5C687C"/>
                        </a:solidFill>
                        <a:latin typeface="Verdana"/>
                        <a:ea typeface="Verdana"/>
                        <a:cs typeface="Verdana"/>
                        <a:sym typeface="Verdana"/>
                      </a:endParaRPr>
                    </a:p>
                    <a:p>
                      <a:pPr marL="100799" lvl="0" indent="-88499" algn="l" rtl="0">
                        <a:lnSpc>
                          <a:spcPct val="115000"/>
                        </a:lnSpc>
                        <a:spcBef>
                          <a:spcPts val="400"/>
                        </a:spcBef>
                        <a:spcAft>
                          <a:spcPts val="400"/>
                        </a:spcAft>
                        <a:buClr>
                          <a:srgbClr val="5C687C"/>
                        </a:buClr>
                        <a:buSzPts val="600"/>
                        <a:buFont typeface="Verdana"/>
                        <a:buChar char="●"/>
                      </a:pPr>
                      <a:r>
                        <a:rPr lang="pt-BR" sz="1000">
                          <a:solidFill>
                            <a:srgbClr val="5C687C"/>
                          </a:solidFill>
                          <a:latin typeface="Verdana"/>
                          <a:ea typeface="Verdana"/>
                          <a:cs typeface="Verdana"/>
                          <a:sym typeface="Verdana"/>
                        </a:rPr>
                        <a:t>Não esconda suas preocupações, transparência é essencial para deixar o time todo na mesma página!  </a:t>
                      </a:r>
                      <a:endParaRPr sz="1000" b="1">
                        <a:solidFill>
                          <a:srgbClr val="003333"/>
                        </a:solidFill>
                        <a:latin typeface="Verdana"/>
                        <a:ea typeface="Verdana"/>
                        <a:cs typeface="Verdana"/>
                        <a:sym typeface="Verdana"/>
                      </a:endParaRPr>
                    </a:p>
                  </a:txBody>
                  <a:tcPr marL="91425" marR="91425" marT="91425" marB="91425">
                    <a:lnL w="9525" cap="flat" cmpd="sng">
                      <a:solidFill>
                        <a:srgbClr val="E7E7E7"/>
                      </a:solidFill>
                      <a:prstDash val="solid"/>
                      <a:round/>
                      <a:headEnd type="none" w="sm" len="sm"/>
                      <a:tailEnd type="none" w="sm" len="sm"/>
                    </a:lnL>
                    <a:lnR w="9525" cap="flat" cmpd="sng">
                      <a:solidFill>
                        <a:srgbClr val="E7E7E7"/>
                      </a:solidFill>
                      <a:prstDash val="solid"/>
                      <a:round/>
                      <a:headEnd type="none" w="sm" len="sm"/>
                      <a:tailEnd type="none" w="sm" len="sm"/>
                    </a:lnR>
                    <a:lnT w="9525" cap="flat" cmpd="sng">
                      <a:solidFill>
                        <a:srgbClr val="E7E7E7"/>
                      </a:solidFill>
                      <a:prstDash val="solid"/>
                      <a:round/>
                      <a:headEnd type="none" w="sm" len="sm"/>
                      <a:tailEnd type="none" w="sm" len="sm"/>
                    </a:lnT>
                    <a:lnB w="9525" cap="flat" cmpd="sng">
                      <a:solidFill>
                        <a:srgbClr val="E7E7E7"/>
                      </a:solidFill>
                      <a:prstDash val="solid"/>
                      <a:round/>
                      <a:headEnd type="none" w="sm" len="sm"/>
                      <a:tailEnd type="none" w="sm" len="sm"/>
                    </a:lnB>
                  </a:tcPr>
                </a:tc>
                <a:tc hMerge="1">
                  <a:txBody>
                    <a:bodyPr/>
                    <a:lstStyle/>
                    <a:p>
                      <a:endParaRPr lang="pt-BR"/>
                    </a:p>
                  </a:txBody>
                  <a:tcPr/>
                </a:tc>
                <a:extLst>
                  <a:ext uri="{0D108BD9-81ED-4DB2-BD59-A6C34878D82A}">
                    <a16:rowId xmlns:a16="http://schemas.microsoft.com/office/drawing/2014/main" val="10004"/>
                  </a:ext>
                </a:extLst>
              </a:tr>
            </a:tbl>
          </a:graphicData>
        </a:graphic>
      </p:graphicFrame>
      <p:graphicFrame>
        <p:nvGraphicFramePr>
          <p:cNvPr id="379" name="Google Shape;379;p35"/>
          <p:cNvGraphicFramePr/>
          <p:nvPr/>
        </p:nvGraphicFramePr>
        <p:xfrm>
          <a:off x="194050" y="3460150"/>
          <a:ext cx="3000000" cy="3000000"/>
        </p:xfrm>
        <a:graphic>
          <a:graphicData uri="http://schemas.openxmlformats.org/drawingml/2006/table">
            <a:tbl>
              <a:tblPr>
                <a:noFill/>
                <a:tableStyleId>{2833ACDE-1AE4-4D30-A6CB-233BFEFC2A0E}</a:tableStyleId>
              </a:tblPr>
              <a:tblGrid>
                <a:gridCol w="1938900">
                  <a:extLst>
                    <a:ext uri="{9D8B030D-6E8A-4147-A177-3AD203B41FA5}">
                      <a16:colId xmlns:a16="http://schemas.microsoft.com/office/drawing/2014/main" val="20000"/>
                    </a:ext>
                  </a:extLst>
                </a:gridCol>
                <a:gridCol w="1967625">
                  <a:extLst>
                    <a:ext uri="{9D8B030D-6E8A-4147-A177-3AD203B41FA5}">
                      <a16:colId xmlns:a16="http://schemas.microsoft.com/office/drawing/2014/main" val="20001"/>
                    </a:ext>
                  </a:extLst>
                </a:gridCol>
                <a:gridCol w="2212200">
                  <a:extLst>
                    <a:ext uri="{9D8B030D-6E8A-4147-A177-3AD203B41FA5}">
                      <a16:colId xmlns:a16="http://schemas.microsoft.com/office/drawing/2014/main" val="20002"/>
                    </a:ext>
                  </a:extLst>
                </a:gridCol>
                <a:gridCol w="2637200">
                  <a:extLst>
                    <a:ext uri="{9D8B030D-6E8A-4147-A177-3AD203B41FA5}">
                      <a16:colId xmlns:a16="http://schemas.microsoft.com/office/drawing/2014/main" val="20003"/>
                    </a:ext>
                  </a:extLst>
                </a:gridCol>
              </a:tblGrid>
              <a:tr h="351625">
                <a:tc gridSpan="4">
                  <a:txBody>
                    <a:bodyPr/>
                    <a:lstStyle/>
                    <a:p>
                      <a:pPr marL="0" lvl="0" indent="0" algn="l" rtl="0">
                        <a:spcBef>
                          <a:spcPts val="0"/>
                        </a:spcBef>
                        <a:spcAft>
                          <a:spcPts val="0"/>
                        </a:spcAft>
                        <a:buNone/>
                      </a:pPr>
                      <a:r>
                        <a:rPr lang="pt-BR" sz="1200" b="1">
                          <a:solidFill>
                            <a:srgbClr val="FFFFFF"/>
                          </a:solidFill>
                          <a:latin typeface="Roboto"/>
                          <a:ea typeface="Roboto"/>
                          <a:cs typeface="Roboto"/>
                          <a:sym typeface="Roboto"/>
                        </a:rPr>
                        <a:t>O quê precisamos fazer nos próximos 30 dias?</a:t>
                      </a:r>
                      <a:endParaRPr sz="1200" b="1">
                        <a:solidFill>
                          <a:srgbClr val="FFFFFF"/>
                        </a:solidFill>
                        <a:latin typeface="Roboto"/>
                        <a:ea typeface="Roboto"/>
                        <a:cs typeface="Roboto"/>
                        <a:sym typeface="Roboto"/>
                      </a:endParaRPr>
                    </a:p>
                  </a:txBody>
                  <a:tcPr marL="91425" marR="91425" marT="91425" marB="91425" anchor="ctr">
                    <a:lnL w="9525" cap="flat" cmpd="sng">
                      <a:solidFill>
                        <a:srgbClr val="E7E7E7"/>
                      </a:solidFill>
                      <a:prstDash val="solid"/>
                      <a:round/>
                      <a:headEnd type="none" w="sm" len="sm"/>
                      <a:tailEnd type="none" w="sm" len="sm"/>
                    </a:lnL>
                    <a:lnR w="9525" cap="flat" cmpd="sng">
                      <a:solidFill>
                        <a:srgbClr val="E7E7E7"/>
                      </a:solidFill>
                      <a:prstDash val="solid"/>
                      <a:round/>
                      <a:headEnd type="none" w="sm" len="sm"/>
                      <a:tailEnd type="none" w="sm" len="sm"/>
                    </a:lnR>
                    <a:lnT w="9525" cap="flat" cmpd="sng">
                      <a:solidFill>
                        <a:srgbClr val="E7E7E7"/>
                      </a:solidFill>
                      <a:prstDash val="solid"/>
                      <a:round/>
                      <a:headEnd type="none" w="sm" len="sm"/>
                      <a:tailEnd type="none" w="sm" len="sm"/>
                    </a:lnT>
                    <a:lnB w="9525" cap="flat" cmpd="sng">
                      <a:solidFill>
                        <a:srgbClr val="E7E7E7"/>
                      </a:solidFill>
                      <a:prstDash val="solid"/>
                      <a:round/>
                      <a:headEnd type="none" w="sm" len="sm"/>
                      <a:tailEnd type="none" w="sm" len="sm"/>
                    </a:lnB>
                    <a:solidFill>
                      <a:srgbClr val="036B52"/>
                    </a:solidFill>
                  </a:tcPr>
                </a:tc>
                <a:tc hMerge="1">
                  <a:txBody>
                    <a:bodyPr/>
                    <a:lstStyle/>
                    <a:p>
                      <a:endParaRPr lang="pt-BR"/>
                    </a:p>
                  </a:txBody>
                  <a:tcPr/>
                </a:tc>
                <a:tc hMerge="1">
                  <a:txBody>
                    <a:bodyPr/>
                    <a:lstStyle/>
                    <a:p>
                      <a:endParaRPr lang="pt-BR"/>
                    </a:p>
                  </a:txBody>
                  <a:tcPr/>
                </a:tc>
                <a:tc hMerge="1">
                  <a:txBody>
                    <a:bodyPr/>
                    <a:lstStyle/>
                    <a:p>
                      <a:endParaRPr lang="pt-BR"/>
                    </a:p>
                  </a:txBody>
                  <a:tcPr/>
                </a:tc>
                <a:extLst>
                  <a:ext uri="{0D108BD9-81ED-4DB2-BD59-A6C34878D82A}">
                    <a16:rowId xmlns:a16="http://schemas.microsoft.com/office/drawing/2014/main" val="10000"/>
                  </a:ext>
                </a:extLst>
              </a:tr>
              <a:tr h="1107200">
                <a:tc>
                  <a:txBody>
                    <a:bodyPr/>
                    <a:lstStyle/>
                    <a:p>
                      <a:pPr marL="0" lvl="0" indent="0" algn="l" rtl="0">
                        <a:lnSpc>
                          <a:spcPct val="115000"/>
                        </a:lnSpc>
                        <a:spcBef>
                          <a:spcPts val="0"/>
                        </a:spcBef>
                        <a:spcAft>
                          <a:spcPts val="0"/>
                        </a:spcAft>
                        <a:buNone/>
                      </a:pPr>
                      <a:r>
                        <a:rPr lang="pt-BR" sz="1000" b="1">
                          <a:solidFill>
                            <a:srgbClr val="003333"/>
                          </a:solidFill>
                          <a:latin typeface="Roboto"/>
                          <a:ea typeface="Roboto"/>
                          <a:cs typeface="Roboto"/>
                          <a:sym typeface="Roboto"/>
                        </a:rPr>
                        <a:t>Área: Entregas</a:t>
                      </a:r>
                      <a:endParaRPr sz="1000" b="1">
                        <a:solidFill>
                          <a:srgbClr val="5C687C"/>
                        </a:solidFill>
                        <a:latin typeface="Roboto"/>
                        <a:ea typeface="Roboto"/>
                        <a:cs typeface="Roboto"/>
                        <a:sym typeface="Roboto"/>
                      </a:endParaRPr>
                    </a:p>
                    <a:p>
                      <a:pPr marL="100799" lvl="0" indent="-88499" algn="l" rtl="0">
                        <a:lnSpc>
                          <a:spcPct val="115000"/>
                        </a:lnSpc>
                        <a:spcBef>
                          <a:spcPts val="800"/>
                        </a:spcBef>
                        <a:spcAft>
                          <a:spcPts val="0"/>
                        </a:spcAft>
                        <a:buClr>
                          <a:srgbClr val="5C687C"/>
                        </a:buClr>
                        <a:buSzPts val="600"/>
                        <a:buFont typeface="Roboto"/>
                        <a:buChar char="●"/>
                      </a:pPr>
                      <a:r>
                        <a:rPr lang="pt-BR" sz="1000">
                          <a:solidFill>
                            <a:srgbClr val="5C687C"/>
                          </a:solidFill>
                          <a:latin typeface="Roboto"/>
                          <a:ea typeface="Roboto"/>
                          <a:cs typeface="Roboto"/>
                          <a:sym typeface="Roboto"/>
                        </a:rPr>
                        <a:t>Entrega 01</a:t>
                      </a:r>
                      <a:endParaRPr sz="1000">
                        <a:solidFill>
                          <a:srgbClr val="5C687C"/>
                        </a:solidFill>
                        <a:latin typeface="Roboto"/>
                        <a:ea typeface="Roboto"/>
                        <a:cs typeface="Roboto"/>
                        <a:sym typeface="Roboto"/>
                      </a:endParaRPr>
                    </a:p>
                    <a:p>
                      <a:pPr marL="100799" lvl="0" indent="-88499" algn="l" rtl="0">
                        <a:lnSpc>
                          <a:spcPct val="115000"/>
                        </a:lnSpc>
                        <a:spcBef>
                          <a:spcPts val="400"/>
                        </a:spcBef>
                        <a:spcAft>
                          <a:spcPts val="0"/>
                        </a:spcAft>
                        <a:buClr>
                          <a:srgbClr val="5C687C"/>
                        </a:buClr>
                        <a:buSzPts val="600"/>
                        <a:buFont typeface="Roboto"/>
                        <a:buChar char="●"/>
                      </a:pPr>
                      <a:r>
                        <a:rPr lang="pt-BR" sz="1000">
                          <a:solidFill>
                            <a:srgbClr val="5C687C"/>
                          </a:solidFill>
                          <a:latin typeface="Roboto"/>
                          <a:ea typeface="Roboto"/>
                          <a:cs typeface="Roboto"/>
                          <a:sym typeface="Roboto"/>
                        </a:rPr>
                        <a:t>Entrega 02</a:t>
                      </a:r>
                      <a:endParaRPr>
                        <a:solidFill>
                          <a:srgbClr val="000000"/>
                        </a:solidFill>
                      </a:endParaRPr>
                    </a:p>
                    <a:p>
                      <a:pPr marL="0" lvl="0" indent="0" algn="l" rtl="0">
                        <a:lnSpc>
                          <a:spcPct val="115000"/>
                        </a:lnSpc>
                        <a:spcBef>
                          <a:spcPts val="400"/>
                        </a:spcBef>
                        <a:spcAft>
                          <a:spcPts val="400"/>
                        </a:spcAft>
                        <a:buNone/>
                      </a:pPr>
                      <a:endParaRPr sz="1000" b="1">
                        <a:solidFill>
                          <a:srgbClr val="003333"/>
                        </a:solidFill>
                        <a:latin typeface="Roboto"/>
                        <a:ea typeface="Roboto"/>
                        <a:cs typeface="Roboto"/>
                        <a:sym typeface="Roboto"/>
                      </a:endParaRPr>
                    </a:p>
                  </a:txBody>
                  <a:tcPr marL="91425" marR="91425" marT="91425" marB="91425">
                    <a:lnL w="9525" cap="flat" cmpd="sng">
                      <a:solidFill>
                        <a:srgbClr val="E7E7E7"/>
                      </a:solidFill>
                      <a:prstDash val="solid"/>
                      <a:round/>
                      <a:headEnd type="none" w="sm" len="sm"/>
                      <a:tailEnd type="none" w="sm" len="sm"/>
                    </a:lnL>
                    <a:lnR w="9525" cap="flat" cmpd="sng">
                      <a:solidFill>
                        <a:srgbClr val="E7E7E7"/>
                      </a:solidFill>
                      <a:prstDash val="solid"/>
                      <a:round/>
                      <a:headEnd type="none" w="sm" len="sm"/>
                      <a:tailEnd type="none" w="sm" len="sm"/>
                    </a:lnR>
                    <a:lnT w="9525" cap="flat" cmpd="sng">
                      <a:solidFill>
                        <a:srgbClr val="E7E7E7"/>
                      </a:solidFill>
                      <a:prstDash val="solid"/>
                      <a:round/>
                      <a:headEnd type="none" w="sm" len="sm"/>
                      <a:tailEnd type="none" w="sm" len="sm"/>
                    </a:lnT>
                    <a:lnB w="9525" cap="flat" cmpd="sng">
                      <a:solidFill>
                        <a:srgbClr val="E7E7E7"/>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pt-BR" sz="1000" b="1">
                          <a:solidFill>
                            <a:srgbClr val="003333"/>
                          </a:solidFill>
                          <a:latin typeface="Roboto"/>
                          <a:ea typeface="Roboto"/>
                          <a:cs typeface="Roboto"/>
                          <a:sym typeface="Roboto"/>
                        </a:rPr>
                        <a:t>Área: Entregas</a:t>
                      </a:r>
                      <a:endParaRPr sz="1000" b="1">
                        <a:solidFill>
                          <a:srgbClr val="5C687C"/>
                        </a:solidFill>
                        <a:latin typeface="Roboto"/>
                        <a:ea typeface="Roboto"/>
                        <a:cs typeface="Roboto"/>
                        <a:sym typeface="Roboto"/>
                      </a:endParaRPr>
                    </a:p>
                    <a:p>
                      <a:pPr marL="100799" lvl="0" indent="-88499" algn="l" rtl="0">
                        <a:lnSpc>
                          <a:spcPct val="115000"/>
                        </a:lnSpc>
                        <a:spcBef>
                          <a:spcPts val="800"/>
                        </a:spcBef>
                        <a:spcAft>
                          <a:spcPts val="0"/>
                        </a:spcAft>
                        <a:buClr>
                          <a:srgbClr val="5C687C"/>
                        </a:buClr>
                        <a:buSzPts val="600"/>
                        <a:buFont typeface="Roboto"/>
                        <a:buChar char="●"/>
                      </a:pPr>
                      <a:r>
                        <a:rPr lang="pt-BR" sz="1000">
                          <a:solidFill>
                            <a:srgbClr val="5C687C"/>
                          </a:solidFill>
                          <a:latin typeface="Roboto"/>
                          <a:ea typeface="Roboto"/>
                          <a:cs typeface="Roboto"/>
                          <a:sym typeface="Roboto"/>
                        </a:rPr>
                        <a:t>Entrega 01</a:t>
                      </a:r>
                      <a:endParaRPr sz="1000">
                        <a:solidFill>
                          <a:srgbClr val="5C687C"/>
                        </a:solidFill>
                        <a:latin typeface="Roboto"/>
                        <a:ea typeface="Roboto"/>
                        <a:cs typeface="Roboto"/>
                        <a:sym typeface="Roboto"/>
                      </a:endParaRPr>
                    </a:p>
                    <a:p>
                      <a:pPr marL="100799" lvl="0" indent="-88499" algn="l" rtl="0">
                        <a:lnSpc>
                          <a:spcPct val="115000"/>
                        </a:lnSpc>
                        <a:spcBef>
                          <a:spcPts val="400"/>
                        </a:spcBef>
                        <a:spcAft>
                          <a:spcPts val="400"/>
                        </a:spcAft>
                        <a:buClr>
                          <a:srgbClr val="5C687C"/>
                        </a:buClr>
                        <a:buSzPts val="600"/>
                        <a:buFont typeface="Roboto"/>
                        <a:buChar char="●"/>
                      </a:pPr>
                      <a:r>
                        <a:rPr lang="pt-BR" sz="1000">
                          <a:solidFill>
                            <a:srgbClr val="5C687C"/>
                          </a:solidFill>
                          <a:latin typeface="Roboto"/>
                          <a:ea typeface="Roboto"/>
                          <a:cs typeface="Roboto"/>
                          <a:sym typeface="Roboto"/>
                        </a:rPr>
                        <a:t>Entrega 02</a:t>
                      </a:r>
                      <a:endParaRPr/>
                    </a:p>
                  </a:txBody>
                  <a:tcPr marL="91425" marR="91425" marT="91425" marB="91425">
                    <a:lnL w="9525" cap="flat" cmpd="sng">
                      <a:solidFill>
                        <a:srgbClr val="E7E7E7"/>
                      </a:solidFill>
                      <a:prstDash val="solid"/>
                      <a:round/>
                      <a:headEnd type="none" w="sm" len="sm"/>
                      <a:tailEnd type="none" w="sm" len="sm"/>
                    </a:lnL>
                    <a:lnR w="9525" cap="flat" cmpd="sng">
                      <a:solidFill>
                        <a:srgbClr val="E7E7E7"/>
                      </a:solidFill>
                      <a:prstDash val="solid"/>
                      <a:round/>
                      <a:headEnd type="none" w="sm" len="sm"/>
                      <a:tailEnd type="none" w="sm" len="sm"/>
                    </a:lnR>
                    <a:lnT w="9525" cap="flat" cmpd="sng">
                      <a:solidFill>
                        <a:srgbClr val="E7E7E7"/>
                      </a:solidFill>
                      <a:prstDash val="solid"/>
                      <a:round/>
                      <a:headEnd type="none" w="sm" len="sm"/>
                      <a:tailEnd type="none" w="sm" len="sm"/>
                    </a:lnT>
                    <a:lnB w="9525" cap="flat" cmpd="sng">
                      <a:solidFill>
                        <a:srgbClr val="E7E7E7"/>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pt-BR" sz="1000" b="1">
                          <a:solidFill>
                            <a:srgbClr val="003333"/>
                          </a:solidFill>
                          <a:latin typeface="Roboto"/>
                          <a:ea typeface="Roboto"/>
                          <a:cs typeface="Roboto"/>
                          <a:sym typeface="Roboto"/>
                        </a:rPr>
                        <a:t>Área: Entregas</a:t>
                      </a:r>
                      <a:endParaRPr sz="1000" b="1">
                        <a:solidFill>
                          <a:srgbClr val="5C687C"/>
                        </a:solidFill>
                        <a:latin typeface="Roboto"/>
                        <a:ea typeface="Roboto"/>
                        <a:cs typeface="Roboto"/>
                        <a:sym typeface="Roboto"/>
                      </a:endParaRPr>
                    </a:p>
                    <a:p>
                      <a:pPr marL="100799" lvl="0" indent="-88499" algn="l" rtl="0">
                        <a:lnSpc>
                          <a:spcPct val="115000"/>
                        </a:lnSpc>
                        <a:spcBef>
                          <a:spcPts val="800"/>
                        </a:spcBef>
                        <a:spcAft>
                          <a:spcPts val="0"/>
                        </a:spcAft>
                        <a:buClr>
                          <a:srgbClr val="5C687C"/>
                        </a:buClr>
                        <a:buSzPts val="600"/>
                        <a:buFont typeface="Roboto"/>
                        <a:buChar char="●"/>
                      </a:pPr>
                      <a:r>
                        <a:rPr lang="pt-BR" sz="1000">
                          <a:solidFill>
                            <a:srgbClr val="5C687C"/>
                          </a:solidFill>
                          <a:latin typeface="Roboto"/>
                          <a:ea typeface="Roboto"/>
                          <a:cs typeface="Roboto"/>
                          <a:sym typeface="Roboto"/>
                        </a:rPr>
                        <a:t>Entrega 01</a:t>
                      </a:r>
                      <a:endParaRPr sz="1000">
                        <a:solidFill>
                          <a:srgbClr val="5C687C"/>
                        </a:solidFill>
                        <a:latin typeface="Roboto"/>
                        <a:ea typeface="Roboto"/>
                        <a:cs typeface="Roboto"/>
                        <a:sym typeface="Roboto"/>
                      </a:endParaRPr>
                    </a:p>
                    <a:p>
                      <a:pPr marL="100799" lvl="0" indent="-88499" algn="l" rtl="0">
                        <a:lnSpc>
                          <a:spcPct val="115000"/>
                        </a:lnSpc>
                        <a:spcBef>
                          <a:spcPts val="400"/>
                        </a:spcBef>
                        <a:spcAft>
                          <a:spcPts val="400"/>
                        </a:spcAft>
                        <a:buClr>
                          <a:srgbClr val="5C687C"/>
                        </a:buClr>
                        <a:buSzPts val="600"/>
                        <a:buFont typeface="Roboto"/>
                        <a:buChar char="●"/>
                      </a:pPr>
                      <a:r>
                        <a:rPr lang="pt-BR" sz="1000">
                          <a:solidFill>
                            <a:srgbClr val="5C687C"/>
                          </a:solidFill>
                          <a:latin typeface="Roboto"/>
                          <a:ea typeface="Roboto"/>
                          <a:cs typeface="Roboto"/>
                          <a:sym typeface="Roboto"/>
                        </a:rPr>
                        <a:t>Entrega 02</a:t>
                      </a:r>
                      <a:endParaRPr sz="1000" b="1">
                        <a:solidFill>
                          <a:srgbClr val="003333"/>
                        </a:solidFill>
                        <a:latin typeface="Roboto"/>
                        <a:ea typeface="Roboto"/>
                        <a:cs typeface="Roboto"/>
                        <a:sym typeface="Roboto"/>
                      </a:endParaRPr>
                    </a:p>
                  </a:txBody>
                  <a:tcPr marL="91425" marR="91425" marT="91425" marB="91425">
                    <a:lnL w="9525" cap="flat" cmpd="sng">
                      <a:solidFill>
                        <a:srgbClr val="E7E7E7"/>
                      </a:solidFill>
                      <a:prstDash val="solid"/>
                      <a:round/>
                      <a:headEnd type="none" w="sm" len="sm"/>
                      <a:tailEnd type="none" w="sm" len="sm"/>
                    </a:lnL>
                    <a:lnR w="9525" cap="flat" cmpd="sng">
                      <a:solidFill>
                        <a:srgbClr val="E7E7E7"/>
                      </a:solidFill>
                      <a:prstDash val="solid"/>
                      <a:round/>
                      <a:headEnd type="none" w="sm" len="sm"/>
                      <a:tailEnd type="none" w="sm" len="sm"/>
                    </a:lnR>
                    <a:lnT w="9525" cap="flat" cmpd="sng">
                      <a:solidFill>
                        <a:srgbClr val="E7E7E7"/>
                      </a:solidFill>
                      <a:prstDash val="solid"/>
                      <a:round/>
                      <a:headEnd type="none" w="sm" len="sm"/>
                      <a:tailEnd type="none" w="sm" len="sm"/>
                    </a:lnT>
                    <a:lnB w="9525" cap="flat" cmpd="sng">
                      <a:solidFill>
                        <a:srgbClr val="E7E7E7"/>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pt-BR" sz="1000" b="1">
                          <a:solidFill>
                            <a:srgbClr val="003333"/>
                          </a:solidFill>
                          <a:latin typeface="Roboto"/>
                          <a:ea typeface="Roboto"/>
                          <a:cs typeface="Roboto"/>
                          <a:sym typeface="Roboto"/>
                        </a:rPr>
                        <a:t>Área: Recursos ou ajuda</a:t>
                      </a:r>
                      <a:endParaRPr sz="1000" b="1">
                        <a:solidFill>
                          <a:srgbClr val="5C687C"/>
                        </a:solidFill>
                        <a:latin typeface="Roboto"/>
                        <a:ea typeface="Roboto"/>
                        <a:cs typeface="Roboto"/>
                        <a:sym typeface="Roboto"/>
                      </a:endParaRPr>
                    </a:p>
                    <a:p>
                      <a:pPr marL="100799" lvl="0" indent="-88499" algn="l" rtl="0">
                        <a:lnSpc>
                          <a:spcPct val="115000"/>
                        </a:lnSpc>
                        <a:spcBef>
                          <a:spcPts val="800"/>
                        </a:spcBef>
                        <a:spcAft>
                          <a:spcPts val="0"/>
                        </a:spcAft>
                        <a:buClr>
                          <a:srgbClr val="5C687C"/>
                        </a:buClr>
                        <a:buSzPts val="600"/>
                        <a:buFont typeface="Roboto"/>
                        <a:buChar char="●"/>
                      </a:pPr>
                      <a:r>
                        <a:rPr lang="pt-BR" sz="1000">
                          <a:solidFill>
                            <a:srgbClr val="5C687C"/>
                          </a:solidFill>
                          <a:latin typeface="Roboto"/>
                          <a:ea typeface="Roboto"/>
                          <a:cs typeface="Roboto"/>
                          <a:sym typeface="Roboto"/>
                        </a:rPr>
                        <a:t>Contribuição 01</a:t>
                      </a:r>
                      <a:endParaRPr sz="1000">
                        <a:solidFill>
                          <a:srgbClr val="5C687C"/>
                        </a:solidFill>
                        <a:latin typeface="Roboto"/>
                        <a:ea typeface="Roboto"/>
                        <a:cs typeface="Roboto"/>
                        <a:sym typeface="Roboto"/>
                      </a:endParaRPr>
                    </a:p>
                    <a:p>
                      <a:pPr marL="100799" lvl="0" indent="-88499" algn="l" rtl="0">
                        <a:lnSpc>
                          <a:spcPct val="115000"/>
                        </a:lnSpc>
                        <a:spcBef>
                          <a:spcPts val="400"/>
                        </a:spcBef>
                        <a:spcAft>
                          <a:spcPts val="400"/>
                        </a:spcAft>
                        <a:buClr>
                          <a:srgbClr val="5C687C"/>
                        </a:buClr>
                        <a:buSzPts val="600"/>
                        <a:buFont typeface="Roboto"/>
                        <a:buChar char="●"/>
                      </a:pPr>
                      <a:r>
                        <a:rPr lang="pt-BR" sz="1000">
                          <a:solidFill>
                            <a:srgbClr val="5C687C"/>
                          </a:solidFill>
                          <a:latin typeface="Roboto"/>
                          <a:ea typeface="Roboto"/>
                          <a:cs typeface="Roboto"/>
                          <a:sym typeface="Roboto"/>
                        </a:rPr>
                        <a:t>Contribuição 02</a:t>
                      </a:r>
                      <a:endParaRPr sz="1000" b="1">
                        <a:solidFill>
                          <a:srgbClr val="003333"/>
                        </a:solidFill>
                        <a:latin typeface="Roboto"/>
                        <a:ea typeface="Roboto"/>
                        <a:cs typeface="Roboto"/>
                        <a:sym typeface="Roboto"/>
                      </a:endParaRPr>
                    </a:p>
                  </a:txBody>
                  <a:tcPr marL="91425" marR="91425" marT="91425" marB="91425">
                    <a:lnL w="9525" cap="flat" cmpd="sng">
                      <a:solidFill>
                        <a:srgbClr val="E7E7E7"/>
                      </a:solidFill>
                      <a:prstDash val="solid"/>
                      <a:round/>
                      <a:headEnd type="none" w="sm" len="sm"/>
                      <a:tailEnd type="none" w="sm" len="sm"/>
                    </a:lnL>
                    <a:lnR w="9525" cap="flat" cmpd="sng">
                      <a:solidFill>
                        <a:srgbClr val="E7E7E7"/>
                      </a:solidFill>
                      <a:prstDash val="solid"/>
                      <a:round/>
                      <a:headEnd type="none" w="sm" len="sm"/>
                      <a:tailEnd type="none" w="sm" len="sm"/>
                    </a:lnR>
                    <a:lnT w="9525" cap="flat" cmpd="sng">
                      <a:solidFill>
                        <a:srgbClr val="E7E7E7"/>
                      </a:solidFill>
                      <a:prstDash val="solid"/>
                      <a:round/>
                      <a:headEnd type="none" w="sm" len="sm"/>
                      <a:tailEnd type="none" w="sm" len="sm"/>
                    </a:lnT>
                    <a:lnB w="9525" cap="flat" cmpd="sng">
                      <a:solidFill>
                        <a:srgbClr val="E7E7E7"/>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36"/>
          <p:cNvSpPr/>
          <p:nvPr/>
        </p:nvSpPr>
        <p:spPr>
          <a:xfrm>
            <a:off x="0" y="0"/>
            <a:ext cx="9144000" cy="5143500"/>
          </a:xfrm>
          <a:prstGeom prst="rect">
            <a:avLst/>
          </a:prstGeom>
          <a:solidFill>
            <a:srgbClr val="0FA3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pt-BR"/>
              <a:t>   </a:t>
            </a:r>
            <a:endParaRPr/>
          </a:p>
        </p:txBody>
      </p:sp>
      <p:pic>
        <p:nvPicPr>
          <p:cNvPr id="385" name="Google Shape;385;p36"/>
          <p:cNvPicPr preferRelativeResize="0"/>
          <p:nvPr/>
        </p:nvPicPr>
        <p:blipFill>
          <a:blip r:embed="rId3">
            <a:alphaModFix/>
          </a:blip>
          <a:stretch>
            <a:fillRect/>
          </a:stretch>
        </p:blipFill>
        <p:spPr>
          <a:xfrm>
            <a:off x="0" y="0"/>
            <a:ext cx="9144000" cy="5143500"/>
          </a:xfrm>
          <a:prstGeom prst="rect">
            <a:avLst/>
          </a:prstGeom>
          <a:noFill/>
          <a:ln>
            <a:noFill/>
          </a:ln>
        </p:spPr>
      </p:pic>
      <p:sp>
        <p:nvSpPr>
          <p:cNvPr id="386" name="Google Shape;386;p36"/>
          <p:cNvSpPr txBox="1"/>
          <p:nvPr/>
        </p:nvSpPr>
        <p:spPr>
          <a:xfrm>
            <a:off x="637775" y="1859850"/>
            <a:ext cx="3296400" cy="1423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pt-BR" sz="2700" u="sng">
                <a:solidFill>
                  <a:schemeClr val="lt1"/>
                </a:solidFill>
                <a:latin typeface="Open Sans"/>
                <a:ea typeface="Open Sans"/>
                <a:cs typeface="Open Sans"/>
                <a:sym typeface="Open Sans"/>
              </a:rPr>
              <a:t>Damos tudo</a:t>
            </a:r>
            <a:r>
              <a:rPr lang="pt-BR" sz="2700">
                <a:solidFill>
                  <a:srgbClr val="41197F"/>
                </a:solidFill>
                <a:latin typeface="Open Sans"/>
                <a:ea typeface="Open Sans"/>
                <a:cs typeface="Open Sans"/>
                <a:sym typeface="Open Sans"/>
              </a:rPr>
              <a:t> para você dar seu máximo.</a:t>
            </a:r>
            <a:endParaRPr sz="2700" u="sng">
              <a:solidFill>
                <a:srgbClr val="41197F"/>
              </a:solidFill>
              <a:latin typeface="Verdana"/>
              <a:ea typeface="Verdana"/>
              <a:cs typeface="Verdana"/>
              <a:sym typeface="Verdana"/>
            </a:endParaRPr>
          </a:p>
        </p:txBody>
      </p:sp>
      <p:pic>
        <p:nvPicPr>
          <p:cNvPr id="387" name="Google Shape;387;p36"/>
          <p:cNvPicPr preferRelativeResize="0"/>
          <p:nvPr/>
        </p:nvPicPr>
        <p:blipFill>
          <a:blip r:embed="rId4">
            <a:alphaModFix/>
          </a:blip>
          <a:stretch>
            <a:fillRect/>
          </a:stretch>
        </p:blipFill>
        <p:spPr>
          <a:xfrm>
            <a:off x="734486" y="1523001"/>
            <a:ext cx="481371" cy="4812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pic>
        <p:nvPicPr>
          <p:cNvPr id="392" name="Google Shape;392;p37"/>
          <p:cNvPicPr preferRelativeResize="0"/>
          <p:nvPr/>
        </p:nvPicPr>
        <p:blipFill>
          <a:blip r:embed="rId3">
            <a:alphaModFix/>
          </a:blip>
          <a:stretch>
            <a:fillRect/>
          </a:stretch>
        </p:blipFill>
        <p:spPr>
          <a:xfrm>
            <a:off x="299775" y="0"/>
            <a:ext cx="8844230" cy="5143499"/>
          </a:xfrm>
          <a:prstGeom prst="rect">
            <a:avLst/>
          </a:prstGeom>
          <a:noFill/>
          <a:ln>
            <a:noFill/>
          </a:ln>
        </p:spPr>
      </p:pic>
      <p:sp>
        <p:nvSpPr>
          <p:cNvPr id="393" name="Google Shape;393;p37"/>
          <p:cNvSpPr/>
          <p:nvPr/>
        </p:nvSpPr>
        <p:spPr>
          <a:xfrm>
            <a:off x="0" y="0"/>
            <a:ext cx="303600" cy="5143500"/>
          </a:xfrm>
          <a:prstGeom prst="rect">
            <a:avLst/>
          </a:prstGeom>
          <a:solidFill>
            <a:srgbClr val="036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36B52"/>
        </a:solidFill>
        <a:effectLst/>
      </p:bgPr>
    </p:bg>
    <p:spTree>
      <p:nvGrpSpPr>
        <p:cNvPr id="1" name="Shape 397"/>
        <p:cNvGrpSpPr/>
        <p:nvPr/>
      </p:nvGrpSpPr>
      <p:grpSpPr>
        <a:xfrm>
          <a:off x="0" y="0"/>
          <a:ext cx="0" cy="0"/>
          <a:chOff x="0" y="0"/>
          <a:chExt cx="0" cy="0"/>
        </a:xfrm>
      </p:grpSpPr>
      <p:sp>
        <p:nvSpPr>
          <p:cNvPr id="398" name="Google Shape;398;p38"/>
          <p:cNvSpPr/>
          <p:nvPr/>
        </p:nvSpPr>
        <p:spPr>
          <a:xfrm flipH="1">
            <a:off x="8488500" y="3395700"/>
            <a:ext cx="655500" cy="1747800"/>
          </a:xfrm>
          <a:prstGeom prst="rect">
            <a:avLst/>
          </a:prstGeom>
          <a:solidFill>
            <a:srgbClr val="31B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pt-BR"/>
              <a:t> </a:t>
            </a:r>
            <a:endParaRPr/>
          </a:p>
        </p:txBody>
      </p:sp>
      <p:sp>
        <p:nvSpPr>
          <p:cNvPr id="399" name="Google Shape;399;p38"/>
          <p:cNvSpPr/>
          <p:nvPr/>
        </p:nvSpPr>
        <p:spPr>
          <a:xfrm flipH="1">
            <a:off x="8488500" y="2072900"/>
            <a:ext cx="655500" cy="630000"/>
          </a:xfrm>
          <a:prstGeom prst="rect">
            <a:avLst/>
          </a:prstGeom>
          <a:solidFill>
            <a:srgbClr val="31B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pt-BR"/>
              <a:t> </a:t>
            </a:r>
            <a:endParaRPr/>
          </a:p>
        </p:txBody>
      </p:sp>
      <p:sp>
        <p:nvSpPr>
          <p:cNvPr id="400" name="Google Shape;400;p38"/>
          <p:cNvSpPr/>
          <p:nvPr/>
        </p:nvSpPr>
        <p:spPr>
          <a:xfrm flipH="1">
            <a:off x="-7" y="1311750"/>
            <a:ext cx="655500" cy="1260000"/>
          </a:xfrm>
          <a:prstGeom prst="rect">
            <a:avLst/>
          </a:prstGeom>
          <a:solidFill>
            <a:srgbClr val="006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pt-BR"/>
              <a:t> </a:t>
            </a:r>
            <a:endParaRPr/>
          </a:p>
        </p:txBody>
      </p:sp>
      <p:sp>
        <p:nvSpPr>
          <p:cNvPr id="401" name="Google Shape;401;p38"/>
          <p:cNvSpPr/>
          <p:nvPr/>
        </p:nvSpPr>
        <p:spPr>
          <a:xfrm flipH="1">
            <a:off x="655492" y="681750"/>
            <a:ext cx="655500" cy="630000"/>
          </a:xfrm>
          <a:prstGeom prst="rect">
            <a:avLst/>
          </a:prstGeom>
          <a:solidFill>
            <a:srgbClr val="4A2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pt-BR"/>
              <a:t> </a:t>
            </a:r>
            <a:endParaRPr/>
          </a:p>
        </p:txBody>
      </p:sp>
      <p:sp>
        <p:nvSpPr>
          <p:cNvPr id="402" name="Google Shape;402;p38"/>
          <p:cNvSpPr txBox="1"/>
          <p:nvPr/>
        </p:nvSpPr>
        <p:spPr>
          <a:xfrm>
            <a:off x="776300" y="2138259"/>
            <a:ext cx="5685900" cy="43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t-BR" sz="2400">
                <a:solidFill>
                  <a:schemeClr val="lt1"/>
                </a:solidFill>
                <a:latin typeface="Verdana"/>
                <a:ea typeface="Verdana"/>
                <a:cs typeface="Verdana"/>
                <a:sym typeface="Verdana"/>
              </a:rPr>
              <a:t>Recursos</a:t>
            </a:r>
            <a:endParaRPr sz="3000" b="1">
              <a:solidFill>
                <a:schemeClr val="lt1"/>
              </a:solidFill>
              <a:latin typeface="Verdana"/>
              <a:ea typeface="Verdana"/>
              <a:cs typeface="Verdana"/>
              <a:sym typeface="Verdana"/>
            </a:endParaRPr>
          </a:p>
        </p:txBody>
      </p:sp>
      <p:sp>
        <p:nvSpPr>
          <p:cNvPr id="403" name="Google Shape;403;p38"/>
          <p:cNvSpPr txBox="1"/>
          <p:nvPr/>
        </p:nvSpPr>
        <p:spPr>
          <a:xfrm>
            <a:off x="810975" y="2702924"/>
            <a:ext cx="5685900" cy="17478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pt-BR" sz="1200" u="sng">
                <a:solidFill>
                  <a:srgbClr val="2FC18C"/>
                </a:solidFill>
                <a:latin typeface="Roboto"/>
                <a:ea typeface="Roboto"/>
                <a:cs typeface="Roboto"/>
                <a:sym typeface="Roboto"/>
                <a:hlinkClick r:id="rId3">
                  <a:extLst>
                    <a:ext uri="{A12FA001-AC4F-418D-AE19-62706E023703}">
                      <ahyp:hlinkClr xmlns:ahyp="http://schemas.microsoft.com/office/drawing/2018/hyperlinkcolor" val="tx"/>
                    </a:ext>
                  </a:extLst>
                </a:hlinkClick>
              </a:rPr>
              <a:t>Nossas melhores fotos, selecionadas e tratadas para uso livre!</a:t>
            </a:r>
            <a:endParaRPr sz="3000">
              <a:solidFill>
                <a:srgbClr val="2FC18C"/>
              </a:solidFill>
              <a:latin typeface="Verdana"/>
              <a:ea typeface="Verdana"/>
              <a:cs typeface="Verdana"/>
              <a:sym typeface="Verdana"/>
            </a:endParaRPr>
          </a:p>
          <a:p>
            <a:pPr marL="0" lvl="0" indent="0" algn="l" rtl="0">
              <a:lnSpc>
                <a:spcPct val="150000"/>
              </a:lnSpc>
              <a:spcBef>
                <a:spcPts val="0"/>
              </a:spcBef>
              <a:spcAft>
                <a:spcPts val="0"/>
              </a:spcAft>
              <a:buNone/>
            </a:pPr>
            <a:r>
              <a:rPr lang="pt-BR" sz="1200">
                <a:solidFill>
                  <a:srgbClr val="2FC18C"/>
                </a:solidFill>
                <a:latin typeface="Roboto"/>
                <a:ea typeface="Roboto"/>
                <a:cs typeface="Roboto"/>
                <a:sym typeface="Roboto"/>
              </a:rPr>
              <a:t>Nosso Guia de Design Visual completo</a:t>
            </a:r>
            <a:endParaRPr sz="3000">
              <a:solidFill>
                <a:srgbClr val="2FC18C"/>
              </a:solidFill>
              <a:latin typeface="Verdana"/>
              <a:ea typeface="Verdana"/>
              <a:cs typeface="Verdana"/>
              <a:sym typeface="Verdana"/>
            </a:endParaRPr>
          </a:p>
          <a:p>
            <a:pPr marL="0" lvl="0" indent="0" algn="l" rtl="0">
              <a:lnSpc>
                <a:spcPct val="150000"/>
              </a:lnSpc>
              <a:spcBef>
                <a:spcPts val="0"/>
              </a:spcBef>
              <a:spcAft>
                <a:spcPts val="0"/>
              </a:spcAft>
              <a:buNone/>
            </a:pPr>
            <a:r>
              <a:rPr lang="pt-BR" sz="1200">
                <a:solidFill>
                  <a:srgbClr val="2FC18C"/>
                </a:solidFill>
                <a:latin typeface="Roboto"/>
                <a:ea typeface="Roboto"/>
                <a:cs typeface="Roboto"/>
                <a:sym typeface="Roboto"/>
              </a:rPr>
              <a:t>Nosso Guia de Tom &amp; Voz</a:t>
            </a:r>
            <a:endParaRPr sz="3000">
              <a:solidFill>
                <a:srgbClr val="2FC18C"/>
              </a:solidFill>
              <a:latin typeface="Verdana"/>
              <a:ea typeface="Verdana"/>
              <a:cs typeface="Verdana"/>
              <a:sym typeface="Verdana"/>
            </a:endParaRPr>
          </a:p>
          <a:p>
            <a:pPr marL="0" lvl="0" indent="0" algn="l" rtl="0">
              <a:lnSpc>
                <a:spcPct val="150000"/>
              </a:lnSpc>
              <a:spcBef>
                <a:spcPts val="0"/>
              </a:spcBef>
              <a:spcAft>
                <a:spcPts val="0"/>
              </a:spcAft>
              <a:buClr>
                <a:schemeClr val="dk1"/>
              </a:buClr>
              <a:buSzPts val="1100"/>
              <a:buFont typeface="Arial"/>
              <a:buNone/>
            </a:pPr>
            <a:r>
              <a:rPr lang="pt-BR" sz="1200">
                <a:solidFill>
                  <a:srgbClr val="2FC18C"/>
                </a:solidFill>
                <a:latin typeface="Roboto"/>
                <a:ea typeface="Roboto"/>
                <a:cs typeface="Roboto"/>
                <a:sym typeface="Roboto"/>
              </a:rPr>
              <a:t>Logotipos da Trybe</a:t>
            </a:r>
            <a:endParaRPr sz="3000">
              <a:solidFill>
                <a:srgbClr val="2FC18C"/>
              </a:solidFill>
              <a:latin typeface="Verdana"/>
              <a:ea typeface="Verdana"/>
              <a:cs typeface="Verdana"/>
              <a:sym typeface="Verdan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39"/>
          <p:cNvSpPr/>
          <p:nvPr/>
        </p:nvSpPr>
        <p:spPr>
          <a:xfrm>
            <a:off x="0" y="0"/>
            <a:ext cx="9144000" cy="5143500"/>
          </a:xfrm>
          <a:prstGeom prst="rect">
            <a:avLst/>
          </a:prstGeom>
          <a:solidFill>
            <a:srgbClr val="00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pt-BR"/>
              <a:t>   </a:t>
            </a:r>
            <a:endParaRPr/>
          </a:p>
        </p:txBody>
      </p:sp>
      <p:pic>
        <p:nvPicPr>
          <p:cNvPr id="409" name="Google Shape;409;p39"/>
          <p:cNvPicPr preferRelativeResize="0"/>
          <p:nvPr/>
        </p:nvPicPr>
        <p:blipFill>
          <a:blip r:embed="rId3">
            <a:alphaModFix/>
          </a:blip>
          <a:stretch>
            <a:fillRect/>
          </a:stretch>
        </p:blipFill>
        <p:spPr>
          <a:xfrm>
            <a:off x="3677387" y="1660237"/>
            <a:ext cx="1789225" cy="1083225"/>
          </a:xfrm>
          <a:prstGeom prst="rect">
            <a:avLst/>
          </a:prstGeom>
          <a:noFill/>
          <a:ln>
            <a:noFill/>
          </a:ln>
        </p:spPr>
      </p:pic>
      <p:sp>
        <p:nvSpPr>
          <p:cNvPr id="410" name="Google Shape;410;p39"/>
          <p:cNvSpPr txBox="1"/>
          <p:nvPr/>
        </p:nvSpPr>
        <p:spPr>
          <a:xfrm>
            <a:off x="3965550" y="3088150"/>
            <a:ext cx="1349400" cy="301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pt-BR" sz="1300">
                <a:solidFill>
                  <a:schemeClr val="lt1"/>
                </a:solidFill>
                <a:latin typeface="Verdana"/>
                <a:ea typeface="Verdana"/>
                <a:cs typeface="Verdana"/>
                <a:sym typeface="Verdana"/>
              </a:rPr>
              <a:t>betrybe.com</a:t>
            </a:r>
            <a:endParaRPr sz="1300">
              <a:solidFill>
                <a:schemeClr val="lt1"/>
              </a:solidFill>
              <a:latin typeface="Verdana"/>
              <a:ea typeface="Verdana"/>
              <a:cs typeface="Verdana"/>
              <a:sym typeface="Verdana"/>
            </a:endParaRPr>
          </a:p>
        </p:txBody>
      </p:sp>
      <p:pic>
        <p:nvPicPr>
          <p:cNvPr id="411" name="Google Shape;411;p39"/>
          <p:cNvPicPr preferRelativeResize="0"/>
          <p:nvPr/>
        </p:nvPicPr>
        <p:blipFill>
          <a:blip r:embed="rId4">
            <a:alphaModFix/>
          </a:blip>
          <a:stretch>
            <a:fillRect/>
          </a:stretch>
        </p:blipFill>
        <p:spPr>
          <a:xfrm>
            <a:off x="3748088" y="3563125"/>
            <a:ext cx="1647825" cy="285750"/>
          </a:xfrm>
          <a:prstGeom prst="rect">
            <a:avLst/>
          </a:prstGeom>
          <a:noFill/>
          <a:ln>
            <a:noFill/>
          </a:ln>
        </p:spPr>
      </p:pic>
      <p:sp>
        <p:nvSpPr>
          <p:cNvPr id="412" name="Google Shape;412;p39">
            <a:hlinkClick r:id="rId5"/>
          </p:cNvPr>
          <p:cNvSpPr/>
          <p:nvPr/>
        </p:nvSpPr>
        <p:spPr>
          <a:xfrm>
            <a:off x="3776300" y="3561250"/>
            <a:ext cx="258000" cy="292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9">
            <a:hlinkClick r:id="rId6"/>
          </p:cNvPr>
          <p:cNvSpPr/>
          <p:nvPr/>
        </p:nvSpPr>
        <p:spPr>
          <a:xfrm>
            <a:off x="4103175" y="3561250"/>
            <a:ext cx="275400" cy="2838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9">
            <a:hlinkClick r:id="rId7"/>
          </p:cNvPr>
          <p:cNvSpPr/>
          <p:nvPr/>
        </p:nvSpPr>
        <p:spPr>
          <a:xfrm>
            <a:off x="4447450" y="3572350"/>
            <a:ext cx="258000" cy="270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9">
            <a:hlinkClick r:id="rId8"/>
          </p:cNvPr>
          <p:cNvSpPr/>
          <p:nvPr/>
        </p:nvSpPr>
        <p:spPr>
          <a:xfrm>
            <a:off x="4782750" y="3578450"/>
            <a:ext cx="258000" cy="2667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9">
            <a:hlinkClick r:id="rId9"/>
          </p:cNvPr>
          <p:cNvSpPr/>
          <p:nvPr/>
        </p:nvSpPr>
        <p:spPr>
          <a:xfrm>
            <a:off x="5101025" y="3561250"/>
            <a:ext cx="294900" cy="2838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5"/>
          <p:cNvSpPr/>
          <p:nvPr/>
        </p:nvSpPr>
        <p:spPr>
          <a:xfrm>
            <a:off x="0" y="0"/>
            <a:ext cx="9144000" cy="5143500"/>
          </a:xfrm>
          <a:prstGeom prst="rect">
            <a:avLst/>
          </a:prstGeom>
          <a:solidFill>
            <a:srgbClr val="006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pt-BR"/>
              <a:t>   </a:t>
            </a:r>
            <a:endParaRPr/>
          </a:p>
        </p:txBody>
      </p:sp>
      <p:pic>
        <p:nvPicPr>
          <p:cNvPr id="82" name="Google Shape;82;p15"/>
          <p:cNvPicPr preferRelativeResize="0"/>
          <p:nvPr/>
        </p:nvPicPr>
        <p:blipFill>
          <a:blip r:embed="rId3">
            <a:alphaModFix/>
          </a:blip>
          <a:stretch>
            <a:fillRect/>
          </a:stretch>
        </p:blipFill>
        <p:spPr>
          <a:xfrm>
            <a:off x="0" y="0"/>
            <a:ext cx="9144000" cy="5143500"/>
          </a:xfrm>
          <a:prstGeom prst="rect">
            <a:avLst/>
          </a:prstGeom>
          <a:noFill/>
          <a:ln>
            <a:noFill/>
          </a:ln>
        </p:spPr>
      </p:pic>
      <p:pic>
        <p:nvPicPr>
          <p:cNvPr id="83" name="Google Shape;83;p15"/>
          <p:cNvPicPr preferRelativeResize="0"/>
          <p:nvPr/>
        </p:nvPicPr>
        <p:blipFill>
          <a:blip r:embed="rId4">
            <a:alphaModFix/>
          </a:blip>
          <a:stretch>
            <a:fillRect/>
          </a:stretch>
        </p:blipFill>
        <p:spPr>
          <a:xfrm>
            <a:off x="734486" y="1070851"/>
            <a:ext cx="481371" cy="481275"/>
          </a:xfrm>
          <a:prstGeom prst="rect">
            <a:avLst/>
          </a:prstGeom>
          <a:noFill/>
          <a:ln>
            <a:noFill/>
          </a:ln>
        </p:spPr>
      </p:pic>
      <p:sp>
        <p:nvSpPr>
          <p:cNvPr id="84" name="Google Shape;84;p15"/>
          <p:cNvSpPr txBox="1"/>
          <p:nvPr/>
        </p:nvSpPr>
        <p:spPr>
          <a:xfrm>
            <a:off x="679575" y="1858050"/>
            <a:ext cx="3483900" cy="226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t-BR" sz="2700">
                <a:solidFill>
                  <a:srgbClr val="00D5E2"/>
                </a:solidFill>
              </a:rPr>
              <a:t>Insira aqui </a:t>
            </a:r>
            <a:r>
              <a:rPr lang="pt-BR" sz="2700" u="sng">
                <a:solidFill>
                  <a:schemeClr val="lt1"/>
                </a:solidFill>
              </a:rPr>
              <a:t>sua frase motivacional</a:t>
            </a:r>
            <a:r>
              <a:rPr lang="pt-BR" sz="2700">
                <a:solidFill>
                  <a:srgbClr val="00D5E2"/>
                </a:solidFill>
              </a:rPr>
              <a:t>/de destaque</a:t>
            </a:r>
            <a:endParaRPr sz="2700">
              <a:solidFill>
                <a:srgbClr val="00D5E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36B52"/>
        </a:solidFill>
        <a:effectLst/>
      </p:bgPr>
    </p:bg>
    <p:spTree>
      <p:nvGrpSpPr>
        <p:cNvPr id="1" name="Shape 88"/>
        <p:cNvGrpSpPr/>
        <p:nvPr/>
      </p:nvGrpSpPr>
      <p:grpSpPr>
        <a:xfrm>
          <a:off x="0" y="0"/>
          <a:ext cx="0" cy="0"/>
          <a:chOff x="0" y="0"/>
          <a:chExt cx="0" cy="0"/>
        </a:xfrm>
      </p:grpSpPr>
      <p:sp>
        <p:nvSpPr>
          <p:cNvPr id="89" name="Google Shape;89;p16"/>
          <p:cNvSpPr/>
          <p:nvPr/>
        </p:nvSpPr>
        <p:spPr>
          <a:xfrm flipH="1">
            <a:off x="8488500" y="3395700"/>
            <a:ext cx="655500" cy="1747800"/>
          </a:xfrm>
          <a:prstGeom prst="rect">
            <a:avLst/>
          </a:prstGeom>
          <a:solidFill>
            <a:srgbClr val="31B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pt-BR"/>
              <a:t> </a:t>
            </a:r>
            <a:endParaRPr/>
          </a:p>
        </p:txBody>
      </p:sp>
      <p:sp>
        <p:nvSpPr>
          <p:cNvPr id="90" name="Google Shape;90;p16"/>
          <p:cNvSpPr/>
          <p:nvPr/>
        </p:nvSpPr>
        <p:spPr>
          <a:xfrm flipH="1">
            <a:off x="8488500" y="2072900"/>
            <a:ext cx="655500" cy="630000"/>
          </a:xfrm>
          <a:prstGeom prst="rect">
            <a:avLst/>
          </a:prstGeom>
          <a:solidFill>
            <a:srgbClr val="31B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pt-BR"/>
              <a:t> </a:t>
            </a:r>
            <a:endParaRPr/>
          </a:p>
        </p:txBody>
      </p:sp>
      <p:sp>
        <p:nvSpPr>
          <p:cNvPr id="91" name="Google Shape;91;p16"/>
          <p:cNvSpPr/>
          <p:nvPr/>
        </p:nvSpPr>
        <p:spPr>
          <a:xfrm flipH="1">
            <a:off x="-7" y="1311750"/>
            <a:ext cx="655500" cy="1260000"/>
          </a:xfrm>
          <a:prstGeom prst="rect">
            <a:avLst/>
          </a:prstGeom>
          <a:solidFill>
            <a:srgbClr val="006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pt-BR"/>
              <a:t> </a:t>
            </a:r>
            <a:endParaRPr/>
          </a:p>
        </p:txBody>
      </p:sp>
      <p:sp>
        <p:nvSpPr>
          <p:cNvPr id="92" name="Google Shape;92;p16"/>
          <p:cNvSpPr/>
          <p:nvPr/>
        </p:nvSpPr>
        <p:spPr>
          <a:xfrm flipH="1">
            <a:off x="655492" y="681750"/>
            <a:ext cx="655500" cy="630000"/>
          </a:xfrm>
          <a:prstGeom prst="rect">
            <a:avLst/>
          </a:prstGeom>
          <a:solidFill>
            <a:srgbClr val="4A2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pt-BR"/>
              <a:t> </a:t>
            </a:r>
            <a:endParaRPr/>
          </a:p>
        </p:txBody>
      </p:sp>
      <p:sp>
        <p:nvSpPr>
          <p:cNvPr id="93" name="Google Shape;93;p16"/>
          <p:cNvSpPr txBox="1"/>
          <p:nvPr/>
        </p:nvSpPr>
        <p:spPr>
          <a:xfrm>
            <a:off x="776300" y="3019134"/>
            <a:ext cx="5685900" cy="43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t-BR" sz="2400">
                <a:solidFill>
                  <a:schemeClr val="lt1"/>
                </a:solidFill>
                <a:latin typeface="Verdana"/>
                <a:ea typeface="Verdana"/>
                <a:cs typeface="Verdana"/>
                <a:sym typeface="Verdana"/>
              </a:rPr>
              <a:t>Template de seção</a:t>
            </a:r>
            <a:endParaRPr sz="3000" b="1">
              <a:solidFill>
                <a:schemeClr val="lt1"/>
              </a:solidFill>
              <a:latin typeface="Verdana"/>
              <a:ea typeface="Verdana"/>
              <a:cs typeface="Verdana"/>
              <a:sym typeface="Verdana"/>
            </a:endParaRPr>
          </a:p>
        </p:txBody>
      </p:sp>
      <p:sp>
        <p:nvSpPr>
          <p:cNvPr id="94" name="Google Shape;94;p16"/>
          <p:cNvSpPr txBox="1"/>
          <p:nvPr/>
        </p:nvSpPr>
        <p:spPr>
          <a:xfrm>
            <a:off x="810967" y="3317692"/>
            <a:ext cx="5685900" cy="43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t-BR" sz="1200">
                <a:solidFill>
                  <a:schemeClr val="lt1"/>
                </a:solidFill>
                <a:latin typeface="Verdana"/>
                <a:ea typeface="Verdana"/>
                <a:cs typeface="Verdana"/>
                <a:sym typeface="Verdana"/>
              </a:rPr>
              <a:t>Digite seu texto aqui</a:t>
            </a:r>
            <a:r>
              <a:rPr lang="pt-BR" sz="3000" b="1">
                <a:solidFill>
                  <a:schemeClr val="lt1"/>
                </a:solidFill>
                <a:latin typeface="Verdana"/>
                <a:ea typeface="Verdana"/>
                <a:cs typeface="Verdana"/>
                <a:sym typeface="Verdana"/>
              </a:rPr>
              <a:t> </a:t>
            </a:r>
            <a:endParaRPr sz="3000" b="1">
              <a:solidFill>
                <a:schemeClr val="lt1"/>
              </a:solidFill>
              <a:latin typeface="Verdana"/>
              <a:ea typeface="Verdana"/>
              <a:cs typeface="Verdana"/>
              <a:sym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pic>
        <p:nvPicPr>
          <p:cNvPr id="99" name="Google Shape;99;p17"/>
          <p:cNvPicPr preferRelativeResize="0"/>
          <p:nvPr/>
        </p:nvPicPr>
        <p:blipFill>
          <a:blip r:embed="rId3">
            <a:alphaModFix/>
          </a:blip>
          <a:stretch>
            <a:fillRect/>
          </a:stretch>
        </p:blipFill>
        <p:spPr>
          <a:xfrm>
            <a:off x="8187178" y="48692"/>
            <a:ext cx="863775" cy="863775"/>
          </a:xfrm>
          <a:prstGeom prst="rect">
            <a:avLst/>
          </a:prstGeom>
          <a:noFill/>
          <a:ln>
            <a:noFill/>
          </a:ln>
        </p:spPr>
      </p:pic>
      <p:pic>
        <p:nvPicPr>
          <p:cNvPr id="100" name="Google Shape;100;p17"/>
          <p:cNvPicPr preferRelativeResize="0"/>
          <p:nvPr/>
        </p:nvPicPr>
        <p:blipFill>
          <a:blip r:embed="rId4">
            <a:alphaModFix/>
          </a:blip>
          <a:stretch>
            <a:fillRect/>
          </a:stretch>
        </p:blipFill>
        <p:spPr>
          <a:xfrm>
            <a:off x="-8" y="0"/>
            <a:ext cx="358416" cy="51434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8"/>
          <p:cNvSpPr txBox="1"/>
          <p:nvPr/>
        </p:nvSpPr>
        <p:spPr>
          <a:xfrm>
            <a:off x="845205" y="529265"/>
            <a:ext cx="5685900" cy="162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t-BR" sz="2400" b="1">
                <a:solidFill>
                  <a:srgbClr val="036B52"/>
                </a:solidFill>
                <a:latin typeface="Verdana"/>
                <a:ea typeface="Verdana"/>
                <a:cs typeface="Verdana"/>
                <a:sym typeface="Verdana"/>
              </a:rPr>
              <a:t>Título </a:t>
            </a:r>
            <a:endParaRPr sz="2400" b="1">
              <a:solidFill>
                <a:srgbClr val="036B52"/>
              </a:solidFill>
              <a:latin typeface="Verdana"/>
              <a:ea typeface="Verdana"/>
              <a:cs typeface="Verdana"/>
              <a:sym typeface="Verdana"/>
            </a:endParaRPr>
          </a:p>
        </p:txBody>
      </p:sp>
      <p:sp>
        <p:nvSpPr>
          <p:cNvPr id="106" name="Google Shape;106;p18"/>
          <p:cNvSpPr txBox="1"/>
          <p:nvPr/>
        </p:nvSpPr>
        <p:spPr>
          <a:xfrm>
            <a:off x="871121" y="964469"/>
            <a:ext cx="5685900" cy="162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t-BR">
                <a:solidFill>
                  <a:srgbClr val="1A1B1C"/>
                </a:solidFill>
                <a:latin typeface="Verdana"/>
                <a:ea typeface="Verdana"/>
                <a:cs typeface="Verdana"/>
                <a:sym typeface="Verdana"/>
              </a:rPr>
              <a:t>Subtítulo </a:t>
            </a:r>
            <a:endParaRPr>
              <a:solidFill>
                <a:srgbClr val="1A1B1C"/>
              </a:solidFill>
              <a:latin typeface="Verdana"/>
              <a:ea typeface="Verdana"/>
              <a:cs typeface="Verdana"/>
              <a:sym typeface="Verdana"/>
            </a:endParaRPr>
          </a:p>
        </p:txBody>
      </p:sp>
      <p:sp>
        <p:nvSpPr>
          <p:cNvPr id="107" name="Google Shape;107;p18"/>
          <p:cNvSpPr txBox="1"/>
          <p:nvPr/>
        </p:nvSpPr>
        <p:spPr>
          <a:xfrm>
            <a:off x="927946" y="1486028"/>
            <a:ext cx="3640200" cy="2026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pt-BR" sz="1200">
                <a:solidFill>
                  <a:srgbClr val="444955"/>
                </a:solidFill>
                <a:latin typeface="Verdana"/>
                <a:ea typeface="Verdana"/>
                <a:cs typeface="Verdana"/>
                <a:sym typeface="Verdana"/>
              </a:rPr>
              <a:t>Texto corrido / texto de corpo -Verdana 12px a 10px regular </a:t>
            </a:r>
            <a:endParaRPr sz="1200">
              <a:solidFill>
                <a:srgbClr val="444955"/>
              </a:solidFill>
              <a:latin typeface="Verdana"/>
              <a:ea typeface="Verdana"/>
              <a:cs typeface="Verdana"/>
              <a:sym typeface="Verdana"/>
            </a:endParaRPr>
          </a:p>
          <a:p>
            <a:pPr marL="0" lvl="0" indent="0" algn="l" rtl="0">
              <a:lnSpc>
                <a:spcPct val="115000"/>
              </a:lnSpc>
              <a:spcBef>
                <a:spcPts val="500"/>
              </a:spcBef>
              <a:spcAft>
                <a:spcPts val="0"/>
              </a:spcAft>
              <a:buClr>
                <a:schemeClr val="dk1"/>
              </a:buClr>
              <a:buSzPts val="1100"/>
              <a:buFont typeface="Arial"/>
              <a:buNone/>
            </a:pPr>
            <a:endParaRPr sz="1200">
              <a:solidFill>
                <a:srgbClr val="444955"/>
              </a:solidFill>
              <a:latin typeface="Verdana"/>
              <a:ea typeface="Verdana"/>
              <a:cs typeface="Verdana"/>
              <a:sym typeface="Verdana"/>
            </a:endParaRPr>
          </a:p>
          <a:p>
            <a:pPr marL="0" lvl="0" indent="0" algn="l" rtl="0">
              <a:lnSpc>
                <a:spcPct val="115000"/>
              </a:lnSpc>
              <a:spcBef>
                <a:spcPts val="500"/>
              </a:spcBef>
              <a:spcAft>
                <a:spcPts val="0"/>
              </a:spcAft>
              <a:buNone/>
            </a:pPr>
            <a:r>
              <a:rPr lang="pt-BR" sz="1200" b="1">
                <a:solidFill>
                  <a:srgbClr val="444955"/>
                </a:solidFill>
                <a:latin typeface="Verdana"/>
                <a:ea typeface="Verdana"/>
                <a:cs typeface="Verdana"/>
                <a:sym typeface="Verdana"/>
              </a:rPr>
              <a:t>Quando possível</a:t>
            </a:r>
            <a:r>
              <a:rPr lang="pt-BR" sz="1200" i="1">
                <a:solidFill>
                  <a:srgbClr val="444955"/>
                </a:solidFill>
                <a:latin typeface="Verdana"/>
                <a:ea typeface="Verdana"/>
                <a:cs typeface="Verdana"/>
                <a:sym typeface="Verdana"/>
              </a:rPr>
              <a:t>, </a:t>
            </a:r>
            <a:r>
              <a:rPr lang="pt-BR" sz="1200">
                <a:solidFill>
                  <a:srgbClr val="444955"/>
                </a:solidFill>
                <a:latin typeface="Verdana"/>
                <a:ea typeface="Verdana"/>
                <a:cs typeface="Verdana"/>
                <a:sym typeface="Verdana"/>
              </a:rPr>
              <a:t>recomenda-se o uso do texto corrido em 12px para facilitar a leitura de pessoas com astigmatismo e/ou problemas de visão. Optar por descrever tudo sempre de forma breve e sucinta. </a:t>
            </a:r>
            <a:endParaRPr sz="1200">
              <a:solidFill>
                <a:srgbClr val="444955"/>
              </a:solidFill>
              <a:latin typeface="Verdana"/>
              <a:ea typeface="Verdana"/>
              <a:cs typeface="Verdana"/>
              <a:sym typeface="Verdana"/>
            </a:endParaRPr>
          </a:p>
          <a:p>
            <a:pPr marL="0" lvl="0" indent="0" algn="l" rtl="0">
              <a:spcBef>
                <a:spcPts val="500"/>
              </a:spcBef>
              <a:spcAft>
                <a:spcPts val="0"/>
              </a:spcAft>
              <a:buNone/>
            </a:pPr>
            <a:endParaRPr>
              <a:latin typeface="Verdana"/>
              <a:ea typeface="Verdana"/>
              <a:cs typeface="Verdana"/>
              <a:sym typeface="Verdana"/>
            </a:endParaRPr>
          </a:p>
        </p:txBody>
      </p:sp>
      <p:pic>
        <p:nvPicPr>
          <p:cNvPr id="108" name="Google Shape;108;p18"/>
          <p:cNvPicPr preferRelativeResize="0"/>
          <p:nvPr/>
        </p:nvPicPr>
        <p:blipFill>
          <a:blip r:embed="rId3">
            <a:alphaModFix/>
          </a:blip>
          <a:stretch>
            <a:fillRect/>
          </a:stretch>
        </p:blipFill>
        <p:spPr>
          <a:xfrm>
            <a:off x="8187178" y="48692"/>
            <a:ext cx="863775" cy="863775"/>
          </a:xfrm>
          <a:prstGeom prst="rect">
            <a:avLst/>
          </a:prstGeom>
          <a:noFill/>
          <a:ln>
            <a:noFill/>
          </a:ln>
        </p:spPr>
      </p:pic>
      <p:pic>
        <p:nvPicPr>
          <p:cNvPr id="109" name="Google Shape;109;p18"/>
          <p:cNvPicPr preferRelativeResize="0"/>
          <p:nvPr/>
        </p:nvPicPr>
        <p:blipFill>
          <a:blip r:embed="rId4">
            <a:alphaModFix/>
          </a:blip>
          <a:stretch>
            <a:fillRect/>
          </a:stretch>
        </p:blipFill>
        <p:spPr>
          <a:xfrm>
            <a:off x="-8" y="0"/>
            <a:ext cx="358416" cy="51434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9"/>
          <p:cNvSpPr txBox="1"/>
          <p:nvPr/>
        </p:nvSpPr>
        <p:spPr>
          <a:xfrm>
            <a:off x="845205" y="529265"/>
            <a:ext cx="5685900" cy="162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t-BR" sz="2400" b="1">
                <a:solidFill>
                  <a:srgbClr val="036B52"/>
                </a:solidFill>
                <a:latin typeface="Verdana"/>
                <a:ea typeface="Verdana"/>
                <a:cs typeface="Verdana"/>
                <a:sym typeface="Verdana"/>
              </a:rPr>
              <a:t>Título </a:t>
            </a:r>
            <a:endParaRPr sz="2400" b="1">
              <a:solidFill>
                <a:srgbClr val="036B52"/>
              </a:solidFill>
              <a:latin typeface="Verdana"/>
              <a:ea typeface="Verdana"/>
              <a:cs typeface="Verdana"/>
              <a:sym typeface="Verdana"/>
            </a:endParaRPr>
          </a:p>
        </p:txBody>
      </p:sp>
      <p:sp>
        <p:nvSpPr>
          <p:cNvPr id="115" name="Google Shape;115;p19"/>
          <p:cNvSpPr txBox="1"/>
          <p:nvPr/>
        </p:nvSpPr>
        <p:spPr>
          <a:xfrm>
            <a:off x="871121" y="964469"/>
            <a:ext cx="5685900" cy="162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t-BR">
                <a:solidFill>
                  <a:srgbClr val="1A1B1C"/>
                </a:solidFill>
                <a:latin typeface="Verdana"/>
                <a:ea typeface="Verdana"/>
                <a:cs typeface="Verdana"/>
                <a:sym typeface="Verdana"/>
              </a:rPr>
              <a:t>Subtítulo </a:t>
            </a:r>
            <a:endParaRPr>
              <a:solidFill>
                <a:srgbClr val="1A1B1C"/>
              </a:solidFill>
              <a:latin typeface="Verdana"/>
              <a:ea typeface="Verdana"/>
              <a:cs typeface="Verdana"/>
              <a:sym typeface="Verdana"/>
            </a:endParaRPr>
          </a:p>
        </p:txBody>
      </p:sp>
      <p:pic>
        <p:nvPicPr>
          <p:cNvPr id="116" name="Google Shape;116;p19"/>
          <p:cNvPicPr preferRelativeResize="0"/>
          <p:nvPr/>
        </p:nvPicPr>
        <p:blipFill>
          <a:blip r:embed="rId3">
            <a:alphaModFix/>
          </a:blip>
          <a:stretch>
            <a:fillRect/>
          </a:stretch>
        </p:blipFill>
        <p:spPr>
          <a:xfrm>
            <a:off x="8187178" y="48692"/>
            <a:ext cx="863775" cy="863775"/>
          </a:xfrm>
          <a:prstGeom prst="rect">
            <a:avLst/>
          </a:prstGeom>
          <a:noFill/>
          <a:ln>
            <a:noFill/>
          </a:ln>
        </p:spPr>
      </p:pic>
      <p:pic>
        <p:nvPicPr>
          <p:cNvPr id="117" name="Google Shape;117;p19"/>
          <p:cNvPicPr preferRelativeResize="0"/>
          <p:nvPr/>
        </p:nvPicPr>
        <p:blipFill>
          <a:blip r:embed="rId4">
            <a:alphaModFix/>
          </a:blip>
          <a:stretch>
            <a:fillRect/>
          </a:stretch>
        </p:blipFill>
        <p:spPr>
          <a:xfrm>
            <a:off x="-8" y="0"/>
            <a:ext cx="358416" cy="51434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0"/>
          <p:cNvSpPr/>
          <p:nvPr/>
        </p:nvSpPr>
        <p:spPr>
          <a:xfrm>
            <a:off x="1456100" y="2192850"/>
            <a:ext cx="1152900" cy="1152900"/>
          </a:xfrm>
          <a:prstGeom prst="rect">
            <a:avLst/>
          </a:prstGeom>
          <a:gradFill>
            <a:gsLst>
              <a:gs pos="0">
                <a:srgbClr val="036B52"/>
              </a:gs>
              <a:gs pos="100000">
                <a:srgbClr val="2FC18C"/>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0"/>
          <p:cNvSpPr/>
          <p:nvPr/>
        </p:nvSpPr>
        <p:spPr>
          <a:xfrm>
            <a:off x="3007550" y="2192850"/>
            <a:ext cx="1152900" cy="1152900"/>
          </a:xfrm>
          <a:prstGeom prst="rect">
            <a:avLst/>
          </a:prstGeom>
          <a:gradFill>
            <a:gsLst>
              <a:gs pos="0">
                <a:srgbClr val="036B52"/>
              </a:gs>
              <a:gs pos="100000">
                <a:srgbClr val="2FC18C"/>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0"/>
          <p:cNvSpPr/>
          <p:nvPr/>
        </p:nvSpPr>
        <p:spPr>
          <a:xfrm>
            <a:off x="4559000" y="2192850"/>
            <a:ext cx="1152900" cy="1152900"/>
          </a:xfrm>
          <a:prstGeom prst="rect">
            <a:avLst/>
          </a:prstGeom>
          <a:gradFill>
            <a:gsLst>
              <a:gs pos="0">
                <a:srgbClr val="036B52"/>
              </a:gs>
              <a:gs pos="100000">
                <a:srgbClr val="2FC18C"/>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0"/>
          <p:cNvSpPr/>
          <p:nvPr/>
        </p:nvSpPr>
        <p:spPr>
          <a:xfrm>
            <a:off x="6110450" y="2192850"/>
            <a:ext cx="1152900" cy="1152900"/>
          </a:xfrm>
          <a:prstGeom prst="rect">
            <a:avLst/>
          </a:prstGeom>
          <a:gradFill>
            <a:gsLst>
              <a:gs pos="0">
                <a:srgbClr val="036B52"/>
              </a:gs>
              <a:gs pos="100000">
                <a:srgbClr val="2FC18C"/>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6" name="Google Shape;126;p20"/>
          <p:cNvPicPr preferRelativeResize="0"/>
          <p:nvPr/>
        </p:nvPicPr>
        <p:blipFill>
          <a:blip r:embed="rId3">
            <a:alphaModFix/>
          </a:blip>
          <a:stretch>
            <a:fillRect/>
          </a:stretch>
        </p:blipFill>
        <p:spPr>
          <a:xfrm>
            <a:off x="1688439" y="2425187"/>
            <a:ext cx="688225" cy="688225"/>
          </a:xfrm>
          <a:prstGeom prst="rect">
            <a:avLst/>
          </a:prstGeom>
          <a:noFill/>
          <a:ln>
            <a:noFill/>
          </a:ln>
        </p:spPr>
      </p:pic>
      <p:pic>
        <p:nvPicPr>
          <p:cNvPr id="127" name="Google Shape;127;p20"/>
          <p:cNvPicPr preferRelativeResize="0"/>
          <p:nvPr/>
        </p:nvPicPr>
        <p:blipFill>
          <a:blip r:embed="rId3">
            <a:alphaModFix/>
          </a:blip>
          <a:stretch>
            <a:fillRect/>
          </a:stretch>
        </p:blipFill>
        <p:spPr>
          <a:xfrm>
            <a:off x="3239876" y="2425187"/>
            <a:ext cx="688225" cy="688225"/>
          </a:xfrm>
          <a:prstGeom prst="rect">
            <a:avLst/>
          </a:prstGeom>
          <a:noFill/>
          <a:ln>
            <a:noFill/>
          </a:ln>
        </p:spPr>
      </p:pic>
      <p:pic>
        <p:nvPicPr>
          <p:cNvPr id="128" name="Google Shape;128;p20"/>
          <p:cNvPicPr preferRelativeResize="0"/>
          <p:nvPr/>
        </p:nvPicPr>
        <p:blipFill>
          <a:blip r:embed="rId3">
            <a:alphaModFix/>
          </a:blip>
          <a:stretch>
            <a:fillRect/>
          </a:stretch>
        </p:blipFill>
        <p:spPr>
          <a:xfrm>
            <a:off x="4791339" y="2425187"/>
            <a:ext cx="688225" cy="688225"/>
          </a:xfrm>
          <a:prstGeom prst="rect">
            <a:avLst/>
          </a:prstGeom>
          <a:noFill/>
          <a:ln>
            <a:noFill/>
          </a:ln>
        </p:spPr>
      </p:pic>
      <p:pic>
        <p:nvPicPr>
          <p:cNvPr id="129" name="Google Shape;129;p20"/>
          <p:cNvPicPr preferRelativeResize="0"/>
          <p:nvPr/>
        </p:nvPicPr>
        <p:blipFill>
          <a:blip r:embed="rId3">
            <a:alphaModFix/>
          </a:blip>
          <a:stretch>
            <a:fillRect/>
          </a:stretch>
        </p:blipFill>
        <p:spPr>
          <a:xfrm>
            <a:off x="6342789" y="2425187"/>
            <a:ext cx="688225" cy="688225"/>
          </a:xfrm>
          <a:prstGeom prst="rect">
            <a:avLst/>
          </a:prstGeom>
          <a:noFill/>
          <a:ln>
            <a:noFill/>
          </a:ln>
        </p:spPr>
      </p:pic>
      <p:sp>
        <p:nvSpPr>
          <p:cNvPr id="130" name="Google Shape;130;p20"/>
          <p:cNvSpPr txBox="1"/>
          <p:nvPr/>
        </p:nvSpPr>
        <p:spPr>
          <a:xfrm>
            <a:off x="1379900" y="3345750"/>
            <a:ext cx="1152900" cy="84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t-BR" sz="1000">
                <a:latin typeface="Verdana"/>
                <a:ea typeface="Verdana"/>
                <a:cs typeface="Verdana"/>
                <a:sym typeface="Verdana"/>
              </a:rPr>
              <a:t>Nome</a:t>
            </a:r>
            <a:endParaRPr sz="1000">
              <a:latin typeface="Verdana"/>
              <a:ea typeface="Verdana"/>
              <a:cs typeface="Verdana"/>
              <a:sym typeface="Verdana"/>
            </a:endParaRPr>
          </a:p>
          <a:p>
            <a:pPr marL="0" lvl="0" indent="0" algn="l" rtl="0">
              <a:spcBef>
                <a:spcPts val="0"/>
              </a:spcBef>
              <a:spcAft>
                <a:spcPts val="0"/>
              </a:spcAft>
              <a:buNone/>
            </a:pPr>
            <a:r>
              <a:rPr lang="pt-BR" sz="1000">
                <a:latin typeface="Verdana"/>
                <a:ea typeface="Verdana"/>
                <a:cs typeface="Verdana"/>
                <a:sym typeface="Verdana"/>
              </a:rPr>
              <a:t>Cargo</a:t>
            </a:r>
            <a:endParaRPr sz="1000">
              <a:latin typeface="Verdana"/>
              <a:ea typeface="Verdana"/>
              <a:cs typeface="Verdana"/>
              <a:sym typeface="Verdana"/>
            </a:endParaRPr>
          </a:p>
        </p:txBody>
      </p:sp>
      <p:sp>
        <p:nvSpPr>
          <p:cNvPr id="131" name="Google Shape;131;p20"/>
          <p:cNvSpPr txBox="1"/>
          <p:nvPr/>
        </p:nvSpPr>
        <p:spPr>
          <a:xfrm>
            <a:off x="2931350" y="3345750"/>
            <a:ext cx="1152900" cy="84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t-BR" sz="1000">
                <a:latin typeface="Verdana"/>
                <a:ea typeface="Verdana"/>
                <a:cs typeface="Verdana"/>
                <a:sym typeface="Verdana"/>
              </a:rPr>
              <a:t>Nome</a:t>
            </a:r>
            <a:endParaRPr sz="1000">
              <a:latin typeface="Verdana"/>
              <a:ea typeface="Verdana"/>
              <a:cs typeface="Verdana"/>
              <a:sym typeface="Verdana"/>
            </a:endParaRPr>
          </a:p>
          <a:p>
            <a:pPr marL="0" lvl="0" indent="0" algn="l" rtl="0">
              <a:spcBef>
                <a:spcPts val="0"/>
              </a:spcBef>
              <a:spcAft>
                <a:spcPts val="0"/>
              </a:spcAft>
              <a:buNone/>
            </a:pPr>
            <a:r>
              <a:rPr lang="pt-BR" sz="1000">
                <a:latin typeface="Verdana"/>
                <a:ea typeface="Verdana"/>
                <a:cs typeface="Verdana"/>
                <a:sym typeface="Verdana"/>
              </a:rPr>
              <a:t>Cargo</a:t>
            </a:r>
            <a:endParaRPr sz="1000">
              <a:latin typeface="Verdana"/>
              <a:ea typeface="Verdana"/>
              <a:cs typeface="Verdana"/>
              <a:sym typeface="Verdana"/>
            </a:endParaRPr>
          </a:p>
        </p:txBody>
      </p:sp>
      <p:sp>
        <p:nvSpPr>
          <p:cNvPr id="132" name="Google Shape;132;p20"/>
          <p:cNvSpPr txBox="1"/>
          <p:nvPr/>
        </p:nvSpPr>
        <p:spPr>
          <a:xfrm>
            <a:off x="4482800" y="3345750"/>
            <a:ext cx="1152900" cy="84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t-BR" sz="1000">
                <a:latin typeface="Verdana"/>
                <a:ea typeface="Verdana"/>
                <a:cs typeface="Verdana"/>
                <a:sym typeface="Verdana"/>
              </a:rPr>
              <a:t>Nome</a:t>
            </a:r>
            <a:endParaRPr sz="1000">
              <a:latin typeface="Verdana"/>
              <a:ea typeface="Verdana"/>
              <a:cs typeface="Verdana"/>
              <a:sym typeface="Verdana"/>
            </a:endParaRPr>
          </a:p>
          <a:p>
            <a:pPr marL="0" lvl="0" indent="0" algn="l" rtl="0">
              <a:spcBef>
                <a:spcPts val="0"/>
              </a:spcBef>
              <a:spcAft>
                <a:spcPts val="0"/>
              </a:spcAft>
              <a:buNone/>
            </a:pPr>
            <a:r>
              <a:rPr lang="pt-BR" sz="1000">
                <a:latin typeface="Verdana"/>
                <a:ea typeface="Verdana"/>
                <a:cs typeface="Verdana"/>
                <a:sym typeface="Verdana"/>
              </a:rPr>
              <a:t>Cargo</a:t>
            </a:r>
            <a:endParaRPr sz="1000">
              <a:latin typeface="Verdana"/>
              <a:ea typeface="Verdana"/>
              <a:cs typeface="Verdana"/>
              <a:sym typeface="Verdana"/>
            </a:endParaRPr>
          </a:p>
        </p:txBody>
      </p:sp>
      <p:sp>
        <p:nvSpPr>
          <p:cNvPr id="133" name="Google Shape;133;p20"/>
          <p:cNvSpPr txBox="1"/>
          <p:nvPr/>
        </p:nvSpPr>
        <p:spPr>
          <a:xfrm>
            <a:off x="6077575" y="3345750"/>
            <a:ext cx="1152900" cy="84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t-BR" sz="1000">
                <a:latin typeface="Verdana"/>
                <a:ea typeface="Verdana"/>
                <a:cs typeface="Verdana"/>
                <a:sym typeface="Verdana"/>
              </a:rPr>
              <a:t>Nome</a:t>
            </a:r>
            <a:endParaRPr sz="1000">
              <a:latin typeface="Verdana"/>
              <a:ea typeface="Verdana"/>
              <a:cs typeface="Verdana"/>
              <a:sym typeface="Verdana"/>
            </a:endParaRPr>
          </a:p>
          <a:p>
            <a:pPr marL="0" lvl="0" indent="0" algn="l" rtl="0">
              <a:spcBef>
                <a:spcPts val="0"/>
              </a:spcBef>
              <a:spcAft>
                <a:spcPts val="0"/>
              </a:spcAft>
              <a:buNone/>
            </a:pPr>
            <a:r>
              <a:rPr lang="pt-BR" sz="1000">
                <a:latin typeface="Verdana"/>
                <a:ea typeface="Verdana"/>
                <a:cs typeface="Verdana"/>
                <a:sym typeface="Verdana"/>
              </a:rPr>
              <a:t>Cargo</a:t>
            </a:r>
            <a:endParaRPr sz="1000">
              <a:latin typeface="Verdana"/>
              <a:ea typeface="Verdana"/>
              <a:cs typeface="Verdana"/>
              <a:sym typeface="Verdana"/>
            </a:endParaRPr>
          </a:p>
        </p:txBody>
      </p:sp>
      <p:sp>
        <p:nvSpPr>
          <p:cNvPr id="134" name="Google Shape;134;p20"/>
          <p:cNvSpPr txBox="1"/>
          <p:nvPr/>
        </p:nvSpPr>
        <p:spPr>
          <a:xfrm>
            <a:off x="845205" y="529265"/>
            <a:ext cx="5685900" cy="162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t-BR" sz="2400" b="1">
                <a:solidFill>
                  <a:srgbClr val="036B52"/>
                </a:solidFill>
                <a:latin typeface="Verdana"/>
                <a:ea typeface="Verdana"/>
                <a:cs typeface="Verdana"/>
                <a:sym typeface="Verdana"/>
              </a:rPr>
              <a:t>Equipe </a:t>
            </a:r>
            <a:endParaRPr sz="2400" b="1">
              <a:solidFill>
                <a:srgbClr val="036B52"/>
              </a:solidFill>
              <a:latin typeface="Verdana"/>
              <a:ea typeface="Verdana"/>
              <a:cs typeface="Verdana"/>
              <a:sym typeface="Verdana"/>
            </a:endParaRPr>
          </a:p>
        </p:txBody>
      </p:sp>
      <p:sp>
        <p:nvSpPr>
          <p:cNvPr id="135" name="Google Shape;135;p20"/>
          <p:cNvSpPr txBox="1"/>
          <p:nvPr/>
        </p:nvSpPr>
        <p:spPr>
          <a:xfrm>
            <a:off x="871121" y="964469"/>
            <a:ext cx="5685900" cy="162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t-BR">
                <a:solidFill>
                  <a:srgbClr val="1A1B1C"/>
                </a:solidFill>
                <a:latin typeface="Verdana"/>
                <a:ea typeface="Verdana"/>
                <a:cs typeface="Verdana"/>
                <a:sym typeface="Verdana"/>
              </a:rPr>
              <a:t>Apresentação </a:t>
            </a:r>
            <a:endParaRPr>
              <a:solidFill>
                <a:srgbClr val="1A1B1C"/>
              </a:solidFill>
              <a:latin typeface="Verdana"/>
              <a:ea typeface="Verdana"/>
              <a:cs typeface="Verdana"/>
              <a:sym typeface="Verdana"/>
            </a:endParaRPr>
          </a:p>
        </p:txBody>
      </p:sp>
      <p:pic>
        <p:nvPicPr>
          <p:cNvPr id="136" name="Google Shape;136;p20"/>
          <p:cNvPicPr preferRelativeResize="0"/>
          <p:nvPr/>
        </p:nvPicPr>
        <p:blipFill>
          <a:blip r:embed="rId4">
            <a:alphaModFix/>
          </a:blip>
          <a:stretch>
            <a:fillRect/>
          </a:stretch>
        </p:blipFill>
        <p:spPr>
          <a:xfrm>
            <a:off x="8187178" y="48692"/>
            <a:ext cx="863775" cy="863775"/>
          </a:xfrm>
          <a:prstGeom prst="rect">
            <a:avLst/>
          </a:prstGeom>
          <a:noFill/>
          <a:ln>
            <a:noFill/>
          </a:ln>
        </p:spPr>
      </p:pic>
      <p:pic>
        <p:nvPicPr>
          <p:cNvPr id="137" name="Google Shape;137;p20"/>
          <p:cNvPicPr preferRelativeResize="0"/>
          <p:nvPr/>
        </p:nvPicPr>
        <p:blipFill>
          <a:blip r:embed="rId5">
            <a:alphaModFix/>
          </a:blip>
          <a:stretch>
            <a:fillRect/>
          </a:stretch>
        </p:blipFill>
        <p:spPr>
          <a:xfrm>
            <a:off x="-8" y="0"/>
            <a:ext cx="358416" cy="51434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1"/>
          <p:cNvSpPr txBox="1"/>
          <p:nvPr/>
        </p:nvSpPr>
        <p:spPr>
          <a:xfrm>
            <a:off x="845205" y="529265"/>
            <a:ext cx="5685900" cy="162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t-BR" sz="2400" b="1">
                <a:solidFill>
                  <a:srgbClr val="036B52"/>
                </a:solidFill>
                <a:latin typeface="Verdana"/>
                <a:ea typeface="Verdana"/>
                <a:cs typeface="Verdana"/>
                <a:sym typeface="Verdana"/>
              </a:rPr>
              <a:t>Template foto_1 </a:t>
            </a:r>
            <a:endParaRPr sz="2400" b="1">
              <a:solidFill>
                <a:srgbClr val="036B52"/>
              </a:solidFill>
              <a:latin typeface="Verdana"/>
              <a:ea typeface="Verdana"/>
              <a:cs typeface="Verdana"/>
              <a:sym typeface="Verdana"/>
            </a:endParaRPr>
          </a:p>
        </p:txBody>
      </p:sp>
      <p:sp>
        <p:nvSpPr>
          <p:cNvPr id="143" name="Google Shape;143;p21"/>
          <p:cNvSpPr txBox="1"/>
          <p:nvPr/>
        </p:nvSpPr>
        <p:spPr>
          <a:xfrm>
            <a:off x="871121" y="964469"/>
            <a:ext cx="5685900" cy="162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t-BR">
                <a:solidFill>
                  <a:srgbClr val="1A1B1C"/>
                </a:solidFill>
                <a:latin typeface="Verdana"/>
                <a:ea typeface="Verdana"/>
                <a:cs typeface="Verdana"/>
                <a:sym typeface="Verdana"/>
              </a:rPr>
              <a:t>Subtítulo </a:t>
            </a:r>
            <a:endParaRPr>
              <a:solidFill>
                <a:srgbClr val="1A1B1C"/>
              </a:solidFill>
              <a:latin typeface="Verdana"/>
              <a:ea typeface="Verdana"/>
              <a:cs typeface="Verdana"/>
              <a:sym typeface="Verdana"/>
            </a:endParaRPr>
          </a:p>
        </p:txBody>
      </p:sp>
      <p:pic>
        <p:nvPicPr>
          <p:cNvPr id="144" name="Google Shape;144;p21"/>
          <p:cNvPicPr preferRelativeResize="0"/>
          <p:nvPr/>
        </p:nvPicPr>
        <p:blipFill>
          <a:blip r:embed="rId3">
            <a:alphaModFix/>
          </a:blip>
          <a:stretch>
            <a:fillRect/>
          </a:stretch>
        </p:blipFill>
        <p:spPr>
          <a:xfrm>
            <a:off x="8187178" y="48692"/>
            <a:ext cx="863775" cy="863775"/>
          </a:xfrm>
          <a:prstGeom prst="rect">
            <a:avLst/>
          </a:prstGeom>
          <a:noFill/>
          <a:ln>
            <a:noFill/>
          </a:ln>
        </p:spPr>
      </p:pic>
      <p:pic>
        <p:nvPicPr>
          <p:cNvPr id="145" name="Google Shape;145;p21"/>
          <p:cNvPicPr preferRelativeResize="0"/>
          <p:nvPr/>
        </p:nvPicPr>
        <p:blipFill rotWithShape="1">
          <a:blip r:embed="rId4">
            <a:alphaModFix/>
          </a:blip>
          <a:srcRect l="29835" r="29835"/>
          <a:stretch/>
        </p:blipFill>
        <p:spPr>
          <a:xfrm>
            <a:off x="5146750" y="1184600"/>
            <a:ext cx="1973632" cy="3262600"/>
          </a:xfrm>
          <a:prstGeom prst="rect">
            <a:avLst/>
          </a:prstGeom>
          <a:noFill/>
          <a:ln>
            <a:noFill/>
          </a:ln>
        </p:spPr>
      </p:pic>
      <p:pic>
        <p:nvPicPr>
          <p:cNvPr id="146" name="Google Shape;146;p21"/>
          <p:cNvPicPr preferRelativeResize="0"/>
          <p:nvPr/>
        </p:nvPicPr>
        <p:blipFill rotWithShape="1">
          <a:blip r:embed="rId5">
            <a:alphaModFix/>
          </a:blip>
          <a:srcRect l="29827" r="29831"/>
          <a:stretch/>
        </p:blipFill>
        <p:spPr>
          <a:xfrm>
            <a:off x="7170362" y="1184600"/>
            <a:ext cx="1973636" cy="3262595"/>
          </a:xfrm>
          <a:prstGeom prst="rect">
            <a:avLst/>
          </a:prstGeom>
          <a:noFill/>
          <a:ln>
            <a:noFill/>
          </a:ln>
        </p:spPr>
      </p:pic>
      <p:sp>
        <p:nvSpPr>
          <p:cNvPr id="147" name="Google Shape;147;p21"/>
          <p:cNvSpPr txBox="1"/>
          <p:nvPr/>
        </p:nvSpPr>
        <p:spPr>
          <a:xfrm>
            <a:off x="927946" y="1486028"/>
            <a:ext cx="3640200" cy="2026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pt-BR" sz="1200">
                <a:solidFill>
                  <a:srgbClr val="444955"/>
                </a:solidFill>
                <a:latin typeface="Verdana"/>
                <a:ea typeface="Verdana"/>
                <a:cs typeface="Verdana"/>
                <a:sym typeface="Verdana"/>
              </a:rPr>
              <a:t>Texto corrido / texto de corpo -Verdana 12px a 10px regular </a:t>
            </a:r>
            <a:endParaRPr sz="1200">
              <a:solidFill>
                <a:srgbClr val="444955"/>
              </a:solidFill>
              <a:latin typeface="Verdana"/>
              <a:ea typeface="Verdana"/>
              <a:cs typeface="Verdana"/>
              <a:sym typeface="Verdana"/>
            </a:endParaRPr>
          </a:p>
          <a:p>
            <a:pPr marL="0" lvl="0" indent="0" algn="l" rtl="0">
              <a:lnSpc>
                <a:spcPct val="115000"/>
              </a:lnSpc>
              <a:spcBef>
                <a:spcPts val="500"/>
              </a:spcBef>
              <a:spcAft>
                <a:spcPts val="0"/>
              </a:spcAft>
              <a:buClr>
                <a:schemeClr val="dk1"/>
              </a:buClr>
              <a:buSzPts val="1100"/>
              <a:buFont typeface="Arial"/>
              <a:buNone/>
            </a:pPr>
            <a:endParaRPr sz="1200">
              <a:solidFill>
                <a:srgbClr val="444955"/>
              </a:solidFill>
              <a:latin typeface="Verdana"/>
              <a:ea typeface="Verdana"/>
              <a:cs typeface="Verdana"/>
              <a:sym typeface="Verdana"/>
            </a:endParaRPr>
          </a:p>
          <a:p>
            <a:pPr marL="0" lvl="0" indent="0" algn="l" rtl="0">
              <a:lnSpc>
                <a:spcPct val="115000"/>
              </a:lnSpc>
              <a:spcBef>
                <a:spcPts val="500"/>
              </a:spcBef>
              <a:spcAft>
                <a:spcPts val="0"/>
              </a:spcAft>
              <a:buNone/>
            </a:pPr>
            <a:r>
              <a:rPr lang="pt-BR" sz="1200" b="1">
                <a:solidFill>
                  <a:srgbClr val="444955"/>
                </a:solidFill>
                <a:latin typeface="Verdana"/>
                <a:ea typeface="Verdana"/>
                <a:cs typeface="Verdana"/>
                <a:sym typeface="Verdana"/>
              </a:rPr>
              <a:t>Quando possível</a:t>
            </a:r>
            <a:r>
              <a:rPr lang="pt-BR" sz="1200" i="1">
                <a:solidFill>
                  <a:srgbClr val="444955"/>
                </a:solidFill>
                <a:latin typeface="Verdana"/>
                <a:ea typeface="Verdana"/>
                <a:cs typeface="Verdana"/>
                <a:sym typeface="Verdana"/>
              </a:rPr>
              <a:t>, </a:t>
            </a:r>
            <a:r>
              <a:rPr lang="pt-BR" sz="1200">
                <a:solidFill>
                  <a:srgbClr val="444955"/>
                </a:solidFill>
                <a:latin typeface="Verdana"/>
                <a:ea typeface="Verdana"/>
                <a:cs typeface="Verdana"/>
                <a:sym typeface="Verdana"/>
              </a:rPr>
              <a:t>recomenda-se o uso do texto corrido em 12px para facilitar a leitura de pessoas com astigmatismo e/ou problemas de visão. Optar por descrever tudo sempre de forma breve e sucinta. </a:t>
            </a:r>
            <a:endParaRPr sz="1200">
              <a:solidFill>
                <a:srgbClr val="444955"/>
              </a:solidFill>
              <a:latin typeface="Verdana"/>
              <a:ea typeface="Verdana"/>
              <a:cs typeface="Verdana"/>
              <a:sym typeface="Verdana"/>
            </a:endParaRPr>
          </a:p>
          <a:p>
            <a:pPr marL="0" lvl="0" indent="0" algn="l" rtl="0">
              <a:spcBef>
                <a:spcPts val="500"/>
              </a:spcBef>
              <a:spcAft>
                <a:spcPts val="0"/>
              </a:spcAft>
              <a:buNone/>
            </a:pPr>
            <a:endParaRPr>
              <a:latin typeface="Verdana"/>
              <a:ea typeface="Verdana"/>
              <a:cs typeface="Verdana"/>
              <a:sym typeface="Verdana"/>
            </a:endParaRPr>
          </a:p>
        </p:txBody>
      </p:sp>
      <p:pic>
        <p:nvPicPr>
          <p:cNvPr id="148" name="Google Shape;148;p21"/>
          <p:cNvPicPr preferRelativeResize="0"/>
          <p:nvPr/>
        </p:nvPicPr>
        <p:blipFill>
          <a:blip r:embed="rId6">
            <a:alphaModFix/>
          </a:blip>
          <a:stretch>
            <a:fillRect/>
          </a:stretch>
        </p:blipFill>
        <p:spPr>
          <a:xfrm>
            <a:off x="-8" y="0"/>
            <a:ext cx="358416" cy="5143499"/>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1389</Words>
  <Application>Microsoft Office PowerPoint</Application>
  <PresentationFormat>Apresentação na tela (16:9)</PresentationFormat>
  <Paragraphs>278</Paragraphs>
  <Slides>27</Slides>
  <Notes>27</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27</vt:i4>
      </vt:variant>
    </vt:vector>
  </HeadingPairs>
  <TitlesOfParts>
    <vt:vector size="33" baseType="lpstr">
      <vt:lpstr>Arial</vt:lpstr>
      <vt:lpstr>Roboto</vt:lpstr>
      <vt:lpstr>Open Sans</vt:lpstr>
      <vt:lpstr>Verdana</vt:lpstr>
      <vt:lpstr>Roboto Condensed</vt:lpstr>
      <vt:lpstr>Simple Light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Andre Felipe dos Santos</dc:creator>
  <cp:lastModifiedBy>Andre Felipe dos Santos</cp:lastModifiedBy>
  <cp:revision>1</cp:revision>
  <dcterms:modified xsi:type="dcterms:W3CDTF">2022-04-11T12:20:15Z</dcterms:modified>
</cp:coreProperties>
</file>