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attah Suyadi" userId="cf1fcdb643132251" providerId="LiveId" clId="{4CC849D7-0E86-4AB9-92DE-FFA6EA5871AB}"/>
    <pc:docChg chg="undo custSel addSld delSld modSld sldOrd">
      <pc:chgData name="Al Fattah Suyadi" userId="cf1fcdb643132251" providerId="LiveId" clId="{4CC849D7-0E86-4AB9-92DE-FFA6EA5871AB}" dt="2022-06-27T10:25:15.640" v="3696" actId="12788"/>
      <pc:docMkLst>
        <pc:docMk/>
      </pc:docMkLst>
      <pc:sldChg chg="addSp modSp mod">
        <pc:chgData name="Al Fattah Suyadi" userId="cf1fcdb643132251" providerId="LiveId" clId="{4CC849D7-0E86-4AB9-92DE-FFA6EA5871AB}" dt="2022-06-27T10:25:15.640" v="3696" actId="12788"/>
        <pc:sldMkLst>
          <pc:docMk/>
          <pc:sldMk cId="109857222" sldId="256"/>
        </pc:sldMkLst>
        <pc:spChg chg="mod">
          <ac:chgData name="Al Fattah Suyadi" userId="cf1fcdb643132251" providerId="LiveId" clId="{4CC849D7-0E86-4AB9-92DE-FFA6EA5871AB}" dt="2022-06-27T10:22:52.428" v="364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 Fattah Suyadi" userId="cf1fcdb643132251" providerId="LiveId" clId="{4CC849D7-0E86-4AB9-92DE-FFA6EA5871AB}" dt="2022-06-27T10:24:03.863" v="3693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Al Fattah Suyadi" userId="cf1fcdb643132251" providerId="LiveId" clId="{4CC849D7-0E86-4AB9-92DE-FFA6EA5871AB}" dt="2022-06-27T10:25:15.640" v="3696" actId="12788"/>
          <ac:picMkLst>
            <pc:docMk/>
            <pc:sldMk cId="109857222" sldId="256"/>
            <ac:picMk id="5" creationId="{08B178A3-309A-5957-D8EA-68794E567CE9}"/>
          </ac:picMkLst>
        </pc:picChg>
      </pc:sldChg>
      <pc:sldChg chg="modSp new mod">
        <pc:chgData name="Al Fattah Suyadi" userId="cf1fcdb643132251" providerId="LiveId" clId="{4CC849D7-0E86-4AB9-92DE-FFA6EA5871AB}" dt="2022-06-21T10:09:57.475" v="584"/>
        <pc:sldMkLst>
          <pc:docMk/>
          <pc:sldMk cId="2252134686" sldId="257"/>
        </pc:sldMkLst>
        <pc:spChg chg="mod">
          <ac:chgData name="Al Fattah Suyadi" userId="cf1fcdb643132251" providerId="LiveId" clId="{4CC849D7-0E86-4AB9-92DE-FFA6EA5871AB}" dt="2022-06-21T10:09:57.475" v="584"/>
          <ac:spMkLst>
            <pc:docMk/>
            <pc:sldMk cId="2252134686" sldId="257"/>
            <ac:spMk id="2" creationId="{343053B4-1C55-B8B5-37D3-50EC8AB4A760}"/>
          </ac:spMkLst>
        </pc:spChg>
        <pc:spChg chg="mod">
          <ac:chgData name="Al Fattah Suyadi" userId="cf1fcdb643132251" providerId="LiveId" clId="{4CC849D7-0E86-4AB9-92DE-FFA6EA5871AB}" dt="2022-06-21T10:09:57.475" v="584"/>
          <ac:spMkLst>
            <pc:docMk/>
            <pc:sldMk cId="2252134686" sldId="257"/>
            <ac:spMk id="3" creationId="{E61A8E54-F86C-3157-E599-48485DC8ABD4}"/>
          </ac:spMkLst>
        </pc:spChg>
      </pc:sldChg>
      <pc:sldChg chg="addSp delSp modSp new mod">
        <pc:chgData name="Al Fattah Suyadi" userId="cf1fcdb643132251" providerId="LiveId" clId="{4CC849D7-0E86-4AB9-92DE-FFA6EA5871AB}" dt="2022-06-21T10:16:33.229" v="808" actId="20577"/>
        <pc:sldMkLst>
          <pc:docMk/>
          <pc:sldMk cId="1282291536" sldId="258"/>
        </pc:sldMkLst>
        <pc:spChg chg="mod">
          <ac:chgData name="Al Fattah Suyadi" userId="cf1fcdb643132251" providerId="LiveId" clId="{4CC849D7-0E86-4AB9-92DE-FFA6EA5871AB}" dt="2022-06-21T10:16:33.229" v="808" actId="20577"/>
          <ac:spMkLst>
            <pc:docMk/>
            <pc:sldMk cId="1282291536" sldId="258"/>
            <ac:spMk id="2" creationId="{83474D61-268B-0E10-E987-44C8ADF1B3C8}"/>
          </ac:spMkLst>
        </pc:spChg>
        <pc:spChg chg="del mod">
          <ac:chgData name="Al Fattah Suyadi" userId="cf1fcdb643132251" providerId="LiveId" clId="{4CC849D7-0E86-4AB9-92DE-FFA6EA5871AB}" dt="2022-06-21T10:12:30.381" v="596" actId="22"/>
          <ac:spMkLst>
            <pc:docMk/>
            <pc:sldMk cId="1282291536" sldId="258"/>
            <ac:spMk id="3" creationId="{BEF4FFFC-58B4-C884-7C60-DC791C839089}"/>
          </ac:spMkLst>
        </pc:spChg>
        <pc:spChg chg="add mod">
          <ac:chgData name="Al Fattah Suyadi" userId="cf1fcdb643132251" providerId="LiveId" clId="{4CC849D7-0E86-4AB9-92DE-FFA6EA5871AB}" dt="2022-06-21T10:16:23.917" v="799" actId="14100"/>
          <ac:spMkLst>
            <pc:docMk/>
            <pc:sldMk cId="1282291536" sldId="258"/>
            <ac:spMk id="6" creationId="{9CF638F4-7783-F121-040E-8C737BCCB842}"/>
          </ac:spMkLst>
        </pc:spChg>
        <pc:spChg chg="add del mod">
          <ac:chgData name="Al Fattah Suyadi" userId="cf1fcdb643132251" providerId="LiveId" clId="{4CC849D7-0E86-4AB9-92DE-FFA6EA5871AB}" dt="2022-06-21T10:15:19.995" v="699" actId="478"/>
          <ac:spMkLst>
            <pc:docMk/>
            <pc:sldMk cId="1282291536" sldId="258"/>
            <ac:spMk id="8" creationId="{349B217E-E57C-63A9-B75A-25DF8A2103BA}"/>
          </ac:spMkLst>
        </pc:spChg>
        <pc:picChg chg="add del mod ord modCrop">
          <ac:chgData name="Al Fattah Suyadi" userId="cf1fcdb643132251" providerId="LiveId" clId="{4CC849D7-0E86-4AB9-92DE-FFA6EA5871AB}" dt="2022-06-21T10:14:44.604" v="689" actId="478"/>
          <ac:picMkLst>
            <pc:docMk/>
            <pc:sldMk cId="1282291536" sldId="258"/>
            <ac:picMk id="5" creationId="{A42FE424-7A10-13C3-0D00-B88424162BF3}"/>
          </ac:picMkLst>
        </pc:picChg>
        <pc:picChg chg="add mod modCrop">
          <ac:chgData name="Al Fattah Suyadi" userId="cf1fcdb643132251" providerId="LiveId" clId="{4CC849D7-0E86-4AB9-92DE-FFA6EA5871AB}" dt="2022-06-21T10:15:27.295" v="702" actId="1076"/>
          <ac:picMkLst>
            <pc:docMk/>
            <pc:sldMk cId="1282291536" sldId="258"/>
            <ac:picMk id="10" creationId="{B32A15D7-27D4-FD73-B80A-BC42F93273B2}"/>
          </ac:picMkLst>
        </pc:picChg>
      </pc:sldChg>
      <pc:sldChg chg="addSp delSp modSp add mod">
        <pc:chgData name="Al Fattah Suyadi" userId="cf1fcdb643132251" providerId="LiveId" clId="{4CC849D7-0E86-4AB9-92DE-FFA6EA5871AB}" dt="2022-06-21T10:29:00.850" v="1307" actId="478"/>
        <pc:sldMkLst>
          <pc:docMk/>
          <pc:sldMk cId="586498326" sldId="259"/>
        </pc:sldMkLst>
        <pc:spChg chg="mod">
          <ac:chgData name="Al Fattah Suyadi" userId="cf1fcdb643132251" providerId="LiveId" clId="{4CC849D7-0E86-4AB9-92DE-FFA6EA5871AB}" dt="2022-06-21T10:16:41.122" v="820" actId="20577"/>
          <ac:spMkLst>
            <pc:docMk/>
            <pc:sldMk cId="586498326" sldId="259"/>
            <ac:spMk id="2" creationId="{83474D61-268B-0E10-E987-44C8ADF1B3C8}"/>
          </ac:spMkLst>
        </pc:spChg>
        <pc:spChg chg="mod">
          <ac:chgData name="Al Fattah Suyadi" userId="cf1fcdb643132251" providerId="LiveId" clId="{4CC849D7-0E86-4AB9-92DE-FFA6EA5871AB}" dt="2022-06-21T10:17:40.109" v="878" actId="20577"/>
          <ac:spMkLst>
            <pc:docMk/>
            <pc:sldMk cId="586498326" sldId="259"/>
            <ac:spMk id="6" creationId="{9CF638F4-7783-F121-040E-8C737BCCB842}"/>
          </ac:spMkLst>
        </pc:spChg>
        <pc:spChg chg="add del mod">
          <ac:chgData name="Al Fattah Suyadi" userId="cf1fcdb643132251" providerId="LiveId" clId="{4CC849D7-0E86-4AB9-92DE-FFA6EA5871AB}" dt="2022-06-21T10:29:00.850" v="1307" actId="478"/>
          <ac:spMkLst>
            <pc:docMk/>
            <pc:sldMk cId="586498326" sldId="259"/>
            <ac:spMk id="7" creationId="{8825AF94-56A5-1DA8-64E5-94FBE8F166F1}"/>
          </ac:spMkLst>
        </pc:spChg>
        <pc:graphicFrameChg chg="add mod modGraphic">
          <ac:chgData name="Al Fattah Suyadi" userId="cf1fcdb643132251" providerId="LiveId" clId="{4CC849D7-0E86-4AB9-92DE-FFA6EA5871AB}" dt="2022-06-21T10:28:49.345" v="1304" actId="1035"/>
          <ac:graphicFrameMkLst>
            <pc:docMk/>
            <pc:sldMk cId="586498326" sldId="259"/>
            <ac:graphicFrameMk id="3" creationId="{8EE92E40-CD0B-8E61-51B4-9F70CB7E2024}"/>
          </ac:graphicFrameMkLst>
        </pc:graphicFrameChg>
        <pc:picChg chg="del">
          <ac:chgData name="Al Fattah Suyadi" userId="cf1fcdb643132251" providerId="LiveId" clId="{4CC849D7-0E86-4AB9-92DE-FFA6EA5871AB}" dt="2022-06-21T10:17:24.345" v="821" actId="478"/>
          <ac:picMkLst>
            <pc:docMk/>
            <pc:sldMk cId="586498326" sldId="259"/>
            <ac:picMk id="10" creationId="{B32A15D7-27D4-FD73-B80A-BC42F93273B2}"/>
          </ac:picMkLst>
        </pc:picChg>
      </pc:sldChg>
      <pc:sldChg chg="addSp delSp modSp add mod">
        <pc:chgData name="Al Fattah Suyadi" userId="cf1fcdb643132251" providerId="LiveId" clId="{4CC849D7-0E86-4AB9-92DE-FFA6EA5871AB}" dt="2022-06-27T08:24:36.047" v="1469" actId="21"/>
        <pc:sldMkLst>
          <pc:docMk/>
          <pc:sldMk cId="2389684307" sldId="260"/>
        </pc:sldMkLst>
        <pc:spChg chg="mod">
          <ac:chgData name="Al Fattah Suyadi" userId="cf1fcdb643132251" providerId="LiveId" clId="{4CC849D7-0E86-4AB9-92DE-FFA6EA5871AB}" dt="2022-06-22T02:58:37.045" v="1387" actId="20577"/>
          <ac:spMkLst>
            <pc:docMk/>
            <pc:sldMk cId="2389684307" sldId="260"/>
            <ac:spMk id="6" creationId="{9CF638F4-7783-F121-040E-8C737BCCB842}"/>
          </ac:spMkLst>
        </pc:spChg>
        <pc:graphicFrameChg chg="del">
          <ac:chgData name="Al Fattah Suyadi" userId="cf1fcdb643132251" providerId="LiveId" clId="{4CC849D7-0E86-4AB9-92DE-FFA6EA5871AB}" dt="2022-06-21T10:29:37.577" v="1365" actId="478"/>
          <ac:graphicFrameMkLst>
            <pc:docMk/>
            <pc:sldMk cId="2389684307" sldId="260"/>
            <ac:graphicFrameMk id="3" creationId="{8EE92E40-CD0B-8E61-51B4-9F70CB7E2024}"/>
          </ac:graphicFrameMkLst>
        </pc:graphicFrameChg>
        <pc:picChg chg="add mod">
          <ac:chgData name="Al Fattah Suyadi" userId="cf1fcdb643132251" providerId="LiveId" clId="{4CC849D7-0E86-4AB9-92DE-FFA6EA5871AB}" dt="2022-06-27T08:24:34.851" v="1468" actId="1076"/>
          <ac:picMkLst>
            <pc:docMk/>
            <pc:sldMk cId="2389684307" sldId="260"/>
            <ac:picMk id="4" creationId="{5379AE0D-77DA-8889-4E9C-E892BFA777A0}"/>
          </ac:picMkLst>
        </pc:picChg>
        <pc:picChg chg="add del mod">
          <ac:chgData name="Al Fattah Suyadi" userId="cf1fcdb643132251" providerId="LiveId" clId="{4CC849D7-0E86-4AB9-92DE-FFA6EA5871AB}" dt="2022-06-27T08:24:36.047" v="1469" actId="21"/>
          <ac:picMkLst>
            <pc:docMk/>
            <pc:sldMk cId="2389684307" sldId="260"/>
            <ac:picMk id="7" creationId="{62BF214E-6FE1-EE98-AEF5-FA74B6C227C4}"/>
          </ac:picMkLst>
        </pc:picChg>
      </pc:sldChg>
      <pc:sldChg chg="addSp delSp modSp new mod">
        <pc:chgData name="Al Fattah Suyadi" userId="cf1fcdb643132251" providerId="LiveId" clId="{4CC849D7-0E86-4AB9-92DE-FFA6EA5871AB}" dt="2022-06-27T08:00:23.721" v="1432" actId="1076"/>
        <pc:sldMkLst>
          <pc:docMk/>
          <pc:sldMk cId="1994266103" sldId="261"/>
        </pc:sldMkLst>
        <pc:spChg chg="mod">
          <ac:chgData name="Al Fattah Suyadi" userId="cf1fcdb643132251" providerId="LiveId" clId="{4CC849D7-0E86-4AB9-92DE-FFA6EA5871AB}" dt="2022-06-27T07:50:41.917" v="1401" actId="27636"/>
          <ac:spMkLst>
            <pc:docMk/>
            <pc:sldMk cId="1994266103" sldId="261"/>
            <ac:spMk id="2" creationId="{851BC96B-C499-F0CB-1C60-2EC4EACFB630}"/>
          </ac:spMkLst>
        </pc:spChg>
        <pc:spChg chg="del">
          <ac:chgData name="Al Fattah Suyadi" userId="cf1fcdb643132251" providerId="LiveId" clId="{4CC849D7-0E86-4AB9-92DE-FFA6EA5871AB}" dt="2022-06-27T07:54:17.577" v="1402" actId="931"/>
          <ac:spMkLst>
            <pc:docMk/>
            <pc:sldMk cId="1994266103" sldId="261"/>
            <ac:spMk id="3" creationId="{F7AA1E14-0C17-2F0C-5616-8C8C371293FA}"/>
          </ac:spMkLst>
        </pc:spChg>
        <pc:spChg chg="add del mod">
          <ac:chgData name="Al Fattah Suyadi" userId="cf1fcdb643132251" providerId="LiveId" clId="{4CC849D7-0E86-4AB9-92DE-FFA6EA5871AB}" dt="2022-06-27T07:59:09.530" v="1407" actId="931"/>
          <ac:spMkLst>
            <pc:docMk/>
            <pc:sldMk cId="1994266103" sldId="261"/>
            <ac:spMk id="7" creationId="{87D1F66F-49B6-12AA-F134-E90C72303189}"/>
          </ac:spMkLst>
        </pc:spChg>
        <pc:spChg chg="add del mod">
          <ac:chgData name="Al Fattah Suyadi" userId="cf1fcdb643132251" providerId="LiveId" clId="{4CC849D7-0E86-4AB9-92DE-FFA6EA5871AB}" dt="2022-06-27T07:59:15.966" v="1409" actId="931"/>
          <ac:spMkLst>
            <pc:docMk/>
            <pc:sldMk cId="1994266103" sldId="261"/>
            <ac:spMk id="11" creationId="{A21670F8-88F9-23A3-E416-A87B61C2C495}"/>
          </ac:spMkLst>
        </pc:spChg>
        <pc:spChg chg="add mod">
          <ac:chgData name="Al Fattah Suyadi" userId="cf1fcdb643132251" providerId="LiveId" clId="{4CC849D7-0E86-4AB9-92DE-FFA6EA5871AB}" dt="2022-06-27T08:00:20.664" v="1431" actId="1076"/>
          <ac:spMkLst>
            <pc:docMk/>
            <pc:sldMk cId="1994266103" sldId="261"/>
            <ac:spMk id="14" creationId="{07512542-CACC-26D7-0742-2356EE0AD5A1}"/>
          </ac:spMkLst>
        </pc:spChg>
        <pc:picChg chg="add del mod">
          <ac:chgData name="Al Fattah Suyadi" userId="cf1fcdb643132251" providerId="LiveId" clId="{4CC849D7-0E86-4AB9-92DE-FFA6EA5871AB}" dt="2022-06-27T07:58:51.291" v="1406" actId="478"/>
          <ac:picMkLst>
            <pc:docMk/>
            <pc:sldMk cId="1994266103" sldId="261"/>
            <ac:picMk id="5" creationId="{48C5181E-439E-8CBA-9415-6FA2999DE7FC}"/>
          </ac:picMkLst>
        </pc:picChg>
        <pc:picChg chg="add del mod">
          <ac:chgData name="Al Fattah Suyadi" userId="cf1fcdb643132251" providerId="LiveId" clId="{4CC849D7-0E86-4AB9-92DE-FFA6EA5871AB}" dt="2022-06-27T07:59:12.186" v="1408" actId="478"/>
          <ac:picMkLst>
            <pc:docMk/>
            <pc:sldMk cId="1994266103" sldId="261"/>
            <ac:picMk id="9" creationId="{5C2FCA87-2799-0673-CC82-469946A8441B}"/>
          </ac:picMkLst>
        </pc:picChg>
        <pc:picChg chg="add mod">
          <ac:chgData name="Al Fattah Suyadi" userId="cf1fcdb643132251" providerId="LiveId" clId="{4CC849D7-0E86-4AB9-92DE-FFA6EA5871AB}" dt="2022-06-27T08:00:23.721" v="1432" actId="1076"/>
          <ac:picMkLst>
            <pc:docMk/>
            <pc:sldMk cId="1994266103" sldId="261"/>
            <ac:picMk id="13" creationId="{CCB31BBA-241E-9E4A-DAA0-6392BBC86CF7}"/>
          </ac:picMkLst>
        </pc:picChg>
      </pc:sldChg>
      <pc:sldChg chg="new del">
        <pc:chgData name="Al Fattah Suyadi" userId="cf1fcdb643132251" providerId="LiveId" clId="{4CC849D7-0E86-4AB9-92DE-FFA6EA5871AB}" dt="2022-06-27T07:50:32.946" v="1389" actId="680"/>
        <pc:sldMkLst>
          <pc:docMk/>
          <pc:sldMk cId="2926191471" sldId="261"/>
        </pc:sldMkLst>
      </pc:sldChg>
      <pc:sldChg chg="addSp delSp modSp add mod">
        <pc:chgData name="Al Fattah Suyadi" userId="cf1fcdb643132251" providerId="LiveId" clId="{4CC849D7-0E86-4AB9-92DE-FFA6EA5871AB}" dt="2022-06-27T08:24:40.930" v="1473" actId="1076"/>
        <pc:sldMkLst>
          <pc:docMk/>
          <pc:sldMk cId="4031140335" sldId="262"/>
        </pc:sldMkLst>
        <pc:spChg chg="mod">
          <ac:chgData name="Al Fattah Suyadi" userId="cf1fcdb643132251" providerId="LiveId" clId="{4CC849D7-0E86-4AB9-92DE-FFA6EA5871AB}" dt="2022-06-27T08:23:22.120" v="1462" actId="20577"/>
          <ac:spMkLst>
            <pc:docMk/>
            <pc:sldMk cId="4031140335" sldId="262"/>
            <ac:spMk id="6" creationId="{9CF638F4-7783-F121-040E-8C737BCCB842}"/>
          </ac:spMkLst>
        </pc:spChg>
        <pc:spChg chg="add del">
          <ac:chgData name="Al Fattah Suyadi" userId="cf1fcdb643132251" providerId="LiveId" clId="{4CC849D7-0E86-4AB9-92DE-FFA6EA5871AB}" dt="2022-06-27T08:23:58.661" v="1465" actId="22"/>
          <ac:spMkLst>
            <pc:docMk/>
            <pc:sldMk cId="4031140335" sldId="262"/>
            <ac:spMk id="7" creationId="{CFBE51B9-86CB-3ADF-A129-089AF9F4DE26}"/>
          </ac:spMkLst>
        </pc:spChg>
        <pc:picChg chg="del">
          <ac:chgData name="Al Fattah Suyadi" userId="cf1fcdb643132251" providerId="LiveId" clId="{4CC849D7-0E86-4AB9-92DE-FFA6EA5871AB}" dt="2022-06-27T08:23:24.254" v="1463" actId="478"/>
          <ac:picMkLst>
            <pc:docMk/>
            <pc:sldMk cId="4031140335" sldId="262"/>
            <ac:picMk id="4" creationId="{5379AE0D-77DA-8889-4E9C-E892BFA777A0}"/>
          </ac:picMkLst>
        </pc:picChg>
        <pc:picChg chg="add mod">
          <ac:chgData name="Al Fattah Suyadi" userId="cf1fcdb643132251" providerId="LiveId" clId="{4CC849D7-0E86-4AB9-92DE-FFA6EA5871AB}" dt="2022-06-27T08:24:40.930" v="1473" actId="1076"/>
          <ac:picMkLst>
            <pc:docMk/>
            <pc:sldMk cId="4031140335" sldId="262"/>
            <ac:picMk id="8" creationId="{90237153-1EFA-C7C1-DBD7-9DEC214668B7}"/>
          </ac:picMkLst>
        </pc:picChg>
      </pc:sldChg>
      <pc:sldChg chg="addSp delSp modSp new mod">
        <pc:chgData name="Al Fattah Suyadi" userId="cf1fcdb643132251" providerId="LiveId" clId="{4CC849D7-0E86-4AB9-92DE-FFA6EA5871AB}" dt="2022-06-27T10:21:53.938" v="3638"/>
        <pc:sldMkLst>
          <pc:docMk/>
          <pc:sldMk cId="3092408576" sldId="263"/>
        </pc:sldMkLst>
        <pc:spChg chg="mod">
          <ac:chgData name="Al Fattah Suyadi" userId="cf1fcdb643132251" providerId="LiveId" clId="{4CC849D7-0E86-4AB9-92DE-FFA6EA5871AB}" dt="2022-06-27T08:25:03.169" v="1496" actId="20577"/>
          <ac:spMkLst>
            <pc:docMk/>
            <pc:sldMk cId="3092408576" sldId="263"/>
            <ac:spMk id="2" creationId="{2E2ADBE9-8368-CEC1-F9B2-3C9EE4CEBC55}"/>
          </ac:spMkLst>
        </pc:spChg>
        <pc:spChg chg="del">
          <ac:chgData name="Al Fattah Suyadi" userId="cf1fcdb643132251" providerId="LiveId" clId="{4CC849D7-0E86-4AB9-92DE-FFA6EA5871AB}" dt="2022-06-27T10:20:51.211" v="3635"/>
          <ac:spMkLst>
            <pc:docMk/>
            <pc:sldMk cId="3092408576" sldId="263"/>
            <ac:spMk id="3" creationId="{545F161F-5C5A-F781-C931-A92D4D8CC13F}"/>
          </ac:spMkLst>
        </pc:spChg>
        <pc:spChg chg="add del mod">
          <ac:chgData name="Al Fattah Suyadi" userId="cf1fcdb643132251" providerId="LiveId" clId="{4CC849D7-0E86-4AB9-92DE-FFA6EA5871AB}" dt="2022-06-27T10:21:53.938" v="3638"/>
          <ac:spMkLst>
            <pc:docMk/>
            <pc:sldMk cId="3092408576" sldId="263"/>
            <ac:spMk id="8" creationId="{B8490E1E-0B24-3745-11FA-0DCABEE2CE69}"/>
          </ac:spMkLst>
        </pc:spChg>
        <pc:picChg chg="add del mod">
          <ac:chgData name="Al Fattah Suyadi" userId="cf1fcdb643132251" providerId="LiveId" clId="{4CC849D7-0E86-4AB9-92DE-FFA6EA5871AB}" dt="2022-06-27T10:21:51.683" v="3637" actId="478"/>
          <ac:picMkLst>
            <pc:docMk/>
            <pc:sldMk cId="3092408576" sldId="263"/>
            <ac:picMk id="6" creationId="{F7B60D48-A463-243D-1650-904623E349BB}"/>
          </ac:picMkLst>
        </pc:picChg>
        <pc:picChg chg="add mod">
          <ac:chgData name="Al Fattah Suyadi" userId="cf1fcdb643132251" providerId="LiveId" clId="{4CC849D7-0E86-4AB9-92DE-FFA6EA5871AB}" dt="2022-06-27T10:21:53.938" v="3638"/>
          <ac:picMkLst>
            <pc:docMk/>
            <pc:sldMk cId="3092408576" sldId="263"/>
            <ac:picMk id="10" creationId="{4AAD849E-AED0-56A3-8AA6-F26A7C36D6D8}"/>
          </ac:picMkLst>
        </pc:picChg>
      </pc:sldChg>
      <pc:sldChg chg="new del">
        <pc:chgData name="Al Fattah Suyadi" userId="cf1fcdb643132251" providerId="LiveId" clId="{4CC849D7-0E86-4AB9-92DE-FFA6EA5871AB}" dt="2022-06-27T08:24:53.845" v="1475" actId="47"/>
        <pc:sldMkLst>
          <pc:docMk/>
          <pc:sldMk cId="3555527346" sldId="263"/>
        </pc:sldMkLst>
      </pc:sldChg>
      <pc:sldChg chg="addSp modSp new mod">
        <pc:chgData name="Al Fattah Suyadi" userId="cf1fcdb643132251" providerId="LiveId" clId="{4CC849D7-0E86-4AB9-92DE-FFA6EA5871AB}" dt="2022-06-27T09:54:49.735" v="2248"/>
        <pc:sldMkLst>
          <pc:docMk/>
          <pc:sldMk cId="346780339" sldId="264"/>
        </pc:sldMkLst>
        <pc:spChg chg="mod">
          <ac:chgData name="Al Fattah Suyadi" userId="cf1fcdb643132251" providerId="LiveId" clId="{4CC849D7-0E86-4AB9-92DE-FFA6EA5871AB}" dt="2022-06-27T08:25:11.943" v="1516" actId="20577"/>
          <ac:spMkLst>
            <pc:docMk/>
            <pc:sldMk cId="346780339" sldId="264"/>
            <ac:spMk id="2" creationId="{B7A4EE8A-1055-BD83-AC2B-14C96B7C366F}"/>
          </ac:spMkLst>
        </pc:spChg>
        <pc:spChg chg="mod">
          <ac:chgData name="Al Fattah Suyadi" userId="cf1fcdb643132251" providerId="LiveId" clId="{4CC849D7-0E86-4AB9-92DE-FFA6EA5871AB}" dt="2022-06-27T09:54:49.735" v="2248"/>
          <ac:spMkLst>
            <pc:docMk/>
            <pc:sldMk cId="346780339" sldId="264"/>
            <ac:spMk id="3" creationId="{C1E60247-79CD-132D-F81C-2AA9605DD196}"/>
          </ac:spMkLst>
        </pc:spChg>
        <pc:picChg chg="add mod">
          <ac:chgData name="Al Fattah Suyadi" userId="cf1fcdb643132251" providerId="LiveId" clId="{4CC849D7-0E86-4AB9-92DE-FFA6EA5871AB}" dt="2022-06-27T09:41:59.550" v="1699" actId="1076"/>
          <ac:picMkLst>
            <pc:docMk/>
            <pc:sldMk cId="346780339" sldId="264"/>
            <ac:picMk id="5" creationId="{0BBF94BD-EFCC-EF3D-94B9-33B15E87C0C5}"/>
          </ac:picMkLst>
        </pc:picChg>
      </pc:sldChg>
      <pc:sldChg chg="addSp delSp modSp add mod">
        <pc:chgData name="Al Fattah Suyadi" userId="cf1fcdb643132251" providerId="LiveId" clId="{4CC849D7-0E86-4AB9-92DE-FFA6EA5871AB}" dt="2022-06-27T09:54:47.834" v="2247"/>
        <pc:sldMkLst>
          <pc:docMk/>
          <pc:sldMk cId="1012854042" sldId="265"/>
        </pc:sldMkLst>
        <pc:spChg chg="mod">
          <ac:chgData name="Al Fattah Suyadi" userId="cf1fcdb643132251" providerId="LiveId" clId="{4CC849D7-0E86-4AB9-92DE-FFA6EA5871AB}" dt="2022-06-27T09:54:47.834" v="2247"/>
          <ac:spMkLst>
            <pc:docMk/>
            <pc:sldMk cId="1012854042" sldId="265"/>
            <ac:spMk id="3" creationId="{C1E60247-79CD-132D-F81C-2AA9605DD196}"/>
          </ac:spMkLst>
        </pc:spChg>
        <pc:picChg chg="del">
          <ac:chgData name="Al Fattah Suyadi" userId="cf1fcdb643132251" providerId="LiveId" clId="{4CC849D7-0E86-4AB9-92DE-FFA6EA5871AB}" dt="2022-06-27T09:48:16.095" v="1847" actId="478"/>
          <ac:picMkLst>
            <pc:docMk/>
            <pc:sldMk cId="1012854042" sldId="265"/>
            <ac:picMk id="5" creationId="{0BBF94BD-EFCC-EF3D-94B9-33B15E87C0C5}"/>
          </ac:picMkLst>
        </pc:picChg>
        <pc:picChg chg="add mod">
          <ac:chgData name="Al Fattah Suyadi" userId="cf1fcdb643132251" providerId="LiveId" clId="{4CC849D7-0E86-4AB9-92DE-FFA6EA5871AB}" dt="2022-06-27T09:48:46.607" v="1929" actId="1076"/>
          <ac:picMkLst>
            <pc:docMk/>
            <pc:sldMk cId="1012854042" sldId="265"/>
            <ac:picMk id="6" creationId="{03DAE6B1-C70F-B8C4-2D47-E3D6A5E2A765}"/>
          </ac:picMkLst>
        </pc:picChg>
      </pc:sldChg>
      <pc:sldChg chg="addSp delSp modSp add mod">
        <pc:chgData name="Al Fattah Suyadi" userId="cf1fcdb643132251" providerId="LiveId" clId="{4CC849D7-0E86-4AB9-92DE-FFA6EA5871AB}" dt="2022-06-27T09:54:43.910" v="2246" actId="20577"/>
        <pc:sldMkLst>
          <pc:docMk/>
          <pc:sldMk cId="1807498550" sldId="266"/>
        </pc:sldMkLst>
        <pc:spChg chg="mod">
          <ac:chgData name="Al Fattah Suyadi" userId="cf1fcdb643132251" providerId="LiveId" clId="{4CC849D7-0E86-4AB9-92DE-FFA6EA5871AB}" dt="2022-06-27T09:54:43.910" v="2246" actId="20577"/>
          <ac:spMkLst>
            <pc:docMk/>
            <pc:sldMk cId="1807498550" sldId="266"/>
            <ac:spMk id="3" creationId="{C1E60247-79CD-132D-F81C-2AA9605DD196}"/>
          </ac:spMkLst>
        </pc:spChg>
        <pc:picChg chg="add mod">
          <ac:chgData name="Al Fattah Suyadi" userId="cf1fcdb643132251" providerId="LiveId" clId="{4CC849D7-0E86-4AB9-92DE-FFA6EA5871AB}" dt="2022-06-27T09:50:13.451" v="1933" actId="1076"/>
          <ac:picMkLst>
            <pc:docMk/>
            <pc:sldMk cId="1807498550" sldId="266"/>
            <ac:picMk id="5" creationId="{FC1D8246-53CE-3B86-3290-0822F3462B7A}"/>
          </ac:picMkLst>
        </pc:picChg>
        <pc:picChg chg="del">
          <ac:chgData name="Al Fattah Suyadi" userId="cf1fcdb643132251" providerId="LiveId" clId="{4CC849D7-0E86-4AB9-92DE-FFA6EA5871AB}" dt="2022-06-27T09:50:09.913" v="1931" actId="478"/>
          <ac:picMkLst>
            <pc:docMk/>
            <pc:sldMk cId="1807498550" sldId="266"/>
            <ac:picMk id="6" creationId="{03DAE6B1-C70F-B8C4-2D47-E3D6A5E2A765}"/>
          </ac:picMkLst>
        </pc:picChg>
      </pc:sldChg>
      <pc:sldChg chg="addSp delSp modSp add mod">
        <pc:chgData name="Al Fattah Suyadi" userId="cf1fcdb643132251" providerId="LiveId" clId="{4CC849D7-0E86-4AB9-92DE-FFA6EA5871AB}" dt="2022-06-27T09:55:58.157" v="2384" actId="20577"/>
        <pc:sldMkLst>
          <pc:docMk/>
          <pc:sldMk cId="4051768005" sldId="267"/>
        </pc:sldMkLst>
        <pc:spChg chg="mod">
          <ac:chgData name="Al Fattah Suyadi" userId="cf1fcdb643132251" providerId="LiveId" clId="{4CC849D7-0E86-4AB9-92DE-FFA6EA5871AB}" dt="2022-06-27T09:55:58.157" v="2384" actId="20577"/>
          <ac:spMkLst>
            <pc:docMk/>
            <pc:sldMk cId="4051768005" sldId="267"/>
            <ac:spMk id="3" creationId="{C1E60247-79CD-132D-F81C-2AA9605DD196}"/>
          </ac:spMkLst>
        </pc:spChg>
        <pc:picChg chg="del">
          <ac:chgData name="Al Fattah Suyadi" userId="cf1fcdb643132251" providerId="LiveId" clId="{4CC849D7-0E86-4AB9-92DE-FFA6EA5871AB}" dt="2022-06-27T09:54:15.723" v="2152" actId="478"/>
          <ac:picMkLst>
            <pc:docMk/>
            <pc:sldMk cId="4051768005" sldId="267"/>
            <ac:picMk id="5" creationId="{FC1D8246-53CE-3B86-3290-0822F3462B7A}"/>
          </ac:picMkLst>
        </pc:picChg>
        <pc:picChg chg="add mod">
          <ac:chgData name="Al Fattah Suyadi" userId="cf1fcdb643132251" providerId="LiveId" clId="{4CC849D7-0E86-4AB9-92DE-FFA6EA5871AB}" dt="2022-06-27T09:54:17.659" v="2154" actId="1076"/>
          <ac:picMkLst>
            <pc:docMk/>
            <pc:sldMk cId="4051768005" sldId="267"/>
            <ac:picMk id="6" creationId="{3168D506-B4A1-48EC-4629-1F178B22C04F}"/>
          </ac:picMkLst>
        </pc:picChg>
      </pc:sldChg>
      <pc:sldChg chg="modSp new mod">
        <pc:chgData name="Al Fattah Suyadi" userId="cf1fcdb643132251" providerId="LiveId" clId="{4CC849D7-0E86-4AB9-92DE-FFA6EA5871AB}" dt="2022-06-27T09:58:55.788" v="2638" actId="20577"/>
        <pc:sldMkLst>
          <pc:docMk/>
          <pc:sldMk cId="409814877" sldId="268"/>
        </pc:sldMkLst>
        <pc:spChg chg="mod">
          <ac:chgData name="Al Fattah Suyadi" userId="cf1fcdb643132251" providerId="LiveId" clId="{4CC849D7-0E86-4AB9-92DE-FFA6EA5871AB}" dt="2022-06-27T09:57:35.076" v="2419" actId="20577"/>
          <ac:spMkLst>
            <pc:docMk/>
            <pc:sldMk cId="409814877" sldId="268"/>
            <ac:spMk id="2" creationId="{33FAA58B-9B4A-62AC-725D-D6BA68B040E4}"/>
          </ac:spMkLst>
        </pc:spChg>
        <pc:spChg chg="mod">
          <ac:chgData name="Al Fattah Suyadi" userId="cf1fcdb643132251" providerId="LiveId" clId="{4CC849D7-0E86-4AB9-92DE-FFA6EA5871AB}" dt="2022-06-27T09:58:55.788" v="2638" actId="20577"/>
          <ac:spMkLst>
            <pc:docMk/>
            <pc:sldMk cId="409814877" sldId="268"/>
            <ac:spMk id="3" creationId="{C059EE42-2B2A-DDE1-92A8-6FA8C9E3CDA0}"/>
          </ac:spMkLst>
        </pc:spChg>
      </pc:sldChg>
      <pc:sldChg chg="addSp delSp modSp add mod ord">
        <pc:chgData name="Al Fattah Suyadi" userId="cf1fcdb643132251" providerId="LiveId" clId="{4CC849D7-0E86-4AB9-92DE-FFA6EA5871AB}" dt="2022-06-27T10:21:24.867" v="3636"/>
        <pc:sldMkLst>
          <pc:docMk/>
          <pc:sldMk cId="997818588" sldId="269"/>
        </pc:sldMkLst>
        <pc:spChg chg="mod">
          <ac:chgData name="Al Fattah Suyadi" userId="cf1fcdb643132251" providerId="LiveId" clId="{4CC849D7-0E86-4AB9-92DE-FFA6EA5871AB}" dt="2022-06-27T09:59:38.523" v="2658" actId="20577"/>
          <ac:spMkLst>
            <pc:docMk/>
            <pc:sldMk cId="997818588" sldId="269"/>
            <ac:spMk id="2" creationId="{2E2ADBE9-8368-CEC1-F9B2-3C9EE4CEBC55}"/>
          </ac:spMkLst>
        </pc:spChg>
        <pc:spChg chg="del">
          <ac:chgData name="Al Fattah Suyadi" userId="cf1fcdb643132251" providerId="LiveId" clId="{4CC849D7-0E86-4AB9-92DE-FFA6EA5871AB}" dt="2022-06-27T10:21:24.867" v="3636"/>
          <ac:spMkLst>
            <pc:docMk/>
            <pc:sldMk cId="997818588" sldId="269"/>
            <ac:spMk id="3" creationId="{545F161F-5C5A-F781-C931-A92D4D8CC13F}"/>
          </ac:spMkLst>
        </pc:spChg>
        <pc:picChg chg="add mod">
          <ac:chgData name="Al Fattah Suyadi" userId="cf1fcdb643132251" providerId="LiveId" clId="{4CC849D7-0E86-4AB9-92DE-FFA6EA5871AB}" dt="2022-06-27T10:21:24.867" v="3636"/>
          <ac:picMkLst>
            <pc:docMk/>
            <pc:sldMk cId="997818588" sldId="269"/>
            <ac:picMk id="6" creationId="{09F30E24-4059-9217-8693-EF7921375333}"/>
          </ac:picMkLst>
        </pc:picChg>
      </pc:sldChg>
      <pc:sldChg chg="addSp delSp modSp new mod">
        <pc:chgData name="Al Fattah Suyadi" userId="cf1fcdb643132251" providerId="LiveId" clId="{4CC849D7-0E86-4AB9-92DE-FFA6EA5871AB}" dt="2022-06-27T10:16:25.721" v="3012" actId="1076"/>
        <pc:sldMkLst>
          <pc:docMk/>
          <pc:sldMk cId="1669013483" sldId="270"/>
        </pc:sldMkLst>
        <pc:spChg chg="mod">
          <ac:chgData name="Al Fattah Suyadi" userId="cf1fcdb643132251" providerId="LiveId" clId="{4CC849D7-0E86-4AB9-92DE-FFA6EA5871AB}" dt="2022-06-27T10:13:07.166" v="2729" actId="20577"/>
          <ac:spMkLst>
            <pc:docMk/>
            <pc:sldMk cId="1669013483" sldId="270"/>
            <ac:spMk id="2" creationId="{CFCDD1C3-74C2-CF99-23C2-2217170AEE15}"/>
          </ac:spMkLst>
        </pc:spChg>
        <pc:spChg chg="del">
          <ac:chgData name="Al Fattah Suyadi" userId="cf1fcdb643132251" providerId="LiveId" clId="{4CC849D7-0E86-4AB9-92DE-FFA6EA5871AB}" dt="2022-06-27T10:12:29.443" v="2676" actId="22"/>
          <ac:spMkLst>
            <pc:docMk/>
            <pc:sldMk cId="1669013483" sldId="270"/>
            <ac:spMk id="3" creationId="{C2462482-105E-A791-DC5D-80A325183279}"/>
          </ac:spMkLst>
        </pc:spChg>
        <pc:spChg chg="add mod">
          <ac:chgData name="Al Fattah Suyadi" userId="cf1fcdb643132251" providerId="LiveId" clId="{4CC849D7-0E86-4AB9-92DE-FFA6EA5871AB}" dt="2022-06-27T10:16:25.721" v="3012" actId="1076"/>
          <ac:spMkLst>
            <pc:docMk/>
            <pc:sldMk cId="1669013483" sldId="270"/>
            <ac:spMk id="6" creationId="{E03CBF65-7D88-36D3-2C68-6AA2603C996C}"/>
          </ac:spMkLst>
        </pc:spChg>
        <pc:picChg chg="add mod ord">
          <ac:chgData name="Al Fattah Suyadi" userId="cf1fcdb643132251" providerId="LiveId" clId="{4CC849D7-0E86-4AB9-92DE-FFA6EA5871AB}" dt="2022-06-27T10:15:23.483" v="2852" actId="1076"/>
          <ac:picMkLst>
            <pc:docMk/>
            <pc:sldMk cId="1669013483" sldId="270"/>
            <ac:picMk id="5" creationId="{ED28B4F2-EC3A-8744-77E8-92FC694BF175}"/>
          </ac:picMkLst>
        </pc:picChg>
      </pc:sldChg>
      <pc:sldChg chg="addSp delSp modSp add mod">
        <pc:chgData name="Al Fattah Suyadi" userId="cf1fcdb643132251" providerId="LiveId" clId="{4CC849D7-0E86-4AB9-92DE-FFA6EA5871AB}" dt="2022-06-27T10:17:27.463" v="3217" actId="1076"/>
        <pc:sldMkLst>
          <pc:docMk/>
          <pc:sldMk cId="580681650" sldId="271"/>
        </pc:sldMkLst>
        <pc:spChg chg="mod">
          <ac:chgData name="Al Fattah Suyadi" userId="cf1fcdb643132251" providerId="LiveId" clId="{4CC849D7-0E86-4AB9-92DE-FFA6EA5871AB}" dt="2022-06-27T10:13:15.412" v="2742" actId="20577"/>
          <ac:spMkLst>
            <pc:docMk/>
            <pc:sldMk cId="580681650" sldId="271"/>
            <ac:spMk id="2" creationId="{CFCDD1C3-74C2-CF99-23C2-2217170AEE15}"/>
          </ac:spMkLst>
        </pc:spChg>
        <pc:spChg chg="add del mod">
          <ac:chgData name="Al Fattah Suyadi" userId="cf1fcdb643132251" providerId="LiveId" clId="{4CC849D7-0E86-4AB9-92DE-FFA6EA5871AB}" dt="2022-06-27T10:13:01.044" v="2718" actId="22"/>
          <ac:spMkLst>
            <pc:docMk/>
            <pc:sldMk cId="580681650" sldId="271"/>
            <ac:spMk id="4" creationId="{445B0414-9D66-9231-7440-E5AC882E9CD0}"/>
          </ac:spMkLst>
        </pc:spChg>
        <pc:spChg chg="add mod">
          <ac:chgData name="Al Fattah Suyadi" userId="cf1fcdb643132251" providerId="LiveId" clId="{4CC849D7-0E86-4AB9-92DE-FFA6EA5871AB}" dt="2022-06-27T10:17:27.463" v="3217" actId="1076"/>
          <ac:spMkLst>
            <pc:docMk/>
            <pc:sldMk cId="580681650" sldId="271"/>
            <ac:spMk id="10" creationId="{990B8D3F-66F8-A940-5463-1172CB0968CB}"/>
          </ac:spMkLst>
        </pc:spChg>
        <pc:picChg chg="del mod">
          <ac:chgData name="Al Fattah Suyadi" userId="cf1fcdb643132251" providerId="LiveId" clId="{4CC849D7-0E86-4AB9-92DE-FFA6EA5871AB}" dt="2022-06-27T10:12:59.009" v="2715" actId="478"/>
          <ac:picMkLst>
            <pc:docMk/>
            <pc:sldMk cId="580681650" sldId="271"/>
            <ac:picMk id="5" creationId="{ED28B4F2-EC3A-8744-77E8-92FC694BF175}"/>
          </ac:picMkLst>
        </pc:picChg>
        <pc:picChg chg="add del">
          <ac:chgData name="Al Fattah Suyadi" userId="cf1fcdb643132251" providerId="LiveId" clId="{4CC849D7-0E86-4AB9-92DE-FFA6EA5871AB}" dt="2022-06-27T10:13:00.457" v="2717" actId="22"/>
          <ac:picMkLst>
            <pc:docMk/>
            <pc:sldMk cId="580681650" sldId="271"/>
            <ac:picMk id="7" creationId="{ECD84EE7-0E44-A413-512B-297A5F1C7A37}"/>
          </ac:picMkLst>
        </pc:picChg>
        <pc:picChg chg="add mod ord">
          <ac:chgData name="Al Fattah Suyadi" userId="cf1fcdb643132251" providerId="LiveId" clId="{4CC849D7-0E86-4AB9-92DE-FFA6EA5871AB}" dt="2022-06-27T10:13:01.044" v="2718" actId="22"/>
          <ac:picMkLst>
            <pc:docMk/>
            <pc:sldMk cId="580681650" sldId="271"/>
            <ac:picMk id="9" creationId="{16AC91DB-2C2C-1FF5-F3CF-464BCE80145A}"/>
          </ac:picMkLst>
        </pc:picChg>
      </pc:sldChg>
      <pc:sldChg chg="addSp delSp modSp add mod">
        <pc:chgData name="Al Fattah Suyadi" userId="cf1fcdb643132251" providerId="LiveId" clId="{4CC849D7-0E86-4AB9-92DE-FFA6EA5871AB}" dt="2022-06-27T10:18:31.389" v="3353" actId="1076"/>
        <pc:sldMkLst>
          <pc:docMk/>
          <pc:sldMk cId="1210191380" sldId="272"/>
        </pc:sldMkLst>
        <pc:spChg chg="mod">
          <ac:chgData name="Al Fattah Suyadi" userId="cf1fcdb643132251" providerId="LiveId" clId="{4CC849D7-0E86-4AB9-92DE-FFA6EA5871AB}" dt="2022-06-27T10:13:54.088" v="2784" actId="20577"/>
          <ac:spMkLst>
            <pc:docMk/>
            <pc:sldMk cId="1210191380" sldId="272"/>
            <ac:spMk id="2" creationId="{CFCDD1C3-74C2-CF99-23C2-2217170AEE15}"/>
          </ac:spMkLst>
        </pc:spChg>
        <pc:spChg chg="add del mod">
          <ac:chgData name="Al Fattah Suyadi" userId="cf1fcdb643132251" providerId="LiveId" clId="{4CC849D7-0E86-4AB9-92DE-FFA6EA5871AB}" dt="2022-06-27T10:13:36.178" v="2745" actId="22"/>
          <ac:spMkLst>
            <pc:docMk/>
            <pc:sldMk cId="1210191380" sldId="272"/>
            <ac:spMk id="4" creationId="{04D1E6C4-F770-814B-57F9-6C76A6B12FDD}"/>
          </ac:spMkLst>
        </pc:spChg>
        <pc:spChg chg="add mod">
          <ac:chgData name="Al Fattah Suyadi" userId="cf1fcdb643132251" providerId="LiveId" clId="{4CC849D7-0E86-4AB9-92DE-FFA6EA5871AB}" dt="2022-06-27T10:18:31.389" v="3353" actId="1076"/>
          <ac:spMkLst>
            <pc:docMk/>
            <pc:sldMk cId="1210191380" sldId="272"/>
            <ac:spMk id="8" creationId="{A6ABECC3-9778-3F32-C5FA-5143E1F498D0}"/>
          </ac:spMkLst>
        </pc:spChg>
        <pc:picChg chg="add mod ord">
          <ac:chgData name="Al Fattah Suyadi" userId="cf1fcdb643132251" providerId="LiveId" clId="{4CC849D7-0E86-4AB9-92DE-FFA6EA5871AB}" dt="2022-06-27T10:13:36.178" v="2745" actId="22"/>
          <ac:picMkLst>
            <pc:docMk/>
            <pc:sldMk cId="1210191380" sldId="272"/>
            <ac:picMk id="6" creationId="{7F2EC540-406C-2466-9A1B-B0BF55D59B0C}"/>
          </ac:picMkLst>
        </pc:picChg>
        <pc:picChg chg="del">
          <ac:chgData name="Al Fattah Suyadi" userId="cf1fcdb643132251" providerId="LiveId" clId="{4CC849D7-0E86-4AB9-92DE-FFA6EA5871AB}" dt="2022-06-27T10:13:35.160" v="2744" actId="478"/>
          <ac:picMkLst>
            <pc:docMk/>
            <pc:sldMk cId="1210191380" sldId="272"/>
            <ac:picMk id="9" creationId="{16AC91DB-2C2C-1FF5-F3CF-464BCE80145A}"/>
          </ac:picMkLst>
        </pc:picChg>
      </pc:sldChg>
      <pc:sldChg chg="addSp delSp modSp add mod">
        <pc:chgData name="Al Fattah Suyadi" userId="cf1fcdb643132251" providerId="LiveId" clId="{4CC849D7-0E86-4AB9-92DE-FFA6EA5871AB}" dt="2022-06-27T10:19:59.970" v="3632" actId="1076"/>
        <pc:sldMkLst>
          <pc:docMk/>
          <pc:sldMk cId="705388675" sldId="273"/>
        </pc:sldMkLst>
        <pc:spChg chg="mod">
          <ac:chgData name="Al Fattah Suyadi" userId="cf1fcdb643132251" providerId="LiveId" clId="{4CC849D7-0E86-4AB9-92DE-FFA6EA5871AB}" dt="2022-06-27T10:15:02.636" v="2848" actId="20577"/>
          <ac:spMkLst>
            <pc:docMk/>
            <pc:sldMk cId="705388675" sldId="273"/>
            <ac:spMk id="2" creationId="{CFCDD1C3-74C2-CF99-23C2-2217170AEE15}"/>
          </ac:spMkLst>
        </pc:spChg>
        <pc:spChg chg="add del mod">
          <ac:chgData name="Al Fattah Suyadi" userId="cf1fcdb643132251" providerId="LiveId" clId="{4CC849D7-0E86-4AB9-92DE-FFA6EA5871AB}" dt="2022-06-27T10:14:13.891" v="2787" actId="22"/>
          <ac:spMkLst>
            <pc:docMk/>
            <pc:sldMk cId="705388675" sldId="273"/>
            <ac:spMk id="4" creationId="{143FC9B2-72BA-10DA-1B88-D1CBB2299B0D}"/>
          </ac:spMkLst>
        </pc:spChg>
        <pc:spChg chg="add del mod">
          <ac:chgData name="Al Fattah Suyadi" userId="cf1fcdb643132251" providerId="LiveId" clId="{4CC849D7-0E86-4AB9-92DE-FFA6EA5871AB}" dt="2022-06-27T10:14:47.650" v="2813" actId="22"/>
          <ac:spMkLst>
            <pc:docMk/>
            <pc:sldMk cId="705388675" sldId="273"/>
            <ac:spMk id="9" creationId="{DE93A23B-AB5F-490B-E498-D23E40F4B5E4}"/>
          </ac:spMkLst>
        </pc:spChg>
        <pc:spChg chg="add mod">
          <ac:chgData name="Al Fattah Suyadi" userId="cf1fcdb643132251" providerId="LiveId" clId="{4CC849D7-0E86-4AB9-92DE-FFA6EA5871AB}" dt="2022-06-27T10:19:59.970" v="3632" actId="1076"/>
          <ac:spMkLst>
            <pc:docMk/>
            <pc:sldMk cId="705388675" sldId="273"/>
            <ac:spMk id="12" creationId="{D04FCFEF-FDC5-FCE8-EBF7-A920C348F9E6}"/>
          </ac:spMkLst>
        </pc:spChg>
        <pc:picChg chg="del">
          <ac:chgData name="Al Fattah Suyadi" userId="cf1fcdb643132251" providerId="LiveId" clId="{4CC849D7-0E86-4AB9-92DE-FFA6EA5871AB}" dt="2022-06-27T10:14:12.685" v="2786" actId="478"/>
          <ac:picMkLst>
            <pc:docMk/>
            <pc:sldMk cId="705388675" sldId="273"/>
            <ac:picMk id="6" creationId="{7F2EC540-406C-2466-9A1B-B0BF55D59B0C}"/>
          </ac:picMkLst>
        </pc:picChg>
        <pc:picChg chg="add del mod ord">
          <ac:chgData name="Al Fattah Suyadi" userId="cf1fcdb643132251" providerId="LiveId" clId="{4CC849D7-0E86-4AB9-92DE-FFA6EA5871AB}" dt="2022-06-27T10:14:46.385" v="2812" actId="478"/>
          <ac:picMkLst>
            <pc:docMk/>
            <pc:sldMk cId="705388675" sldId="273"/>
            <ac:picMk id="7" creationId="{F33B629D-F3C3-F789-177F-E3CE07E13BB3}"/>
          </ac:picMkLst>
        </pc:picChg>
        <pc:picChg chg="add mod ord">
          <ac:chgData name="Al Fattah Suyadi" userId="cf1fcdb643132251" providerId="LiveId" clId="{4CC849D7-0E86-4AB9-92DE-FFA6EA5871AB}" dt="2022-06-27T10:18:37.341" v="3355" actId="1076"/>
          <ac:picMkLst>
            <pc:docMk/>
            <pc:sldMk cId="705388675" sldId="273"/>
            <ac:picMk id="11" creationId="{44721761-7605-4248-06CC-1388CB147B52}"/>
          </ac:picMkLst>
        </pc:picChg>
      </pc:sldChg>
      <pc:sldChg chg="add del">
        <pc:chgData name="Al Fattah Suyadi" userId="cf1fcdb643132251" providerId="LiveId" clId="{4CC849D7-0E86-4AB9-92DE-FFA6EA5871AB}" dt="2022-06-27T10:20:03.236" v="3634" actId="2890"/>
        <pc:sldMkLst>
          <pc:docMk/>
          <pc:sldMk cId="201006736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217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0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9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3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2247899"/>
            <a:ext cx="9418320" cy="2110409"/>
          </a:xfrm>
        </p:spPr>
        <p:txBody>
          <a:bodyPr>
            <a:normAutofit/>
          </a:bodyPr>
          <a:lstStyle/>
          <a:p>
            <a:r>
              <a:rPr lang="en-GB" sz="4800" dirty="0"/>
              <a:t>Data Analysis - </a:t>
            </a:r>
            <a:r>
              <a:rPr lang="en-GB" sz="4800" dirty="0" err="1"/>
              <a:t>Portofolio</a:t>
            </a:r>
            <a:r>
              <a:rPr lang="en-GB" sz="4800" dirty="0"/>
              <a:t> Project</a:t>
            </a:r>
            <a:br>
              <a:rPr lang="en-GB" dirty="0"/>
            </a:br>
            <a:r>
              <a:rPr lang="en-GB" sz="4800" dirty="0"/>
              <a:t>Canada Immigration Citizenship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 Fattah Suyadi</a:t>
            </a:r>
          </a:p>
          <a:p>
            <a:r>
              <a:rPr lang="en-GB" i="1" dirty="0"/>
              <a:t>www.github.com/afsuyadi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78A3-309A-5957-D8EA-68794E56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10" y="365760"/>
            <a:ext cx="3821780" cy="21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EE8A-1055-BD83-AC2B-14C96B7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0247-79CD-132D-F81C-2AA9605D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Immigrant per Continent</a:t>
            </a:r>
          </a:p>
          <a:p>
            <a:pPr marL="0" indent="0">
              <a:buNone/>
            </a:pPr>
            <a:r>
              <a:rPr lang="en-GB" dirty="0"/>
              <a:t>Conclusion : Canada has the highest number of immigrants from Asia which reaches up to 3317794 lives in the range of 1980 - 2014.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8246-53CE-3B86-3290-0822F346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303587"/>
            <a:ext cx="4543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EE8A-1055-BD83-AC2B-14C96B7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0247-79CD-132D-F81C-2AA9605D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10 country that has the highest immigrants that migrates to Canada</a:t>
            </a:r>
          </a:p>
          <a:p>
            <a:pPr marL="0" indent="0">
              <a:buNone/>
            </a:pPr>
            <a:r>
              <a:rPr lang="en-GB" dirty="0"/>
              <a:t>Conclusion : Canada’s immigrants has mostly originated from India which reaches up to 691904 lives in 1980 - 2014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8D506-B4A1-48EC-4629-1F178B22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002915"/>
            <a:ext cx="4648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6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BE9-8368-CEC1-F9B2-3C9EE4C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F30E24-4059-9217-8693-EF79213753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1594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E779-C841-8105-7BC9-4725226B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1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D1C3-74C2-CF99-23C2-2217170A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Immigrants Line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8B4F2-EC3A-8744-77E8-92FC694B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655" y="1804969"/>
            <a:ext cx="7484563" cy="4032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CBF65-7D88-36D3-2C68-6AA2603C996C}"/>
              </a:ext>
            </a:extLst>
          </p:cNvPr>
          <p:cNvSpPr txBox="1"/>
          <p:nvPr/>
        </p:nvSpPr>
        <p:spPr>
          <a:xfrm>
            <a:off x="9218477" y="3429000"/>
            <a:ext cx="1736035" cy="2031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Line graph shows that the total amount of immigrants tend to increase</a:t>
            </a:r>
          </a:p>
        </p:txBody>
      </p:sp>
    </p:spTree>
    <p:extLst>
      <p:ext uri="{BB962C8B-B14F-4D97-AF65-F5344CB8AC3E}">
        <p14:creationId xmlns:p14="http://schemas.microsoft.com/office/powerpoint/2010/main" val="166901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D1C3-74C2-CF99-23C2-2217170A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Immigrants Tree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AC91DB-2C2C-1FF5-F3CF-464BCE80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978" y="1828800"/>
            <a:ext cx="666089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B8D3F-66F8-A940-5463-1172CB0968CB}"/>
              </a:ext>
            </a:extLst>
          </p:cNvPr>
          <p:cNvSpPr txBox="1"/>
          <p:nvPr/>
        </p:nvSpPr>
        <p:spPr>
          <a:xfrm>
            <a:off x="8889872" y="3712920"/>
            <a:ext cx="2036822" cy="230832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tree map besides shows that the majority of immigrants are from Asia, which reaches up to 3,317,794 lives (1980 – 2014)</a:t>
            </a:r>
          </a:p>
        </p:txBody>
      </p:sp>
    </p:spTree>
    <p:extLst>
      <p:ext uri="{BB962C8B-B14F-4D97-AF65-F5344CB8AC3E}">
        <p14:creationId xmlns:p14="http://schemas.microsoft.com/office/powerpoint/2010/main" val="58068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D1C3-74C2-CF99-23C2-2217170A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Immigrants (Continent-based)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EC540-406C-2466-9A1B-B0BF55D5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27" y="1828800"/>
            <a:ext cx="800679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BECC3-9778-3F32-C5FA-5143E1F498D0}"/>
              </a:ext>
            </a:extLst>
          </p:cNvPr>
          <p:cNvSpPr txBox="1"/>
          <p:nvPr/>
        </p:nvSpPr>
        <p:spPr>
          <a:xfrm>
            <a:off x="8886686" y="3871814"/>
            <a:ext cx="2298149" cy="230832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line graph besides shows that Asian immigrants tend to keep increasing after 1995 when compared to other continents</a:t>
            </a:r>
          </a:p>
        </p:txBody>
      </p:sp>
    </p:spTree>
    <p:extLst>
      <p:ext uri="{BB962C8B-B14F-4D97-AF65-F5344CB8AC3E}">
        <p14:creationId xmlns:p14="http://schemas.microsoft.com/office/powerpoint/2010/main" val="121019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D1C3-74C2-CF99-23C2-2217170A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Country-Based Bar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721761-7605-4248-06CC-1388CB147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4" y="1828800"/>
            <a:ext cx="8094333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4FCFEF-FDC5-FCE8-EBF7-A920C348F9E6}"/>
              </a:ext>
            </a:extLst>
          </p:cNvPr>
          <p:cNvSpPr txBox="1"/>
          <p:nvPr/>
        </p:nvSpPr>
        <p:spPr>
          <a:xfrm>
            <a:off x="9218477" y="4148813"/>
            <a:ext cx="1736035" cy="2031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bar chart besides shows the highest amount of immigrants originates from India</a:t>
            </a:r>
          </a:p>
        </p:txBody>
      </p:sp>
    </p:spTree>
    <p:extLst>
      <p:ext uri="{BB962C8B-B14F-4D97-AF65-F5344CB8AC3E}">
        <p14:creationId xmlns:p14="http://schemas.microsoft.com/office/powerpoint/2010/main" val="70538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96B-C499-F0CB-1C60-2EC4EACF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4414"/>
          </a:xfrm>
        </p:spPr>
        <p:txBody>
          <a:bodyPr>
            <a:normAutofit fontScale="90000"/>
          </a:bodyPr>
          <a:lstStyle/>
          <a:p>
            <a:r>
              <a:rPr lang="en-GB" dirty="0"/>
              <a:t>Dashboard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B31BBA-241E-9E4A-DAA0-6392BBC86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98" y="1083365"/>
            <a:ext cx="9878588" cy="469126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12542-CACC-26D7-0742-2356EE0AD5A1}"/>
              </a:ext>
            </a:extLst>
          </p:cNvPr>
          <p:cNvSpPr txBox="1"/>
          <p:nvPr/>
        </p:nvSpPr>
        <p:spPr>
          <a:xfrm>
            <a:off x="1261872" y="6030575"/>
            <a:ext cx="938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Link : https://public.tableau.com/views/DataAnalystPortofolio01CanadaImmigration/Porto01CanadaImmigration?:language=en-US&amp;publish=yes&amp;:display_count=n&amp;:origin=viz_share_link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99426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A58B-9B4A-62AC-725D-D6BA68B0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EE42-2B2A-DDE1-92A8-6FA8C9E3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Canada should limit the amount of immigrants from every country with certain </a:t>
            </a:r>
            <a:r>
              <a:rPr lang="en-GB" dirty="0" err="1"/>
              <a:t>kuotas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Additional data is needed such as gender, religion, age, and job to obtain more reliable insights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3B4-1C55-B8B5-37D3-50EC8AB4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E54-F86C-3157-E599-48485DC8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Canada is a nice place to live</a:t>
            </a:r>
          </a:p>
          <a:p>
            <a:r>
              <a:rPr lang="en-GB" dirty="0"/>
              <a:t>However, immigration data from UN shows that there could be an imbalance of immigrants due to accumulation</a:t>
            </a:r>
          </a:p>
          <a:p>
            <a:r>
              <a:rPr lang="en-GB" dirty="0"/>
              <a:t>Population accumulation can cause economical and social consequences</a:t>
            </a:r>
          </a:p>
          <a:p>
            <a:r>
              <a:rPr lang="en-GB" dirty="0"/>
              <a:t>Immigration data needs to be explored and evaluated</a:t>
            </a:r>
          </a:p>
          <a:p>
            <a:r>
              <a:rPr lang="en-GB" dirty="0"/>
              <a:t>Recommendation for Canada immigration is needed urgently</a:t>
            </a:r>
          </a:p>
        </p:txBody>
      </p:sp>
    </p:spTree>
    <p:extLst>
      <p:ext uri="{BB962C8B-B14F-4D97-AF65-F5344CB8AC3E}">
        <p14:creationId xmlns:p14="http://schemas.microsoft.com/office/powerpoint/2010/main" val="225213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D61-268B-0E10-E987-44C8ADF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Gathering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638F4-7783-F121-040E-8C737BCCB842}"/>
              </a:ext>
            </a:extLst>
          </p:cNvPr>
          <p:cNvSpPr txBox="1"/>
          <p:nvPr/>
        </p:nvSpPr>
        <p:spPr>
          <a:xfrm>
            <a:off x="1444487" y="4903953"/>
            <a:ext cx="809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is obtained from Canada immigration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Several columns are identified : Type, Coverage, </a:t>
            </a:r>
            <a:r>
              <a:rPr lang="en-GB" dirty="0" err="1"/>
              <a:t>OdName</a:t>
            </a:r>
            <a:r>
              <a:rPr lang="en-GB" dirty="0"/>
              <a:t>, Area, </a:t>
            </a:r>
            <a:r>
              <a:rPr lang="en-GB" dirty="0" err="1"/>
              <a:t>AreaName</a:t>
            </a:r>
            <a:r>
              <a:rPr lang="en-GB" dirty="0"/>
              <a:t>, REG, </a:t>
            </a:r>
            <a:r>
              <a:rPr lang="en-GB" dirty="0" err="1"/>
              <a:t>RegName</a:t>
            </a:r>
            <a:r>
              <a:rPr lang="en-GB" dirty="0"/>
              <a:t>, DEV, </a:t>
            </a:r>
            <a:r>
              <a:rPr lang="en-GB" dirty="0" err="1"/>
              <a:t>DevName</a:t>
            </a:r>
            <a:r>
              <a:rPr lang="en-GB" dirty="0"/>
              <a:t>, and Year (1980 – 2013)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A15D7-27D4-FD73-B80A-BC42F9327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" t="33035" r="3261" b="11866"/>
          <a:stretch/>
        </p:blipFill>
        <p:spPr>
          <a:xfrm>
            <a:off x="1444487" y="1923979"/>
            <a:ext cx="8434745" cy="27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D61-268B-0E10-E987-44C8ADF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638F4-7783-F121-040E-8C737BCCB842}"/>
              </a:ext>
            </a:extLst>
          </p:cNvPr>
          <p:cNvSpPr txBox="1"/>
          <p:nvPr/>
        </p:nvSpPr>
        <p:spPr>
          <a:xfrm>
            <a:off x="1139687" y="1829449"/>
            <a:ext cx="80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Important columns are selected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E92E40-CD0B-8E61-51B4-9F70CB7E2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19735"/>
              </p:ext>
            </p:extLst>
          </p:nvPr>
        </p:nvGraphicFramePr>
        <p:xfrm>
          <a:off x="3299460" y="2325647"/>
          <a:ext cx="559308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1657824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544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Identify citizenship status as Immigrant or Foreigner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OdName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 of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AreaName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 of continent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DevName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Identify countries’ status as developed or developing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5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NumOfImm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Immigrants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6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D61-268B-0E10-E987-44C8ADF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638F4-7783-F121-040E-8C737BCCB842}"/>
              </a:ext>
            </a:extLst>
          </p:cNvPr>
          <p:cNvSpPr txBox="1"/>
          <p:nvPr/>
        </p:nvSpPr>
        <p:spPr>
          <a:xfrm>
            <a:off x="1139687" y="1829449"/>
            <a:ext cx="80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Several columns are being </a:t>
            </a:r>
            <a:r>
              <a:rPr lang="en-GB" dirty="0" err="1"/>
              <a:t>unpivotted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9AE0D-77DA-8889-4E9C-E892BFA7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11" y="2429674"/>
            <a:ext cx="7421012" cy="37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D61-268B-0E10-E987-44C8ADF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638F4-7783-F121-040E-8C737BCCB842}"/>
              </a:ext>
            </a:extLst>
          </p:cNvPr>
          <p:cNvSpPr txBox="1"/>
          <p:nvPr/>
        </p:nvSpPr>
        <p:spPr>
          <a:xfrm>
            <a:off x="1139687" y="1829449"/>
            <a:ext cx="80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are shown below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37153-1EFA-C7C1-DBD7-9DEC2146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31604"/>
            <a:ext cx="7572145" cy="30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BE9-8368-CEC1-F9B2-3C9EE4C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E779-C841-8105-7BC9-4725226B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AAD849E-AED0-56A3-8AA6-F26A7C36D6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9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24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EE8A-1055-BD83-AC2B-14C96B7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0247-79CD-132D-F81C-2AA9605D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average immigrant per year that migrates to Canada?</a:t>
            </a:r>
          </a:p>
          <a:p>
            <a:pPr marL="0" indent="0">
              <a:buNone/>
            </a:pPr>
            <a:r>
              <a:rPr lang="en-GB" dirty="0"/>
              <a:t>Conclusion = 188505 immigrant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94BD-EFCC-EF3D-94B9-33B15E87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841552"/>
            <a:ext cx="4191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EE8A-1055-BD83-AC2B-14C96B7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0247-79CD-132D-F81C-2AA9605D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10 year that has the highest number of immigrants</a:t>
            </a:r>
          </a:p>
          <a:p>
            <a:pPr marL="0" indent="0">
              <a:buNone/>
            </a:pPr>
            <a:r>
              <a:rPr lang="en-GB" dirty="0"/>
              <a:t>Conclusion : Year 2010 has the highest number of immigrants which reach up to 276956 people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AE6B1-C70F-B8C4-2D47-E3D6A5E2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67" y="3196590"/>
            <a:ext cx="46958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540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320</TotalTime>
  <Words>432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Data Analysis - Portofolio Project Canada Immigration Citizenship</vt:lpstr>
      <vt:lpstr>Objective Analysis</vt:lpstr>
      <vt:lpstr>Data Gathering</vt:lpstr>
      <vt:lpstr>Data Preparation</vt:lpstr>
      <vt:lpstr>Data Preparation</vt:lpstr>
      <vt:lpstr>Data Preparation</vt:lpstr>
      <vt:lpstr>Descriptive Analysis</vt:lpstr>
      <vt:lpstr>Univariate Analysis</vt:lpstr>
      <vt:lpstr>Univariate Analysis</vt:lpstr>
      <vt:lpstr>Univariate Analysis</vt:lpstr>
      <vt:lpstr>Univariate Analysis</vt:lpstr>
      <vt:lpstr>Visualization</vt:lpstr>
      <vt:lpstr>Total Immigrants Line Graph</vt:lpstr>
      <vt:lpstr>Total Immigrants Tree Map</vt:lpstr>
      <vt:lpstr>Total Immigrants (Continent-based) </vt:lpstr>
      <vt:lpstr>Country-Based Bar Chart</vt:lpstr>
      <vt:lpstr>Dashboard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oji</dc:creator>
  <cp:lastModifiedBy>Al Fattah Suyadi</cp:lastModifiedBy>
  <cp:revision>9</cp:revision>
  <dcterms:created xsi:type="dcterms:W3CDTF">2013-07-15T20:26:40Z</dcterms:created>
  <dcterms:modified xsi:type="dcterms:W3CDTF">2022-06-27T10:26:49Z</dcterms:modified>
</cp:coreProperties>
</file>