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A848-F2EE-C299-B723-82140CFBF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8B25B-E952-FCCD-4C18-0F2A4FCAC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859E-083C-9F33-B481-6FF5B46C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9DFC-BB99-BABE-E39C-2518FA23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1944-E50F-40C5-0436-F550DDB6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1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1D8-52A0-B900-BE32-7F941E06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42AE1-C039-7A4D-F1BF-E4F12BFF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10D7C-64F5-49B0-DE97-D3D60500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2961-2AC9-14C6-C40D-14BF67CE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0607-9863-1FEC-656D-26EB1486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6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2FDDB-CA50-4A98-BCC9-9A0A156EB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EDA17-33E0-F521-651C-2E0120AD1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14D7-499C-F6F9-3844-800E2D9B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1495-B434-60F2-6F14-EC808870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C10C-1D7E-2242-2D20-6377541E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5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BD71-2F04-F207-4A68-6C9F041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7523-3C22-8114-2E36-B0C3DE69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500A-4B13-02D7-2AA2-B861E820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F4DE-13F3-336C-784A-4540388B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FCF6B-B936-576C-8CA8-FCA08751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656A-9F0D-9D05-0BD2-961001C7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F0580-A9D5-0FE2-8E31-65CF3EC32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1B08-4705-8ACD-3153-5EB00F00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6BDB-4289-8A95-6BB2-CE3BD87D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0B69-95A5-945D-E6D6-22280762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5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77BA-7B70-8097-01FE-D3A900FF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DBCC-8CCB-0529-0334-A14B1545D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70C14-7D44-2CF4-DC45-2E1C8504D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28682-BC4D-9AE9-46BD-01DBDB70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893F6-5C04-28F8-EFEF-0BB2506C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DD66A-1CAC-1DDD-F903-19BB62EF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6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DFCE-AB1A-949D-65E4-95FAB4E8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7219B-62D6-6663-4A2C-35C440B8B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E9EDD-D26A-924B-6B93-79C7CD342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AAD5B-33A3-871A-573C-B1115A7CD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FD7E0-35B5-61DE-3EF4-6DB3DCA81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00EAF-24AF-943D-71D9-E1D8FDCF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A9585-A7B8-2113-A9B5-DB7B370F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FCFA7-6EC0-8D83-201F-86ECD190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98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C290-14EE-A848-6A50-88CE8DA4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77726-5C00-65A4-4C48-3B33D8FF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41BEE-3771-4374-5F56-8632A9F1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23B7-58F1-346F-A128-5DA8C837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4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AB708-4C76-09E6-7697-6FADFE87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4127A-A6AD-3EB6-918D-2124A6E0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1EE39-23EC-9652-3DA2-B38F336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7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31A2-C036-8896-982A-1B8D29CF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7FE7-D82A-52EC-522F-A8726745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D3536-1F92-45E0-3083-284C8525E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B9C90-B135-9F05-290D-727AECFB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12459-5226-002F-44DA-C6E7DADC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A99D-23E0-4D26-7B3D-A20B298D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0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D5D4-57D1-1071-7146-7FEF5995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64092-D50F-5D52-C5F2-3193D6CB2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E081E-C975-CD34-D0C5-5D5A2436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AF009-B16D-0486-1B09-84CFFDBD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F291F-7E57-AAE2-F290-E3B95720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2E7D6-BA8E-BABF-3AEA-3840D14D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allpapers.com/cricket-ground-pictur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9FF4-7308-5344-A02A-F2AB1FEF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48CC-27DD-E2CD-1549-9F1CB1D52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1B22D-8F4C-62B3-59AA-0EB1893BE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3EAA-49B8-4345-B574-CA98D863073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164B0-41E4-069C-BB17-2C86880A2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D804-D425-90B6-A7ED-E27B52FC2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4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7.jpeg"/><Relationship Id="rId4" Type="http://schemas.openxmlformats.org/officeDocument/2006/relationships/image" Target="../media/image16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590A-0E09-CDC3-2032-8E2BEE21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IN" dirty="0"/>
              <a:t>The Aussies Supremacy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CBCDF-9534-772B-5FF5-C135FB9E8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IN TEST CRICKET</a:t>
            </a:r>
          </a:p>
        </p:txBody>
      </p:sp>
    </p:spTree>
    <p:extLst>
      <p:ext uri="{BB962C8B-B14F-4D97-AF65-F5344CB8AC3E}">
        <p14:creationId xmlns:p14="http://schemas.microsoft.com/office/powerpoint/2010/main" val="307930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B7CEB-3038-D96C-0378-3D2AB9AF8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43" y="600796"/>
            <a:ext cx="7065025" cy="5104396"/>
          </a:xfrm>
          <a:prstGeom prst="rect">
            <a:avLst/>
          </a:prstGeom>
        </p:spPr>
      </p:pic>
      <p:pic>
        <p:nvPicPr>
          <p:cNvPr id="6" name="Graphic 5" descr="Podium with solid fill">
            <a:extLst>
              <a:ext uri="{FF2B5EF4-FFF2-40B4-BE49-F238E27FC236}">
                <a16:creationId xmlns:a16="http://schemas.microsoft.com/office/drawing/2014/main" id="{7178EAF9-CA43-046B-94FE-143225EF9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198" y="2616005"/>
            <a:ext cx="2702641" cy="2702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FD837-0643-D855-861A-8CDF9DF6C4BB}"/>
              </a:ext>
            </a:extLst>
          </p:cNvPr>
          <p:cNvSpPr txBox="1"/>
          <p:nvPr/>
        </p:nvSpPr>
        <p:spPr>
          <a:xfrm>
            <a:off x="1032387" y="45228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AMOND WIN PERCENT</a:t>
            </a:r>
          </a:p>
        </p:txBody>
      </p:sp>
      <p:pic>
        <p:nvPicPr>
          <p:cNvPr id="1028" name="Picture 4" descr="🇦🇺 Flag: Australia Emoji - What Emoji 🧐">
            <a:extLst>
              <a:ext uri="{FF2B5EF4-FFF2-40B4-BE49-F238E27FC236}">
                <a16:creationId xmlns:a16="http://schemas.microsoft.com/office/drawing/2014/main" id="{2D7D8141-152F-2C40-A27D-92EC715E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89" y="1762456"/>
            <a:ext cx="1152808" cy="115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🇮🇳 Flag: India Emoji Meaning with Pictures: from A to Z">
            <a:extLst>
              <a:ext uri="{FF2B5EF4-FFF2-40B4-BE49-F238E27FC236}">
                <a16:creationId xmlns:a16="http://schemas.microsoft.com/office/drawing/2014/main" id="{4AF4C5AE-D2F6-4AB1-B1C2-CF2C7DC2E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387" y="1857659"/>
            <a:ext cx="962402" cy="96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[100+] England Cricket Wallpapers | Wallpapers.com">
            <a:extLst>
              <a:ext uri="{FF2B5EF4-FFF2-40B4-BE49-F238E27FC236}">
                <a16:creationId xmlns:a16="http://schemas.microsoft.com/office/drawing/2014/main" id="{BEFA636B-26D7-D55B-71B9-EB11583D0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951" y="2044556"/>
            <a:ext cx="1076662" cy="6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19FCB5-44B4-9D98-0F77-2AA220537E76}"/>
              </a:ext>
            </a:extLst>
          </p:cNvPr>
          <p:cNvSpPr txBox="1"/>
          <p:nvPr/>
        </p:nvSpPr>
        <p:spPr>
          <a:xfrm>
            <a:off x="2131296" y="4318195"/>
            <a:ext cx="870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CCCCCC"/>
                </a:solidFill>
                <a:effectLst/>
                <a:latin typeface="Segoe WPC"/>
              </a:rPr>
              <a:t>53.81%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1B516-1BDB-BB76-533D-956AD7CFB493}"/>
              </a:ext>
            </a:extLst>
          </p:cNvPr>
          <p:cNvSpPr txBox="1"/>
          <p:nvPr/>
        </p:nvSpPr>
        <p:spPr>
          <a:xfrm>
            <a:off x="1403044" y="4555764"/>
            <a:ext cx="870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CCCCCC"/>
                </a:solidFill>
                <a:effectLst/>
                <a:latin typeface="Segoe WPC"/>
              </a:rPr>
              <a:t>49.52%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3F8FF-55B5-1549-3451-6CB86FBE3002}"/>
              </a:ext>
            </a:extLst>
          </p:cNvPr>
          <p:cNvSpPr txBox="1"/>
          <p:nvPr/>
        </p:nvSpPr>
        <p:spPr>
          <a:xfrm>
            <a:off x="2932443" y="4709652"/>
            <a:ext cx="819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CCCCCC"/>
                </a:solidFill>
                <a:effectLst/>
                <a:latin typeface="Segoe WPC"/>
              </a:rPr>
              <a:t>42.43%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940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D7847-F08B-FF4A-1BB8-03DDCFFCE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8" y="1293915"/>
            <a:ext cx="6983373" cy="3905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5C8CA-0258-F030-F0BB-5F0585BF9A04}"/>
              </a:ext>
            </a:extLst>
          </p:cNvPr>
          <p:cNvSpPr txBox="1"/>
          <p:nvPr/>
        </p:nvSpPr>
        <p:spPr>
          <a:xfrm>
            <a:off x="1032387" y="45228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AMOND BATTERS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434CA-1D79-746A-4ECB-2C5B49781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49" y="1293915"/>
            <a:ext cx="4290404" cy="4101468"/>
          </a:xfrm>
          <a:prstGeom prst="rect">
            <a:avLst/>
          </a:prstGeom>
        </p:spPr>
      </p:pic>
      <p:pic>
        <p:nvPicPr>
          <p:cNvPr id="7" name="Graphic 6" descr="Podium with solid fill">
            <a:extLst>
              <a:ext uri="{FF2B5EF4-FFF2-40B4-BE49-F238E27FC236}">
                <a16:creationId xmlns:a16="http://schemas.microsoft.com/office/drawing/2014/main" id="{4956CED9-B677-631D-94CF-D9A45C6A2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4057" y="222804"/>
            <a:ext cx="1071111" cy="1071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AC0780-9ADF-FE2F-D72A-205F8EAF896D}"/>
              </a:ext>
            </a:extLst>
          </p:cNvPr>
          <p:cNvSpPr txBox="1"/>
          <p:nvPr/>
        </p:nvSpPr>
        <p:spPr>
          <a:xfrm>
            <a:off x="3470788" y="5671316"/>
            <a:ext cx="539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 OUT OF 10 TOP TEST SCORERS IN ALL TEST MATCHES FROM AUSTRALIA </a:t>
            </a:r>
          </a:p>
        </p:txBody>
      </p:sp>
    </p:spTree>
    <p:extLst>
      <p:ext uri="{BB962C8B-B14F-4D97-AF65-F5344CB8AC3E}">
        <p14:creationId xmlns:p14="http://schemas.microsoft.com/office/powerpoint/2010/main" val="181598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3E8A4-8F72-AD27-91D1-C426116D9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35" y="1429276"/>
            <a:ext cx="6457685" cy="4460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51D1A-C8E9-02D6-B7BA-0D9761F70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4" y="1429276"/>
            <a:ext cx="4765071" cy="4555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C705E-FBAC-B149-E263-3D752F3CEBD9}"/>
              </a:ext>
            </a:extLst>
          </p:cNvPr>
          <p:cNvSpPr txBox="1"/>
          <p:nvPr/>
        </p:nvSpPr>
        <p:spPr>
          <a:xfrm>
            <a:off x="3667432" y="6064607"/>
            <a:ext cx="567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 OUT OF 10 TOP TEST SCORERS IN ONE MATCH  FROM AUSTRALIA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9D425-42D4-F6E5-CAF8-D086BE44B878}"/>
              </a:ext>
            </a:extLst>
          </p:cNvPr>
          <p:cNvSpPr txBox="1"/>
          <p:nvPr/>
        </p:nvSpPr>
        <p:spPr>
          <a:xfrm>
            <a:off x="1032387" y="45228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AMOND BOWLERS</a:t>
            </a:r>
          </a:p>
        </p:txBody>
      </p:sp>
      <p:pic>
        <p:nvPicPr>
          <p:cNvPr id="8" name="Graphic 7" descr="Podium with solid fill">
            <a:extLst>
              <a:ext uri="{FF2B5EF4-FFF2-40B4-BE49-F238E27FC236}">
                <a16:creationId xmlns:a16="http://schemas.microsoft.com/office/drawing/2014/main" id="{79CFC678-13D7-FF78-3C65-6C01752FA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4057" y="222804"/>
            <a:ext cx="1071111" cy="107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3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0D43F-43AE-CBC1-B6EF-4E4B2DA2E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88" y="1051555"/>
            <a:ext cx="5010922" cy="4754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EC6A3-4751-5BAA-36E0-076228A46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3" y="1051555"/>
            <a:ext cx="4983490" cy="4764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DDB59-A345-1BE3-5B22-D1A95CFE305B}"/>
              </a:ext>
            </a:extLst>
          </p:cNvPr>
          <p:cNvSpPr txBox="1"/>
          <p:nvPr/>
        </p:nvSpPr>
        <p:spPr>
          <a:xfrm>
            <a:off x="1032387" y="45228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AMOND BOWLERS</a:t>
            </a:r>
          </a:p>
        </p:txBody>
      </p:sp>
      <p:pic>
        <p:nvPicPr>
          <p:cNvPr id="7" name="Graphic 6" descr="Podium with solid fill">
            <a:extLst>
              <a:ext uri="{FF2B5EF4-FFF2-40B4-BE49-F238E27FC236}">
                <a16:creationId xmlns:a16="http://schemas.microsoft.com/office/drawing/2014/main" id="{1D932C4B-AC8A-87C2-E870-A4383C44B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4057" y="222804"/>
            <a:ext cx="1071111" cy="1071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71FD0B-6692-A9A3-577A-BD14FD3760E2}"/>
              </a:ext>
            </a:extLst>
          </p:cNvPr>
          <p:cNvSpPr txBox="1"/>
          <p:nvPr/>
        </p:nvSpPr>
        <p:spPr>
          <a:xfrm>
            <a:off x="3667432" y="6064607"/>
            <a:ext cx="567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 OUT OF 10 TOP TEST WICKET TAKERS FROM AUSTRALIA</a:t>
            </a:r>
          </a:p>
        </p:txBody>
      </p:sp>
    </p:spTree>
    <p:extLst>
      <p:ext uri="{BB962C8B-B14F-4D97-AF65-F5344CB8AC3E}">
        <p14:creationId xmlns:p14="http://schemas.microsoft.com/office/powerpoint/2010/main" val="16056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EA536-249C-AAB7-7EC5-643232468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89" y="1574190"/>
            <a:ext cx="5193802" cy="4142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7DEE6B-D855-F0C5-BB53-0AC4E76DF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52" y="1691148"/>
            <a:ext cx="2273997" cy="2241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630DDC-80C3-982D-3AC7-39BAD83BF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79" y="1691148"/>
            <a:ext cx="2273997" cy="2246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4C4244-A258-6006-911F-0C3C15C73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67" y="3937680"/>
            <a:ext cx="2273997" cy="2241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00EAC-C2E5-D272-C88D-F1339E6C15E5}"/>
              </a:ext>
            </a:extLst>
          </p:cNvPr>
          <p:cNvSpPr txBox="1"/>
          <p:nvPr/>
        </p:nvSpPr>
        <p:spPr>
          <a:xfrm>
            <a:off x="1032387" y="45228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AMOND BOWLERS</a:t>
            </a:r>
          </a:p>
        </p:txBody>
      </p:sp>
      <p:pic>
        <p:nvPicPr>
          <p:cNvPr id="11" name="Graphic 10" descr="Podium with solid fill">
            <a:extLst>
              <a:ext uri="{FF2B5EF4-FFF2-40B4-BE49-F238E27FC236}">
                <a16:creationId xmlns:a16="http://schemas.microsoft.com/office/drawing/2014/main" id="{BEE1A293-DA70-AECA-D81F-717E15E507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4057" y="222804"/>
            <a:ext cx="1071111" cy="10711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980F83-2CEF-CE40-5374-1EFB0DD90F99}"/>
              </a:ext>
            </a:extLst>
          </p:cNvPr>
          <p:cNvSpPr txBox="1"/>
          <p:nvPr/>
        </p:nvSpPr>
        <p:spPr>
          <a:xfrm>
            <a:off x="3307365" y="6178879"/>
            <a:ext cx="567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3.3% OF ALL MATCHES WON BY FEMALE CRICKET TEAM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D5508-7E0F-6CA1-D792-12F063DE94E2}"/>
              </a:ext>
            </a:extLst>
          </p:cNvPr>
          <p:cNvSpPr txBox="1"/>
          <p:nvPr/>
        </p:nvSpPr>
        <p:spPr>
          <a:xfrm>
            <a:off x="2795349" y="2460471"/>
            <a:ext cx="427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&lt;</a:t>
            </a:r>
          </a:p>
        </p:txBody>
      </p:sp>
      <p:pic>
        <p:nvPicPr>
          <p:cNvPr id="14" name="Picture 8" descr="🇮🇳 Flag: India Emoji Meaning with Pictures: from A to Z">
            <a:extLst>
              <a:ext uri="{FF2B5EF4-FFF2-40B4-BE49-F238E27FC236}">
                <a16:creationId xmlns:a16="http://schemas.microsoft.com/office/drawing/2014/main" id="{B2FD2C39-070E-5A29-E370-156EA7A6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0287" y="2544926"/>
            <a:ext cx="538977" cy="53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🇦🇺 Flag: Australia Emoji - What Emoji 🧐">
            <a:extLst>
              <a:ext uri="{FF2B5EF4-FFF2-40B4-BE49-F238E27FC236}">
                <a16:creationId xmlns:a16="http://schemas.microsoft.com/office/drawing/2014/main" id="{0A6A26AF-66C0-4556-14D3-1FC0C17C4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9" y="2465351"/>
            <a:ext cx="703006" cy="70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[100+] England Cricket Wallpapers | Wallpapers.com">
            <a:extLst>
              <a:ext uri="{FF2B5EF4-FFF2-40B4-BE49-F238E27FC236}">
                <a16:creationId xmlns:a16="http://schemas.microsoft.com/office/drawing/2014/main" id="{BA39C692-D802-5BC1-0D92-B75649241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35" y="4833165"/>
            <a:ext cx="692659" cy="4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71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C8FFD-C1B0-583D-F39A-7DC72F93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354" y="851193"/>
            <a:ext cx="4763831" cy="471780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B71009-90A2-883D-DEE1-407076452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82337"/>
              </p:ext>
            </p:extLst>
          </p:nvPr>
        </p:nvGraphicFramePr>
        <p:xfrm>
          <a:off x="238432" y="2446322"/>
          <a:ext cx="4952999" cy="1341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4885">
                  <a:extLst>
                    <a:ext uri="{9D8B030D-6E8A-4147-A177-3AD203B41FA5}">
                      <a16:colId xmlns:a16="http://schemas.microsoft.com/office/drawing/2014/main" val="1611614946"/>
                    </a:ext>
                  </a:extLst>
                </a:gridCol>
                <a:gridCol w="914885">
                  <a:extLst>
                    <a:ext uri="{9D8B030D-6E8A-4147-A177-3AD203B41FA5}">
                      <a16:colId xmlns:a16="http://schemas.microsoft.com/office/drawing/2014/main" val="194587401"/>
                    </a:ext>
                  </a:extLst>
                </a:gridCol>
                <a:gridCol w="914885">
                  <a:extLst>
                    <a:ext uri="{9D8B030D-6E8A-4147-A177-3AD203B41FA5}">
                      <a16:colId xmlns:a16="http://schemas.microsoft.com/office/drawing/2014/main" val="2536078610"/>
                    </a:ext>
                  </a:extLst>
                </a:gridCol>
                <a:gridCol w="914885">
                  <a:extLst>
                    <a:ext uri="{9D8B030D-6E8A-4147-A177-3AD203B41FA5}">
                      <a16:colId xmlns:a16="http://schemas.microsoft.com/office/drawing/2014/main" val="1967180670"/>
                    </a:ext>
                  </a:extLst>
                </a:gridCol>
                <a:gridCol w="1293459">
                  <a:extLst>
                    <a:ext uri="{9D8B030D-6E8A-4147-A177-3AD203B41FA5}">
                      <a16:colId xmlns:a16="http://schemas.microsoft.com/office/drawing/2014/main" val="612970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IN" sz="1400" dirty="0">
                          <a:effectLst/>
                        </a:rPr>
                      </a:br>
                      <a:endParaRPr lang="en-IN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</a:rPr>
                        <a:t>Teams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</a:rPr>
                        <a:t>Matches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</a:rPr>
                        <a:t>Wins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</a:rPr>
                        <a:t>Win%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England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12.5000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82240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dirty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Australia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28.5714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69680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dirty="0">
                          <a:effectLst/>
                        </a:rPr>
                        <a:t>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India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57.1429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5394247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154EAC-5A6A-F321-349E-E5B4E35F3DB9}"/>
              </a:ext>
            </a:extLst>
          </p:cNvPr>
          <p:cNvSpPr txBox="1"/>
          <p:nvPr/>
        </p:nvSpPr>
        <p:spPr>
          <a:xfrm>
            <a:off x="238432" y="46233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But Indian women’s team topping the charts</a:t>
            </a:r>
          </a:p>
          <a:p>
            <a:pPr algn="ctr"/>
            <a:r>
              <a:rPr lang="en-IN" b="1" dirty="0"/>
              <a:t>in Win Percent</a:t>
            </a:r>
          </a:p>
        </p:txBody>
      </p:sp>
    </p:spTree>
    <p:extLst>
      <p:ext uri="{BB962C8B-B14F-4D97-AF65-F5344CB8AC3E}">
        <p14:creationId xmlns:p14="http://schemas.microsoft.com/office/powerpoint/2010/main" val="348068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WPC</vt:lpstr>
      <vt:lpstr>Office Theme</vt:lpstr>
      <vt:lpstr>The Aussies Supremacy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Aftab Alam</dc:creator>
  <cp:lastModifiedBy>Aftab Alam</cp:lastModifiedBy>
  <cp:revision>1</cp:revision>
  <dcterms:created xsi:type="dcterms:W3CDTF">2025-01-08T14:55:51Z</dcterms:created>
  <dcterms:modified xsi:type="dcterms:W3CDTF">2025-01-08T15:32:11Z</dcterms:modified>
</cp:coreProperties>
</file>