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1">
            <a:extLst>
              <a:ext uri="{FF2B5EF4-FFF2-40B4-BE49-F238E27FC236}">
                <a16:creationId xmlns:a16="http://schemas.microsoft.com/office/drawing/2014/main" id="{D4D3A509-48A9-4E5D-B9EE-9AB3AD356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250" y="913234"/>
            <a:ext cx="6105194" cy="20310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UK workbook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76C25FD-359E-45D2-B522-F99809DF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6356" y="2944289"/>
            <a:ext cx="3915787" cy="2711612"/>
          </a:xfr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</a:rPr>
              <a:t>Presented by</a:t>
            </a:r>
          </a:p>
          <a:p>
            <a:pPr algn="r"/>
            <a:r>
              <a:rPr lang="en-US" dirty="0">
                <a:solidFill>
                  <a:schemeClr val="tx2"/>
                </a:solidFill>
              </a:rPr>
              <a:t>Aftab Nafees</a:t>
            </a:r>
          </a:p>
          <a:p>
            <a:pPr algn="r"/>
            <a:r>
              <a:rPr lang="en-US" b="1" dirty="0">
                <a:solidFill>
                  <a:schemeClr val="tx2"/>
                </a:solidFill>
              </a:rPr>
              <a:t>GitHub Username</a:t>
            </a:r>
          </a:p>
          <a:p>
            <a:pPr algn="r"/>
            <a:r>
              <a:rPr lang="en-US" dirty="0">
                <a:solidFill>
                  <a:schemeClr val="tx2"/>
                </a:solidFill>
              </a:rPr>
              <a:t>Aftab1038</a:t>
            </a:r>
          </a:p>
          <a:p>
            <a:pPr algn="r"/>
            <a:r>
              <a:rPr lang="en-US" b="1" dirty="0">
                <a:solidFill>
                  <a:schemeClr val="tx2"/>
                </a:solidFill>
              </a:rPr>
              <a:t>Repository Link</a:t>
            </a:r>
          </a:p>
          <a:p>
            <a:pPr algn="r"/>
            <a:r>
              <a:rPr lang="en-US" b="1" u="sng" kern="0" dirty="0">
                <a:solidFill>
                  <a:srgbClr val="0099FF"/>
                </a:solidFill>
                <a:effectLst/>
                <a:latin typeface="+mj-lt"/>
                <a:ea typeface="Microsoft Sans Serif" panose="020B0604020202020204" pitchFamily="34" charset="0"/>
              </a:rPr>
              <a:t>https://shorturl.at/CQYyc</a:t>
            </a:r>
            <a:endParaRPr lang="en-US" b="1" kern="0" dirty="0">
              <a:effectLst/>
              <a:latin typeface="+mj-lt"/>
              <a:ea typeface="Microsoft Sans Serif" panose="020B0604020202020204" pitchFamily="34" charset="0"/>
            </a:endParaRPr>
          </a:p>
          <a:p>
            <a:pPr algn="r"/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9AE9D89-B21E-F7D0-DC34-8577912C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1840"/>
            <a:ext cx="10905066" cy="5534318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28340D-CFF1-4BB8-897F-A79EE3368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1840"/>
            <a:ext cx="10905066" cy="5534318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66B5DF1-ADE4-44C4-3E45-5F6C00F36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ap of the united kingdom&#10;&#10;Description automatically generated">
            <a:extLst>
              <a:ext uri="{FF2B5EF4-FFF2-40B4-BE49-F238E27FC236}">
                <a16:creationId xmlns:a16="http://schemas.microsoft.com/office/drawing/2014/main" id="{111E72AB-17D4-B29A-5C60-178B81E52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851D8AD-6FDD-556F-6713-7320F006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graph&#10;&#10;Description automatically generated">
            <a:extLst>
              <a:ext uri="{FF2B5EF4-FFF2-40B4-BE49-F238E27FC236}">
                <a16:creationId xmlns:a16="http://schemas.microsoft.com/office/drawing/2014/main" id="{BF6D4306-6469-4FF5-32A8-A5C0A5BE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4"/>
            <a:ext cx="10905066" cy="545253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UK workbook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Aftab Nafees</cp:lastModifiedBy>
  <cp:revision>3</cp:revision>
  <dcterms:created xsi:type="dcterms:W3CDTF">2023-10-21T07:00:52Z</dcterms:created>
  <dcterms:modified xsi:type="dcterms:W3CDTF">2024-09-08T13:45:26Z</dcterms:modified>
</cp:coreProperties>
</file>