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3" r:id="rId11"/>
    <p:sldId id="262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16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908A96-623D-433F-B70A-5D951E8DC1B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ADDC2C-7C22-4639-967E-BD8F22A8BA8B}">
      <dgm:prSet/>
      <dgm:spPr/>
      <dgm:t>
        <a:bodyPr/>
        <a:lstStyle/>
        <a:p>
          <a:r>
            <a:rPr lang="en-US"/>
            <a:t>1. Introduction</a:t>
          </a:r>
        </a:p>
      </dgm:t>
    </dgm:pt>
    <dgm:pt modelId="{30AE8A74-A238-4E24-B3B9-8384517F8A42}" type="parTrans" cxnId="{56218C03-46D7-4BD8-BCD6-779FACDDBF70}">
      <dgm:prSet/>
      <dgm:spPr/>
      <dgm:t>
        <a:bodyPr/>
        <a:lstStyle/>
        <a:p>
          <a:endParaRPr lang="en-US"/>
        </a:p>
      </dgm:t>
    </dgm:pt>
    <dgm:pt modelId="{A0A14842-C7C5-419C-9359-F2B5B55993D9}" type="sibTrans" cxnId="{56218C03-46D7-4BD8-BCD6-779FACDDBF70}">
      <dgm:prSet/>
      <dgm:spPr/>
      <dgm:t>
        <a:bodyPr/>
        <a:lstStyle/>
        <a:p>
          <a:endParaRPr lang="en-US"/>
        </a:p>
      </dgm:t>
    </dgm:pt>
    <dgm:pt modelId="{F6A52DDD-BEE8-4477-9821-4CD11B8254F4}">
      <dgm:prSet/>
      <dgm:spPr/>
      <dgm:t>
        <a:bodyPr/>
        <a:lstStyle/>
        <a:p>
          <a:r>
            <a:rPr lang="en-US"/>
            <a:t>2. Beginner Queries</a:t>
          </a:r>
        </a:p>
      </dgm:t>
    </dgm:pt>
    <dgm:pt modelId="{184F6D41-A833-4FD8-84DB-856E0DA0D618}" type="parTrans" cxnId="{5CEE43EE-3B3F-4770-93D9-D3246108E2DF}">
      <dgm:prSet/>
      <dgm:spPr/>
      <dgm:t>
        <a:bodyPr/>
        <a:lstStyle/>
        <a:p>
          <a:endParaRPr lang="en-US"/>
        </a:p>
      </dgm:t>
    </dgm:pt>
    <dgm:pt modelId="{0240C3AA-CDAB-4B3F-8302-C1CD9E88DA1C}" type="sibTrans" cxnId="{5CEE43EE-3B3F-4770-93D9-D3246108E2DF}">
      <dgm:prSet/>
      <dgm:spPr/>
      <dgm:t>
        <a:bodyPr/>
        <a:lstStyle/>
        <a:p>
          <a:endParaRPr lang="en-US"/>
        </a:p>
      </dgm:t>
    </dgm:pt>
    <dgm:pt modelId="{9866CDD3-BCD8-4B31-8927-B91C9E93E21B}">
      <dgm:prSet/>
      <dgm:spPr/>
      <dgm:t>
        <a:bodyPr/>
        <a:lstStyle/>
        <a:p>
          <a:r>
            <a:rPr lang="en-US"/>
            <a:t>3. Advanced Queries</a:t>
          </a:r>
        </a:p>
      </dgm:t>
    </dgm:pt>
    <dgm:pt modelId="{D5B69944-D160-44B6-8B10-AA3D9B828FEB}" type="parTrans" cxnId="{68DAD5DD-8AE0-4793-BDD0-3347F4056004}">
      <dgm:prSet/>
      <dgm:spPr/>
      <dgm:t>
        <a:bodyPr/>
        <a:lstStyle/>
        <a:p>
          <a:endParaRPr lang="en-US"/>
        </a:p>
      </dgm:t>
    </dgm:pt>
    <dgm:pt modelId="{D2254D80-58D9-4239-86D9-B0116047D026}" type="sibTrans" cxnId="{68DAD5DD-8AE0-4793-BDD0-3347F4056004}">
      <dgm:prSet/>
      <dgm:spPr/>
      <dgm:t>
        <a:bodyPr/>
        <a:lstStyle/>
        <a:p>
          <a:endParaRPr lang="en-US"/>
        </a:p>
      </dgm:t>
    </dgm:pt>
    <dgm:pt modelId="{19AD0502-C5BE-48B7-933E-F6C4E1EC0234}">
      <dgm:prSet/>
      <dgm:spPr/>
      <dgm:t>
        <a:bodyPr/>
        <a:lstStyle/>
        <a:p>
          <a:r>
            <a:rPr lang="en-US"/>
            <a:t>4. Conclusion</a:t>
          </a:r>
        </a:p>
      </dgm:t>
    </dgm:pt>
    <dgm:pt modelId="{F9CE5578-DC04-45C3-BF7F-8136CC3E950B}" type="parTrans" cxnId="{94B20A29-7DAA-49A5-A317-BF8E0492E79E}">
      <dgm:prSet/>
      <dgm:spPr/>
      <dgm:t>
        <a:bodyPr/>
        <a:lstStyle/>
        <a:p>
          <a:endParaRPr lang="en-US"/>
        </a:p>
      </dgm:t>
    </dgm:pt>
    <dgm:pt modelId="{3C929961-25BC-4E48-8DD9-9EE23E7F0793}" type="sibTrans" cxnId="{94B20A29-7DAA-49A5-A317-BF8E0492E79E}">
      <dgm:prSet/>
      <dgm:spPr/>
      <dgm:t>
        <a:bodyPr/>
        <a:lstStyle/>
        <a:p>
          <a:endParaRPr lang="en-US"/>
        </a:p>
      </dgm:t>
    </dgm:pt>
    <dgm:pt modelId="{4AC829B2-1095-4560-8F49-8E09D3A3F8C6}" type="pres">
      <dgm:prSet presAssocID="{EF908A96-623D-433F-B70A-5D951E8DC1BC}" presName="linear" presStyleCnt="0">
        <dgm:presLayoutVars>
          <dgm:animLvl val="lvl"/>
          <dgm:resizeHandles val="exact"/>
        </dgm:presLayoutVars>
      </dgm:prSet>
      <dgm:spPr/>
    </dgm:pt>
    <dgm:pt modelId="{D003DA8E-FB9C-42A7-AFE6-1102210268C9}" type="pres">
      <dgm:prSet presAssocID="{C1ADDC2C-7C22-4639-967E-BD8F22A8BA8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18D3BD0-E564-427C-9BF0-3A5139E944D4}" type="pres">
      <dgm:prSet presAssocID="{A0A14842-C7C5-419C-9359-F2B5B55993D9}" presName="spacer" presStyleCnt="0"/>
      <dgm:spPr/>
    </dgm:pt>
    <dgm:pt modelId="{2F91D6BE-3C83-4193-91B5-C79C51846BF6}" type="pres">
      <dgm:prSet presAssocID="{F6A52DDD-BEE8-4477-9821-4CD11B8254F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23132B7-6B0B-40F1-9D6A-27EF21FEF674}" type="pres">
      <dgm:prSet presAssocID="{0240C3AA-CDAB-4B3F-8302-C1CD9E88DA1C}" presName="spacer" presStyleCnt="0"/>
      <dgm:spPr/>
    </dgm:pt>
    <dgm:pt modelId="{F463AD3A-859C-44E7-A15E-7F6691A45DF8}" type="pres">
      <dgm:prSet presAssocID="{9866CDD3-BCD8-4B31-8927-B91C9E93E21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9B2F131-9D9E-4899-AE23-8F04401A206E}" type="pres">
      <dgm:prSet presAssocID="{D2254D80-58D9-4239-86D9-B0116047D026}" presName="spacer" presStyleCnt="0"/>
      <dgm:spPr/>
    </dgm:pt>
    <dgm:pt modelId="{654A0EBF-9E79-434D-83FA-711F29572EB6}" type="pres">
      <dgm:prSet presAssocID="{19AD0502-C5BE-48B7-933E-F6C4E1EC023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6218C03-46D7-4BD8-BCD6-779FACDDBF70}" srcId="{EF908A96-623D-433F-B70A-5D951E8DC1BC}" destId="{C1ADDC2C-7C22-4639-967E-BD8F22A8BA8B}" srcOrd="0" destOrd="0" parTransId="{30AE8A74-A238-4E24-B3B9-8384517F8A42}" sibTransId="{A0A14842-C7C5-419C-9359-F2B5B55993D9}"/>
    <dgm:cxn modelId="{94B20A29-7DAA-49A5-A317-BF8E0492E79E}" srcId="{EF908A96-623D-433F-B70A-5D951E8DC1BC}" destId="{19AD0502-C5BE-48B7-933E-F6C4E1EC0234}" srcOrd="3" destOrd="0" parTransId="{F9CE5578-DC04-45C3-BF7F-8136CC3E950B}" sibTransId="{3C929961-25BC-4E48-8DD9-9EE23E7F0793}"/>
    <dgm:cxn modelId="{7D1C064B-F8CE-4F22-8359-96BB8712F1C5}" type="presOf" srcId="{C1ADDC2C-7C22-4639-967E-BD8F22A8BA8B}" destId="{D003DA8E-FB9C-42A7-AFE6-1102210268C9}" srcOrd="0" destOrd="0" presId="urn:microsoft.com/office/officeart/2005/8/layout/vList2"/>
    <dgm:cxn modelId="{EF93354D-8271-4B7A-8E61-E5F0C17EEB54}" type="presOf" srcId="{9866CDD3-BCD8-4B31-8927-B91C9E93E21B}" destId="{F463AD3A-859C-44E7-A15E-7F6691A45DF8}" srcOrd="0" destOrd="0" presId="urn:microsoft.com/office/officeart/2005/8/layout/vList2"/>
    <dgm:cxn modelId="{25E1C496-9C4E-4759-BF51-0AD86465641B}" type="presOf" srcId="{F6A52DDD-BEE8-4477-9821-4CD11B8254F4}" destId="{2F91D6BE-3C83-4193-91B5-C79C51846BF6}" srcOrd="0" destOrd="0" presId="urn:microsoft.com/office/officeart/2005/8/layout/vList2"/>
    <dgm:cxn modelId="{FDE7C6B1-484B-47B0-9261-C47CBB543C00}" type="presOf" srcId="{EF908A96-623D-433F-B70A-5D951E8DC1BC}" destId="{4AC829B2-1095-4560-8F49-8E09D3A3F8C6}" srcOrd="0" destOrd="0" presId="urn:microsoft.com/office/officeart/2005/8/layout/vList2"/>
    <dgm:cxn modelId="{68DAD5DD-8AE0-4793-BDD0-3347F4056004}" srcId="{EF908A96-623D-433F-B70A-5D951E8DC1BC}" destId="{9866CDD3-BCD8-4B31-8927-B91C9E93E21B}" srcOrd="2" destOrd="0" parTransId="{D5B69944-D160-44B6-8B10-AA3D9B828FEB}" sibTransId="{D2254D80-58D9-4239-86D9-B0116047D026}"/>
    <dgm:cxn modelId="{5CEE43EE-3B3F-4770-93D9-D3246108E2DF}" srcId="{EF908A96-623D-433F-B70A-5D951E8DC1BC}" destId="{F6A52DDD-BEE8-4477-9821-4CD11B8254F4}" srcOrd="1" destOrd="0" parTransId="{184F6D41-A833-4FD8-84DB-856E0DA0D618}" sibTransId="{0240C3AA-CDAB-4B3F-8302-C1CD9E88DA1C}"/>
    <dgm:cxn modelId="{D519BEFD-AA1A-4560-887D-523A1D9E9EB6}" type="presOf" srcId="{19AD0502-C5BE-48B7-933E-F6C4E1EC0234}" destId="{654A0EBF-9E79-434D-83FA-711F29572EB6}" srcOrd="0" destOrd="0" presId="urn:microsoft.com/office/officeart/2005/8/layout/vList2"/>
    <dgm:cxn modelId="{263909F5-0E7E-41D9-844B-F4C3B7580A7C}" type="presParOf" srcId="{4AC829B2-1095-4560-8F49-8E09D3A3F8C6}" destId="{D003DA8E-FB9C-42A7-AFE6-1102210268C9}" srcOrd="0" destOrd="0" presId="urn:microsoft.com/office/officeart/2005/8/layout/vList2"/>
    <dgm:cxn modelId="{FDBB6708-B9B1-46DC-ACD6-E4B5D4D1B8C6}" type="presParOf" srcId="{4AC829B2-1095-4560-8F49-8E09D3A3F8C6}" destId="{A18D3BD0-E564-427C-9BF0-3A5139E944D4}" srcOrd="1" destOrd="0" presId="urn:microsoft.com/office/officeart/2005/8/layout/vList2"/>
    <dgm:cxn modelId="{E96F97A6-9342-4934-AE92-CA22C364788A}" type="presParOf" srcId="{4AC829B2-1095-4560-8F49-8E09D3A3F8C6}" destId="{2F91D6BE-3C83-4193-91B5-C79C51846BF6}" srcOrd="2" destOrd="0" presId="urn:microsoft.com/office/officeart/2005/8/layout/vList2"/>
    <dgm:cxn modelId="{3553BC04-0E83-4EC3-A81D-44E9D13E4304}" type="presParOf" srcId="{4AC829B2-1095-4560-8F49-8E09D3A3F8C6}" destId="{723132B7-6B0B-40F1-9D6A-27EF21FEF674}" srcOrd="3" destOrd="0" presId="urn:microsoft.com/office/officeart/2005/8/layout/vList2"/>
    <dgm:cxn modelId="{C507FE17-2D4E-4321-969D-EF87D80ED996}" type="presParOf" srcId="{4AC829B2-1095-4560-8F49-8E09D3A3F8C6}" destId="{F463AD3A-859C-44E7-A15E-7F6691A45DF8}" srcOrd="4" destOrd="0" presId="urn:microsoft.com/office/officeart/2005/8/layout/vList2"/>
    <dgm:cxn modelId="{E9F5F7BF-F222-4B7F-8517-0B4523B8B8E0}" type="presParOf" srcId="{4AC829B2-1095-4560-8F49-8E09D3A3F8C6}" destId="{39B2F131-9D9E-4899-AE23-8F04401A206E}" srcOrd="5" destOrd="0" presId="urn:microsoft.com/office/officeart/2005/8/layout/vList2"/>
    <dgm:cxn modelId="{C7654DAE-1A03-4EAD-8EA8-A030FF1A06B0}" type="presParOf" srcId="{4AC829B2-1095-4560-8F49-8E09D3A3F8C6}" destId="{654A0EBF-9E79-434D-83FA-711F29572EB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CF7FED-0C83-4CE4-871A-F122A452A1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DA07C97-D433-496D-A9BB-9E58E78E3763}">
      <dgm:prSet/>
      <dgm:spPr/>
      <dgm:t>
        <a:bodyPr/>
        <a:lstStyle/>
        <a:p>
          <a:r>
            <a:rPr lang="en-US"/>
            <a:t>- Objective: Perform customer segmentation using data mining techniques (SQL).</a:t>
          </a:r>
        </a:p>
      </dgm:t>
    </dgm:pt>
    <dgm:pt modelId="{0356258D-BAE8-4D42-8710-E85DDC915DB2}" type="parTrans" cxnId="{231FF76B-68B6-4A88-B207-47FC20318569}">
      <dgm:prSet/>
      <dgm:spPr/>
      <dgm:t>
        <a:bodyPr/>
        <a:lstStyle/>
        <a:p>
          <a:endParaRPr lang="en-US"/>
        </a:p>
      </dgm:t>
    </dgm:pt>
    <dgm:pt modelId="{2587EAF3-5571-4F0D-B8CD-949E19C4E864}" type="sibTrans" cxnId="{231FF76B-68B6-4A88-B207-47FC20318569}">
      <dgm:prSet/>
      <dgm:spPr/>
      <dgm:t>
        <a:bodyPr/>
        <a:lstStyle/>
        <a:p>
          <a:endParaRPr lang="en-US"/>
        </a:p>
      </dgm:t>
    </dgm:pt>
    <dgm:pt modelId="{BCB93B9D-121D-48C5-AE1D-9647EC27A797}">
      <dgm:prSet/>
      <dgm:spPr/>
      <dgm:t>
        <a:bodyPr/>
        <a:lstStyle/>
        <a:p>
          <a:r>
            <a:rPr lang="en-US"/>
            <a:t>- Dataset Description:</a:t>
          </a:r>
        </a:p>
      </dgm:t>
    </dgm:pt>
    <dgm:pt modelId="{4B1080BF-7525-444B-A29B-40B64F1EA202}" type="parTrans" cxnId="{36FBABA5-EA17-4E4F-A265-3130802C2111}">
      <dgm:prSet/>
      <dgm:spPr/>
      <dgm:t>
        <a:bodyPr/>
        <a:lstStyle/>
        <a:p>
          <a:endParaRPr lang="en-US"/>
        </a:p>
      </dgm:t>
    </dgm:pt>
    <dgm:pt modelId="{DF71FDF2-3BE7-4C36-9D9B-70289204C305}" type="sibTrans" cxnId="{36FBABA5-EA17-4E4F-A265-3130802C2111}">
      <dgm:prSet/>
      <dgm:spPr/>
      <dgm:t>
        <a:bodyPr/>
        <a:lstStyle/>
        <a:p>
          <a:endParaRPr lang="en-US"/>
        </a:p>
      </dgm:t>
    </dgm:pt>
    <dgm:pt modelId="{F2E65A7C-DB8B-48A7-893E-CD8F96B0B029}">
      <dgm:prSet/>
      <dgm:spPr/>
      <dgm:t>
        <a:bodyPr/>
        <a:lstStyle/>
        <a:p>
          <a:r>
            <a:rPr lang="en-US"/>
            <a:t>- 581,587 rows of transaction-level data.</a:t>
          </a:r>
        </a:p>
      </dgm:t>
    </dgm:pt>
    <dgm:pt modelId="{BDA31BE2-5D3B-490F-851E-21B41C8FDA9E}" type="parTrans" cxnId="{EB5E8F96-542E-47DC-B79C-EDFAB9EBB083}">
      <dgm:prSet/>
      <dgm:spPr/>
      <dgm:t>
        <a:bodyPr/>
        <a:lstStyle/>
        <a:p>
          <a:endParaRPr lang="en-US"/>
        </a:p>
      </dgm:t>
    </dgm:pt>
    <dgm:pt modelId="{106F4D31-0F49-42FF-86F0-832CE0E9EB8E}" type="sibTrans" cxnId="{EB5E8F96-542E-47DC-B79C-EDFAB9EBB083}">
      <dgm:prSet/>
      <dgm:spPr/>
      <dgm:t>
        <a:bodyPr/>
        <a:lstStyle/>
        <a:p>
          <a:endParaRPr lang="en-US"/>
        </a:p>
      </dgm:t>
    </dgm:pt>
    <dgm:pt modelId="{575EE34B-8384-4F6E-8EE9-B5BACD5BC840}">
      <dgm:prSet/>
      <dgm:spPr/>
      <dgm:t>
        <a:bodyPr/>
        <a:lstStyle/>
        <a:p>
          <a:r>
            <a:rPr lang="en-US"/>
            <a:t>- Key variables: InvoiceNo, StockCode, Quantity, InvoiceDate, UnitPrice, CustomerID, Country.</a:t>
          </a:r>
        </a:p>
      </dgm:t>
    </dgm:pt>
    <dgm:pt modelId="{9C46E4A0-9C17-4B5C-94B8-66C0DC990AF0}" type="parTrans" cxnId="{E9FE9429-E044-400E-B6BC-9107841DA4A9}">
      <dgm:prSet/>
      <dgm:spPr/>
      <dgm:t>
        <a:bodyPr/>
        <a:lstStyle/>
        <a:p>
          <a:endParaRPr lang="en-US"/>
        </a:p>
      </dgm:t>
    </dgm:pt>
    <dgm:pt modelId="{5B4EE2DA-B132-40EA-A2CA-A5A2F6F962CE}" type="sibTrans" cxnId="{E9FE9429-E044-400E-B6BC-9107841DA4A9}">
      <dgm:prSet/>
      <dgm:spPr/>
      <dgm:t>
        <a:bodyPr/>
        <a:lstStyle/>
        <a:p>
          <a:endParaRPr lang="en-US"/>
        </a:p>
      </dgm:t>
    </dgm:pt>
    <dgm:pt modelId="{4FC5CDCB-D3EC-467E-B394-35F145094148}" type="pres">
      <dgm:prSet presAssocID="{7FCF7FED-0C83-4CE4-871A-F122A452A1FD}" presName="root" presStyleCnt="0">
        <dgm:presLayoutVars>
          <dgm:dir/>
          <dgm:resizeHandles val="exact"/>
        </dgm:presLayoutVars>
      </dgm:prSet>
      <dgm:spPr/>
    </dgm:pt>
    <dgm:pt modelId="{267D5E6B-CBFE-41BE-A0AE-7742979D1999}" type="pres">
      <dgm:prSet presAssocID="{7DA07C97-D433-496D-A9BB-9E58E78E3763}" presName="compNode" presStyleCnt="0"/>
      <dgm:spPr/>
    </dgm:pt>
    <dgm:pt modelId="{8CF7508F-7F46-469F-A07D-EFA37939EACE}" type="pres">
      <dgm:prSet presAssocID="{7DA07C97-D433-496D-A9BB-9E58E78E3763}" presName="bgRect" presStyleLbl="bgShp" presStyleIdx="0" presStyleCnt="4"/>
      <dgm:spPr/>
    </dgm:pt>
    <dgm:pt modelId="{511469E7-6678-447A-B603-4B9E26C75CB3}" type="pres">
      <dgm:prSet presAssocID="{7DA07C97-D433-496D-A9BB-9E58E78E37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26F841D-0EE3-4E33-AA3E-C89ABE08C93A}" type="pres">
      <dgm:prSet presAssocID="{7DA07C97-D433-496D-A9BB-9E58E78E3763}" presName="spaceRect" presStyleCnt="0"/>
      <dgm:spPr/>
    </dgm:pt>
    <dgm:pt modelId="{A1599496-8747-4E8D-A63F-DD90AAE7F66C}" type="pres">
      <dgm:prSet presAssocID="{7DA07C97-D433-496D-A9BB-9E58E78E3763}" presName="parTx" presStyleLbl="revTx" presStyleIdx="0" presStyleCnt="4">
        <dgm:presLayoutVars>
          <dgm:chMax val="0"/>
          <dgm:chPref val="0"/>
        </dgm:presLayoutVars>
      </dgm:prSet>
      <dgm:spPr/>
    </dgm:pt>
    <dgm:pt modelId="{809F84ED-2ED6-47DA-ADEA-8C3B02979418}" type="pres">
      <dgm:prSet presAssocID="{2587EAF3-5571-4F0D-B8CD-949E19C4E864}" presName="sibTrans" presStyleCnt="0"/>
      <dgm:spPr/>
    </dgm:pt>
    <dgm:pt modelId="{EA1030AF-F7E1-4C29-8AAF-AC0BB8F326FA}" type="pres">
      <dgm:prSet presAssocID="{BCB93B9D-121D-48C5-AE1D-9647EC27A797}" presName="compNode" presStyleCnt="0"/>
      <dgm:spPr/>
    </dgm:pt>
    <dgm:pt modelId="{C1EBB898-3C0F-4088-96F3-25491B47F6DD}" type="pres">
      <dgm:prSet presAssocID="{BCB93B9D-121D-48C5-AE1D-9647EC27A797}" presName="bgRect" presStyleLbl="bgShp" presStyleIdx="1" presStyleCnt="4"/>
      <dgm:spPr/>
    </dgm:pt>
    <dgm:pt modelId="{F3A6C07B-A07A-4B6B-A107-069933DD9BAE}" type="pres">
      <dgm:prSet presAssocID="{BCB93B9D-121D-48C5-AE1D-9647EC27A79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77CC9A9-E0ED-4921-ADA5-9DB8B3778791}" type="pres">
      <dgm:prSet presAssocID="{BCB93B9D-121D-48C5-AE1D-9647EC27A797}" presName="spaceRect" presStyleCnt="0"/>
      <dgm:spPr/>
    </dgm:pt>
    <dgm:pt modelId="{086F203A-FB60-4084-86F9-877B40289953}" type="pres">
      <dgm:prSet presAssocID="{BCB93B9D-121D-48C5-AE1D-9647EC27A797}" presName="parTx" presStyleLbl="revTx" presStyleIdx="1" presStyleCnt="4">
        <dgm:presLayoutVars>
          <dgm:chMax val="0"/>
          <dgm:chPref val="0"/>
        </dgm:presLayoutVars>
      </dgm:prSet>
      <dgm:spPr/>
    </dgm:pt>
    <dgm:pt modelId="{A42C76BE-93BA-471C-8F64-D136B1059A3A}" type="pres">
      <dgm:prSet presAssocID="{DF71FDF2-3BE7-4C36-9D9B-70289204C305}" presName="sibTrans" presStyleCnt="0"/>
      <dgm:spPr/>
    </dgm:pt>
    <dgm:pt modelId="{38CE3BAB-5D25-462E-82D4-46187BC60EFD}" type="pres">
      <dgm:prSet presAssocID="{F2E65A7C-DB8B-48A7-893E-CD8F96B0B029}" presName="compNode" presStyleCnt="0"/>
      <dgm:spPr/>
    </dgm:pt>
    <dgm:pt modelId="{B1C856FE-77E8-4450-A5B4-BC5E44EE34C4}" type="pres">
      <dgm:prSet presAssocID="{F2E65A7C-DB8B-48A7-893E-CD8F96B0B029}" presName="bgRect" presStyleLbl="bgShp" presStyleIdx="2" presStyleCnt="4"/>
      <dgm:spPr/>
    </dgm:pt>
    <dgm:pt modelId="{DD96BF06-0133-478C-90B1-A782C0709F7E}" type="pres">
      <dgm:prSet presAssocID="{F2E65A7C-DB8B-48A7-893E-CD8F96B0B0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69F5348-72A3-4C4D-BF22-466EEE0CEC1C}" type="pres">
      <dgm:prSet presAssocID="{F2E65A7C-DB8B-48A7-893E-CD8F96B0B029}" presName="spaceRect" presStyleCnt="0"/>
      <dgm:spPr/>
    </dgm:pt>
    <dgm:pt modelId="{BC780F35-B2B3-45B6-9755-3405DC2A692B}" type="pres">
      <dgm:prSet presAssocID="{F2E65A7C-DB8B-48A7-893E-CD8F96B0B029}" presName="parTx" presStyleLbl="revTx" presStyleIdx="2" presStyleCnt="4">
        <dgm:presLayoutVars>
          <dgm:chMax val="0"/>
          <dgm:chPref val="0"/>
        </dgm:presLayoutVars>
      </dgm:prSet>
      <dgm:spPr/>
    </dgm:pt>
    <dgm:pt modelId="{5CB86603-41D3-44C4-BACC-E235F33EED2A}" type="pres">
      <dgm:prSet presAssocID="{106F4D31-0F49-42FF-86F0-832CE0E9EB8E}" presName="sibTrans" presStyleCnt="0"/>
      <dgm:spPr/>
    </dgm:pt>
    <dgm:pt modelId="{03935963-959C-4442-9438-AB8C314964B2}" type="pres">
      <dgm:prSet presAssocID="{575EE34B-8384-4F6E-8EE9-B5BACD5BC840}" presName="compNode" presStyleCnt="0"/>
      <dgm:spPr/>
    </dgm:pt>
    <dgm:pt modelId="{3FA3B147-B6D6-43A3-956C-B2960418D8A3}" type="pres">
      <dgm:prSet presAssocID="{575EE34B-8384-4F6E-8EE9-B5BACD5BC840}" presName="bgRect" presStyleLbl="bgShp" presStyleIdx="3" presStyleCnt="4"/>
      <dgm:spPr/>
    </dgm:pt>
    <dgm:pt modelId="{666FC7D8-B7FB-4285-8EFC-10B3D461DBCE}" type="pres">
      <dgm:prSet presAssocID="{575EE34B-8384-4F6E-8EE9-B5BACD5BC84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49F8059C-70B2-40A4-9337-31E1826CEB0E}" type="pres">
      <dgm:prSet presAssocID="{575EE34B-8384-4F6E-8EE9-B5BACD5BC840}" presName="spaceRect" presStyleCnt="0"/>
      <dgm:spPr/>
    </dgm:pt>
    <dgm:pt modelId="{1B088C43-A43E-4761-85B1-DE07BF39061C}" type="pres">
      <dgm:prSet presAssocID="{575EE34B-8384-4F6E-8EE9-B5BACD5BC84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9FE9429-E044-400E-B6BC-9107841DA4A9}" srcId="{7FCF7FED-0C83-4CE4-871A-F122A452A1FD}" destId="{575EE34B-8384-4F6E-8EE9-B5BACD5BC840}" srcOrd="3" destOrd="0" parTransId="{9C46E4A0-9C17-4B5C-94B8-66C0DC990AF0}" sibTransId="{5B4EE2DA-B132-40EA-A2CA-A5A2F6F962CE}"/>
    <dgm:cxn modelId="{BCDF1637-EDBD-4380-9099-F37504A909ED}" type="presOf" srcId="{575EE34B-8384-4F6E-8EE9-B5BACD5BC840}" destId="{1B088C43-A43E-4761-85B1-DE07BF39061C}" srcOrd="0" destOrd="0" presId="urn:microsoft.com/office/officeart/2018/2/layout/IconVerticalSolidList"/>
    <dgm:cxn modelId="{231FF76B-68B6-4A88-B207-47FC20318569}" srcId="{7FCF7FED-0C83-4CE4-871A-F122A452A1FD}" destId="{7DA07C97-D433-496D-A9BB-9E58E78E3763}" srcOrd="0" destOrd="0" parTransId="{0356258D-BAE8-4D42-8710-E85DDC915DB2}" sibTransId="{2587EAF3-5571-4F0D-B8CD-949E19C4E864}"/>
    <dgm:cxn modelId="{02F7E36D-0BAF-4E4A-A7A5-A5EA49191737}" type="presOf" srcId="{F2E65A7C-DB8B-48A7-893E-CD8F96B0B029}" destId="{BC780F35-B2B3-45B6-9755-3405DC2A692B}" srcOrd="0" destOrd="0" presId="urn:microsoft.com/office/officeart/2018/2/layout/IconVerticalSolidList"/>
    <dgm:cxn modelId="{9BE5D551-B43C-43DF-B6AF-96FE0E7DD3FE}" type="presOf" srcId="{7FCF7FED-0C83-4CE4-871A-F122A452A1FD}" destId="{4FC5CDCB-D3EC-467E-B394-35F145094148}" srcOrd="0" destOrd="0" presId="urn:microsoft.com/office/officeart/2018/2/layout/IconVerticalSolidList"/>
    <dgm:cxn modelId="{3437FD73-F080-487E-8F2F-A91DE45F57EC}" type="presOf" srcId="{BCB93B9D-121D-48C5-AE1D-9647EC27A797}" destId="{086F203A-FB60-4084-86F9-877B40289953}" srcOrd="0" destOrd="0" presId="urn:microsoft.com/office/officeart/2018/2/layout/IconVerticalSolidList"/>
    <dgm:cxn modelId="{5E5C5F58-5970-426C-89EF-36DF24EC060B}" type="presOf" srcId="{7DA07C97-D433-496D-A9BB-9E58E78E3763}" destId="{A1599496-8747-4E8D-A63F-DD90AAE7F66C}" srcOrd="0" destOrd="0" presId="urn:microsoft.com/office/officeart/2018/2/layout/IconVerticalSolidList"/>
    <dgm:cxn modelId="{EB5E8F96-542E-47DC-B79C-EDFAB9EBB083}" srcId="{7FCF7FED-0C83-4CE4-871A-F122A452A1FD}" destId="{F2E65A7C-DB8B-48A7-893E-CD8F96B0B029}" srcOrd="2" destOrd="0" parTransId="{BDA31BE2-5D3B-490F-851E-21B41C8FDA9E}" sibTransId="{106F4D31-0F49-42FF-86F0-832CE0E9EB8E}"/>
    <dgm:cxn modelId="{36FBABA5-EA17-4E4F-A265-3130802C2111}" srcId="{7FCF7FED-0C83-4CE4-871A-F122A452A1FD}" destId="{BCB93B9D-121D-48C5-AE1D-9647EC27A797}" srcOrd="1" destOrd="0" parTransId="{4B1080BF-7525-444B-A29B-40B64F1EA202}" sibTransId="{DF71FDF2-3BE7-4C36-9D9B-70289204C305}"/>
    <dgm:cxn modelId="{4AD7470A-6F0F-4777-85A1-03CF72FA1505}" type="presParOf" srcId="{4FC5CDCB-D3EC-467E-B394-35F145094148}" destId="{267D5E6B-CBFE-41BE-A0AE-7742979D1999}" srcOrd="0" destOrd="0" presId="urn:microsoft.com/office/officeart/2018/2/layout/IconVerticalSolidList"/>
    <dgm:cxn modelId="{B5E31D0F-A238-47CA-9528-F9CE1AC71755}" type="presParOf" srcId="{267D5E6B-CBFE-41BE-A0AE-7742979D1999}" destId="{8CF7508F-7F46-469F-A07D-EFA37939EACE}" srcOrd="0" destOrd="0" presId="urn:microsoft.com/office/officeart/2018/2/layout/IconVerticalSolidList"/>
    <dgm:cxn modelId="{20B9F728-1A22-49E9-914F-98D11D3D3B62}" type="presParOf" srcId="{267D5E6B-CBFE-41BE-A0AE-7742979D1999}" destId="{511469E7-6678-447A-B603-4B9E26C75CB3}" srcOrd="1" destOrd="0" presId="urn:microsoft.com/office/officeart/2018/2/layout/IconVerticalSolidList"/>
    <dgm:cxn modelId="{A9E911D0-AB87-4920-9135-6B00F0E84C70}" type="presParOf" srcId="{267D5E6B-CBFE-41BE-A0AE-7742979D1999}" destId="{626F841D-0EE3-4E33-AA3E-C89ABE08C93A}" srcOrd="2" destOrd="0" presId="urn:microsoft.com/office/officeart/2018/2/layout/IconVerticalSolidList"/>
    <dgm:cxn modelId="{28A395F7-3D66-4415-94AF-9D41FDB6C42E}" type="presParOf" srcId="{267D5E6B-CBFE-41BE-A0AE-7742979D1999}" destId="{A1599496-8747-4E8D-A63F-DD90AAE7F66C}" srcOrd="3" destOrd="0" presId="urn:microsoft.com/office/officeart/2018/2/layout/IconVerticalSolidList"/>
    <dgm:cxn modelId="{05943E4C-C2AE-4DE1-BB5B-83166F56322C}" type="presParOf" srcId="{4FC5CDCB-D3EC-467E-B394-35F145094148}" destId="{809F84ED-2ED6-47DA-ADEA-8C3B02979418}" srcOrd="1" destOrd="0" presId="urn:microsoft.com/office/officeart/2018/2/layout/IconVerticalSolidList"/>
    <dgm:cxn modelId="{E77A2069-4340-4B89-8C6D-271E7321452E}" type="presParOf" srcId="{4FC5CDCB-D3EC-467E-B394-35F145094148}" destId="{EA1030AF-F7E1-4C29-8AAF-AC0BB8F326FA}" srcOrd="2" destOrd="0" presId="urn:microsoft.com/office/officeart/2018/2/layout/IconVerticalSolidList"/>
    <dgm:cxn modelId="{AF3D38B3-CB58-4F6C-8DD5-14422DFA4FBA}" type="presParOf" srcId="{EA1030AF-F7E1-4C29-8AAF-AC0BB8F326FA}" destId="{C1EBB898-3C0F-4088-96F3-25491B47F6DD}" srcOrd="0" destOrd="0" presId="urn:microsoft.com/office/officeart/2018/2/layout/IconVerticalSolidList"/>
    <dgm:cxn modelId="{22C7DF07-A440-4F36-BCA8-2C32535DA045}" type="presParOf" srcId="{EA1030AF-F7E1-4C29-8AAF-AC0BB8F326FA}" destId="{F3A6C07B-A07A-4B6B-A107-069933DD9BAE}" srcOrd="1" destOrd="0" presId="urn:microsoft.com/office/officeart/2018/2/layout/IconVerticalSolidList"/>
    <dgm:cxn modelId="{EF05FD4E-6848-4C89-B396-BFDAFA8AB457}" type="presParOf" srcId="{EA1030AF-F7E1-4C29-8AAF-AC0BB8F326FA}" destId="{377CC9A9-E0ED-4921-ADA5-9DB8B3778791}" srcOrd="2" destOrd="0" presId="urn:microsoft.com/office/officeart/2018/2/layout/IconVerticalSolidList"/>
    <dgm:cxn modelId="{7C2C8D28-8DB5-4E07-831A-DE6EFF178123}" type="presParOf" srcId="{EA1030AF-F7E1-4C29-8AAF-AC0BB8F326FA}" destId="{086F203A-FB60-4084-86F9-877B40289953}" srcOrd="3" destOrd="0" presId="urn:microsoft.com/office/officeart/2018/2/layout/IconVerticalSolidList"/>
    <dgm:cxn modelId="{3D90F1FE-C3B9-4B2C-A103-914CC4E951AF}" type="presParOf" srcId="{4FC5CDCB-D3EC-467E-B394-35F145094148}" destId="{A42C76BE-93BA-471C-8F64-D136B1059A3A}" srcOrd="3" destOrd="0" presId="urn:microsoft.com/office/officeart/2018/2/layout/IconVerticalSolidList"/>
    <dgm:cxn modelId="{065A9921-7759-4851-B71E-B0DDB5021D1E}" type="presParOf" srcId="{4FC5CDCB-D3EC-467E-B394-35F145094148}" destId="{38CE3BAB-5D25-462E-82D4-46187BC60EFD}" srcOrd="4" destOrd="0" presId="urn:microsoft.com/office/officeart/2018/2/layout/IconVerticalSolidList"/>
    <dgm:cxn modelId="{08A4F15E-27D0-4356-8A89-5C1874C009CF}" type="presParOf" srcId="{38CE3BAB-5D25-462E-82D4-46187BC60EFD}" destId="{B1C856FE-77E8-4450-A5B4-BC5E44EE34C4}" srcOrd="0" destOrd="0" presId="urn:microsoft.com/office/officeart/2018/2/layout/IconVerticalSolidList"/>
    <dgm:cxn modelId="{5341DDF2-C20B-4BFC-8DF2-2A08D20A6D5F}" type="presParOf" srcId="{38CE3BAB-5D25-462E-82D4-46187BC60EFD}" destId="{DD96BF06-0133-478C-90B1-A782C0709F7E}" srcOrd="1" destOrd="0" presId="urn:microsoft.com/office/officeart/2018/2/layout/IconVerticalSolidList"/>
    <dgm:cxn modelId="{22C68E71-790D-4D1D-9BE8-2FE25B887C0E}" type="presParOf" srcId="{38CE3BAB-5D25-462E-82D4-46187BC60EFD}" destId="{469F5348-72A3-4C4D-BF22-466EEE0CEC1C}" srcOrd="2" destOrd="0" presId="urn:microsoft.com/office/officeart/2018/2/layout/IconVerticalSolidList"/>
    <dgm:cxn modelId="{5560D8A4-E298-41B2-B42F-A119283501AB}" type="presParOf" srcId="{38CE3BAB-5D25-462E-82D4-46187BC60EFD}" destId="{BC780F35-B2B3-45B6-9755-3405DC2A692B}" srcOrd="3" destOrd="0" presId="urn:microsoft.com/office/officeart/2018/2/layout/IconVerticalSolidList"/>
    <dgm:cxn modelId="{66CF9771-2E4D-4277-B9E9-A00C804F0A27}" type="presParOf" srcId="{4FC5CDCB-D3EC-467E-B394-35F145094148}" destId="{5CB86603-41D3-44C4-BACC-E235F33EED2A}" srcOrd="5" destOrd="0" presId="urn:microsoft.com/office/officeart/2018/2/layout/IconVerticalSolidList"/>
    <dgm:cxn modelId="{92CF74FE-6E0F-4F1F-B6FB-E85E5176015E}" type="presParOf" srcId="{4FC5CDCB-D3EC-467E-B394-35F145094148}" destId="{03935963-959C-4442-9438-AB8C314964B2}" srcOrd="6" destOrd="0" presId="urn:microsoft.com/office/officeart/2018/2/layout/IconVerticalSolidList"/>
    <dgm:cxn modelId="{9B9C8A06-A931-4B78-8F2A-77C6D4B973FE}" type="presParOf" srcId="{03935963-959C-4442-9438-AB8C314964B2}" destId="{3FA3B147-B6D6-43A3-956C-B2960418D8A3}" srcOrd="0" destOrd="0" presId="urn:microsoft.com/office/officeart/2018/2/layout/IconVerticalSolidList"/>
    <dgm:cxn modelId="{87A89510-F954-4F8B-8E9E-C363418F8000}" type="presParOf" srcId="{03935963-959C-4442-9438-AB8C314964B2}" destId="{666FC7D8-B7FB-4285-8EFC-10B3D461DBCE}" srcOrd="1" destOrd="0" presId="urn:microsoft.com/office/officeart/2018/2/layout/IconVerticalSolidList"/>
    <dgm:cxn modelId="{3909C07B-AA62-4824-8582-121EBA28CAFD}" type="presParOf" srcId="{03935963-959C-4442-9438-AB8C314964B2}" destId="{49F8059C-70B2-40A4-9337-31E1826CEB0E}" srcOrd="2" destOrd="0" presId="urn:microsoft.com/office/officeart/2018/2/layout/IconVerticalSolidList"/>
    <dgm:cxn modelId="{83B328FD-2698-4EE1-9348-0382E550E894}" type="presParOf" srcId="{03935963-959C-4442-9438-AB8C314964B2}" destId="{1B088C43-A43E-4761-85B1-DE07BF3906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236C76-D658-400B-860F-7354224BCF2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1692E8-CB9F-4CBB-B04E-C97FB5BF1755}">
      <dgm:prSet/>
      <dgm:spPr/>
      <dgm:t>
        <a:bodyPr/>
        <a:lstStyle/>
        <a:p>
          <a:r>
            <a:rPr lang="en-US" dirty="0"/>
            <a:t>1. Metadata Definition</a:t>
          </a:r>
        </a:p>
      </dgm:t>
    </dgm:pt>
    <dgm:pt modelId="{252B0E46-612E-4E32-9E05-A638D0ADD30D}" type="parTrans" cxnId="{F1D4CFEF-36A7-4D96-9100-4E9D483C4AE5}">
      <dgm:prSet/>
      <dgm:spPr/>
      <dgm:t>
        <a:bodyPr/>
        <a:lstStyle/>
        <a:p>
          <a:endParaRPr lang="en-US"/>
        </a:p>
      </dgm:t>
    </dgm:pt>
    <dgm:pt modelId="{8B981411-2F38-4FA3-9403-3C6138508D1F}" type="sibTrans" cxnId="{F1D4CFEF-36A7-4D96-9100-4E9D483C4AE5}">
      <dgm:prSet/>
      <dgm:spPr/>
      <dgm:t>
        <a:bodyPr/>
        <a:lstStyle/>
        <a:p>
          <a:endParaRPr lang="en-US"/>
        </a:p>
      </dgm:t>
    </dgm:pt>
    <dgm:pt modelId="{AEB97007-141F-4514-AB35-B0E4C2C2645B}">
      <dgm:prSet/>
      <dgm:spPr/>
      <dgm:t>
        <a:bodyPr/>
        <a:lstStyle/>
        <a:p>
          <a:r>
            <a:rPr lang="en-US" dirty="0"/>
            <a:t>2. Distribution of Order Values</a:t>
          </a:r>
        </a:p>
      </dgm:t>
    </dgm:pt>
    <dgm:pt modelId="{9AD16F45-67CA-4340-8972-61DC4D7891D0}" type="parTrans" cxnId="{C96AE638-287E-4CA1-AB36-54A6523D4FB3}">
      <dgm:prSet/>
      <dgm:spPr/>
      <dgm:t>
        <a:bodyPr/>
        <a:lstStyle/>
        <a:p>
          <a:endParaRPr lang="en-US"/>
        </a:p>
      </dgm:t>
    </dgm:pt>
    <dgm:pt modelId="{A5141A2B-CD5B-4433-B671-899AE2D936B7}" type="sibTrans" cxnId="{C96AE638-287E-4CA1-AB36-54A6523D4FB3}">
      <dgm:prSet/>
      <dgm:spPr/>
      <dgm:t>
        <a:bodyPr/>
        <a:lstStyle/>
        <a:p>
          <a:endParaRPr lang="en-US"/>
        </a:p>
      </dgm:t>
    </dgm:pt>
    <dgm:pt modelId="{73E79611-2C7F-4939-A91F-284ABD28F739}">
      <dgm:prSet/>
      <dgm:spPr/>
      <dgm:t>
        <a:bodyPr/>
        <a:lstStyle/>
        <a:p>
          <a:r>
            <a:rPr lang="en-US" dirty="0"/>
            <a:t>3. Unique Products Purchased</a:t>
          </a:r>
        </a:p>
      </dgm:t>
    </dgm:pt>
    <dgm:pt modelId="{7E5096D8-863D-4BE1-883D-5B51CD064569}" type="parTrans" cxnId="{C4B493ED-7465-4CB9-B5BA-B10A603E3F9D}">
      <dgm:prSet/>
      <dgm:spPr/>
      <dgm:t>
        <a:bodyPr/>
        <a:lstStyle/>
        <a:p>
          <a:endParaRPr lang="en-US"/>
        </a:p>
      </dgm:t>
    </dgm:pt>
    <dgm:pt modelId="{B054F8BC-8AD8-4DC3-A15B-1962BC510FCE}" type="sibTrans" cxnId="{C4B493ED-7465-4CB9-B5BA-B10A603E3F9D}">
      <dgm:prSet/>
      <dgm:spPr/>
      <dgm:t>
        <a:bodyPr/>
        <a:lstStyle/>
        <a:p>
          <a:endParaRPr lang="en-US"/>
        </a:p>
      </dgm:t>
    </dgm:pt>
    <dgm:pt modelId="{3ADBBCC5-17B2-428B-A1BF-04091CABA653}">
      <dgm:prSet/>
      <dgm:spPr/>
      <dgm:t>
        <a:bodyPr/>
        <a:lstStyle/>
        <a:p>
          <a:r>
            <a:rPr lang="en-US" dirty="0"/>
            <a:t>4. Single Purchase Customers</a:t>
          </a:r>
        </a:p>
      </dgm:t>
    </dgm:pt>
    <dgm:pt modelId="{EE87A7CA-3445-4A32-9CEF-2DF40EFAC734}" type="parTrans" cxnId="{A98559A5-AA0A-4859-8EA5-E06127D7D179}">
      <dgm:prSet/>
      <dgm:spPr/>
      <dgm:t>
        <a:bodyPr/>
        <a:lstStyle/>
        <a:p>
          <a:endParaRPr lang="en-US"/>
        </a:p>
      </dgm:t>
    </dgm:pt>
    <dgm:pt modelId="{C4F069F9-6610-43B2-A977-CFBF3BB95FC2}" type="sibTrans" cxnId="{A98559A5-AA0A-4859-8EA5-E06127D7D179}">
      <dgm:prSet/>
      <dgm:spPr/>
      <dgm:t>
        <a:bodyPr/>
        <a:lstStyle/>
        <a:p>
          <a:endParaRPr lang="en-US"/>
        </a:p>
      </dgm:t>
    </dgm:pt>
    <dgm:pt modelId="{3F5F1AEB-BC01-41DA-B252-4D892A890A9D}">
      <dgm:prSet/>
      <dgm:spPr/>
      <dgm:t>
        <a:bodyPr/>
        <a:lstStyle/>
        <a:p>
          <a:r>
            <a:rPr lang="en-US" dirty="0"/>
            <a:t>5. Commonly Purchased Products Together</a:t>
          </a:r>
        </a:p>
      </dgm:t>
    </dgm:pt>
    <dgm:pt modelId="{944B78F4-E8C8-4552-852E-60EA28268A30}" type="parTrans" cxnId="{A50F9269-B267-4B56-8422-F1E6D71B6AB8}">
      <dgm:prSet/>
      <dgm:spPr/>
      <dgm:t>
        <a:bodyPr/>
        <a:lstStyle/>
        <a:p>
          <a:endParaRPr lang="en-US"/>
        </a:p>
      </dgm:t>
    </dgm:pt>
    <dgm:pt modelId="{A204F2EB-47F3-4D97-BA70-3AEF9004159F}" type="sibTrans" cxnId="{A50F9269-B267-4B56-8422-F1E6D71B6AB8}">
      <dgm:prSet/>
      <dgm:spPr/>
      <dgm:t>
        <a:bodyPr/>
        <a:lstStyle/>
        <a:p>
          <a:endParaRPr lang="en-US"/>
        </a:p>
      </dgm:t>
    </dgm:pt>
    <dgm:pt modelId="{3660AE64-0580-4E43-A496-172310EC54AC}" type="pres">
      <dgm:prSet presAssocID="{3B236C76-D658-400B-860F-7354224BCF2F}" presName="linear" presStyleCnt="0">
        <dgm:presLayoutVars>
          <dgm:animLvl val="lvl"/>
          <dgm:resizeHandles val="exact"/>
        </dgm:presLayoutVars>
      </dgm:prSet>
      <dgm:spPr/>
    </dgm:pt>
    <dgm:pt modelId="{0EA2EB08-C0A8-4740-AD22-35C38E2697CA}" type="pres">
      <dgm:prSet presAssocID="{641692E8-CB9F-4CBB-B04E-C97FB5BF175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1E97AE6-E0EC-4C27-8084-ADA81333ADAA}" type="pres">
      <dgm:prSet presAssocID="{8B981411-2F38-4FA3-9403-3C6138508D1F}" presName="spacer" presStyleCnt="0"/>
      <dgm:spPr/>
    </dgm:pt>
    <dgm:pt modelId="{0F324034-0CED-43FB-AF2F-C551C597C10A}" type="pres">
      <dgm:prSet presAssocID="{AEB97007-141F-4514-AB35-B0E4C2C2645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9CF9F36-9009-416E-A34F-855805963B01}" type="pres">
      <dgm:prSet presAssocID="{A5141A2B-CD5B-4433-B671-899AE2D936B7}" presName="spacer" presStyleCnt="0"/>
      <dgm:spPr/>
    </dgm:pt>
    <dgm:pt modelId="{F0C1C117-8E39-421D-B4A7-DD52E541B6FB}" type="pres">
      <dgm:prSet presAssocID="{73E79611-2C7F-4939-A91F-284ABD28F73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7B69CBE-EC62-47F4-8612-70B35EC64C92}" type="pres">
      <dgm:prSet presAssocID="{B054F8BC-8AD8-4DC3-A15B-1962BC510FCE}" presName="spacer" presStyleCnt="0"/>
      <dgm:spPr/>
    </dgm:pt>
    <dgm:pt modelId="{A3952486-DB09-4959-AB96-484356EADDB6}" type="pres">
      <dgm:prSet presAssocID="{3ADBBCC5-17B2-428B-A1BF-04091CABA65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283438F-B2DB-4A93-90DD-A9135F6F9C8A}" type="pres">
      <dgm:prSet presAssocID="{C4F069F9-6610-43B2-A977-CFBF3BB95FC2}" presName="spacer" presStyleCnt="0"/>
      <dgm:spPr/>
    </dgm:pt>
    <dgm:pt modelId="{335CA560-DCCE-4EC7-83D4-3466C977CD76}" type="pres">
      <dgm:prSet presAssocID="{3F5F1AEB-BC01-41DA-B252-4D892A890A9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FD31A0D-72B3-4CDF-87A7-874702446F3A}" type="presOf" srcId="{73E79611-2C7F-4939-A91F-284ABD28F739}" destId="{F0C1C117-8E39-421D-B4A7-DD52E541B6FB}" srcOrd="0" destOrd="0" presId="urn:microsoft.com/office/officeart/2005/8/layout/vList2"/>
    <dgm:cxn modelId="{C96AE638-287E-4CA1-AB36-54A6523D4FB3}" srcId="{3B236C76-D658-400B-860F-7354224BCF2F}" destId="{AEB97007-141F-4514-AB35-B0E4C2C2645B}" srcOrd="1" destOrd="0" parTransId="{9AD16F45-67CA-4340-8972-61DC4D7891D0}" sibTransId="{A5141A2B-CD5B-4433-B671-899AE2D936B7}"/>
    <dgm:cxn modelId="{A50F9269-B267-4B56-8422-F1E6D71B6AB8}" srcId="{3B236C76-D658-400B-860F-7354224BCF2F}" destId="{3F5F1AEB-BC01-41DA-B252-4D892A890A9D}" srcOrd="4" destOrd="0" parTransId="{944B78F4-E8C8-4552-852E-60EA28268A30}" sibTransId="{A204F2EB-47F3-4D97-BA70-3AEF9004159F}"/>
    <dgm:cxn modelId="{E0CB146B-51D7-4EC1-9B4F-D16519713C1B}" type="presOf" srcId="{641692E8-CB9F-4CBB-B04E-C97FB5BF1755}" destId="{0EA2EB08-C0A8-4740-AD22-35C38E2697CA}" srcOrd="0" destOrd="0" presId="urn:microsoft.com/office/officeart/2005/8/layout/vList2"/>
    <dgm:cxn modelId="{DDA5D473-C80A-4C97-8ED5-B7FC9A694CBA}" type="presOf" srcId="{3B236C76-D658-400B-860F-7354224BCF2F}" destId="{3660AE64-0580-4E43-A496-172310EC54AC}" srcOrd="0" destOrd="0" presId="urn:microsoft.com/office/officeart/2005/8/layout/vList2"/>
    <dgm:cxn modelId="{71C00F8D-CE3A-43D4-8028-8A0661000460}" type="presOf" srcId="{AEB97007-141F-4514-AB35-B0E4C2C2645B}" destId="{0F324034-0CED-43FB-AF2F-C551C597C10A}" srcOrd="0" destOrd="0" presId="urn:microsoft.com/office/officeart/2005/8/layout/vList2"/>
    <dgm:cxn modelId="{A98559A5-AA0A-4859-8EA5-E06127D7D179}" srcId="{3B236C76-D658-400B-860F-7354224BCF2F}" destId="{3ADBBCC5-17B2-428B-A1BF-04091CABA653}" srcOrd="3" destOrd="0" parTransId="{EE87A7CA-3445-4A32-9CEF-2DF40EFAC734}" sibTransId="{C4F069F9-6610-43B2-A977-CFBF3BB95FC2}"/>
    <dgm:cxn modelId="{9F5D3EC5-74FB-4640-A904-B581F5AF55FF}" type="presOf" srcId="{3ADBBCC5-17B2-428B-A1BF-04091CABA653}" destId="{A3952486-DB09-4959-AB96-484356EADDB6}" srcOrd="0" destOrd="0" presId="urn:microsoft.com/office/officeart/2005/8/layout/vList2"/>
    <dgm:cxn modelId="{C4B493ED-7465-4CB9-B5BA-B10A603E3F9D}" srcId="{3B236C76-D658-400B-860F-7354224BCF2F}" destId="{73E79611-2C7F-4939-A91F-284ABD28F739}" srcOrd="2" destOrd="0" parTransId="{7E5096D8-863D-4BE1-883D-5B51CD064569}" sibTransId="{B054F8BC-8AD8-4DC3-A15B-1962BC510FCE}"/>
    <dgm:cxn modelId="{06D1E0EE-DFA6-497D-9434-A06BA1607447}" type="presOf" srcId="{3F5F1AEB-BC01-41DA-B252-4D892A890A9D}" destId="{335CA560-DCCE-4EC7-83D4-3466C977CD76}" srcOrd="0" destOrd="0" presId="urn:microsoft.com/office/officeart/2005/8/layout/vList2"/>
    <dgm:cxn modelId="{F1D4CFEF-36A7-4D96-9100-4E9D483C4AE5}" srcId="{3B236C76-D658-400B-860F-7354224BCF2F}" destId="{641692E8-CB9F-4CBB-B04E-C97FB5BF1755}" srcOrd="0" destOrd="0" parTransId="{252B0E46-612E-4E32-9E05-A638D0ADD30D}" sibTransId="{8B981411-2F38-4FA3-9403-3C6138508D1F}"/>
    <dgm:cxn modelId="{6920CC0C-1298-439E-9261-34404BAEA00B}" type="presParOf" srcId="{3660AE64-0580-4E43-A496-172310EC54AC}" destId="{0EA2EB08-C0A8-4740-AD22-35C38E2697CA}" srcOrd="0" destOrd="0" presId="urn:microsoft.com/office/officeart/2005/8/layout/vList2"/>
    <dgm:cxn modelId="{844F4595-8689-408C-92EE-D341A8863973}" type="presParOf" srcId="{3660AE64-0580-4E43-A496-172310EC54AC}" destId="{71E97AE6-E0EC-4C27-8084-ADA81333ADAA}" srcOrd="1" destOrd="0" presId="urn:microsoft.com/office/officeart/2005/8/layout/vList2"/>
    <dgm:cxn modelId="{45C3E019-75B4-4070-AA58-33350421B5D2}" type="presParOf" srcId="{3660AE64-0580-4E43-A496-172310EC54AC}" destId="{0F324034-0CED-43FB-AF2F-C551C597C10A}" srcOrd="2" destOrd="0" presId="urn:microsoft.com/office/officeart/2005/8/layout/vList2"/>
    <dgm:cxn modelId="{B4F0F9A4-BF04-4C33-9570-22338EE25CE1}" type="presParOf" srcId="{3660AE64-0580-4E43-A496-172310EC54AC}" destId="{19CF9F36-9009-416E-A34F-855805963B01}" srcOrd="3" destOrd="0" presId="urn:microsoft.com/office/officeart/2005/8/layout/vList2"/>
    <dgm:cxn modelId="{AEA04184-8D6A-4B5A-A70D-31A98B780457}" type="presParOf" srcId="{3660AE64-0580-4E43-A496-172310EC54AC}" destId="{F0C1C117-8E39-421D-B4A7-DD52E541B6FB}" srcOrd="4" destOrd="0" presId="urn:microsoft.com/office/officeart/2005/8/layout/vList2"/>
    <dgm:cxn modelId="{CF434B2C-002A-4C68-8480-6D82EECB6DF8}" type="presParOf" srcId="{3660AE64-0580-4E43-A496-172310EC54AC}" destId="{F7B69CBE-EC62-47F4-8612-70B35EC64C92}" srcOrd="5" destOrd="0" presId="urn:microsoft.com/office/officeart/2005/8/layout/vList2"/>
    <dgm:cxn modelId="{9EBAE4CC-5F74-4BED-8A91-5C404902A4F6}" type="presParOf" srcId="{3660AE64-0580-4E43-A496-172310EC54AC}" destId="{A3952486-DB09-4959-AB96-484356EADDB6}" srcOrd="6" destOrd="0" presId="urn:microsoft.com/office/officeart/2005/8/layout/vList2"/>
    <dgm:cxn modelId="{8FBB2F6E-DB15-49B9-BDF0-BB5C0CE348B7}" type="presParOf" srcId="{3660AE64-0580-4E43-A496-172310EC54AC}" destId="{3283438F-B2DB-4A93-90DD-A9135F6F9C8A}" srcOrd="7" destOrd="0" presId="urn:microsoft.com/office/officeart/2005/8/layout/vList2"/>
    <dgm:cxn modelId="{ACB213AD-11F7-43AD-BBF8-E5084EFB3F34}" type="presParOf" srcId="{3660AE64-0580-4E43-A496-172310EC54AC}" destId="{335CA560-DCCE-4EC7-83D4-3466C977CD7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236C76-D658-400B-860F-7354224BCF2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1692E8-CB9F-4CBB-B04E-C97FB5BF1755}">
      <dgm:prSet/>
      <dgm:spPr/>
      <dgm:t>
        <a:bodyPr/>
        <a:lstStyle/>
        <a:p>
          <a:r>
            <a:rPr lang="en-US" b="0" dirty="0"/>
            <a:t>1.      Customer Segmentation by Purchase Frequency</a:t>
          </a:r>
        </a:p>
      </dgm:t>
    </dgm:pt>
    <dgm:pt modelId="{252B0E46-612E-4E32-9E05-A638D0ADD30D}" type="parTrans" cxnId="{F1D4CFEF-36A7-4D96-9100-4E9D483C4AE5}">
      <dgm:prSet/>
      <dgm:spPr/>
      <dgm:t>
        <a:bodyPr/>
        <a:lstStyle/>
        <a:p>
          <a:endParaRPr lang="en-US"/>
        </a:p>
      </dgm:t>
    </dgm:pt>
    <dgm:pt modelId="{8B981411-2F38-4FA3-9403-3C6138508D1F}" type="sibTrans" cxnId="{F1D4CFEF-36A7-4D96-9100-4E9D483C4AE5}">
      <dgm:prSet/>
      <dgm:spPr/>
      <dgm:t>
        <a:bodyPr/>
        <a:lstStyle/>
        <a:p>
          <a:endParaRPr lang="en-US"/>
        </a:p>
      </dgm:t>
    </dgm:pt>
    <dgm:pt modelId="{669A8EB0-BB70-4839-8989-9907DB3E9514}">
      <dgm:prSet/>
      <dgm:spPr/>
      <dgm:t>
        <a:bodyPr/>
        <a:lstStyle/>
        <a:p>
          <a:r>
            <a:rPr lang="en-US" b="0" dirty="0"/>
            <a:t>2. Average Order Value by Country</a:t>
          </a:r>
        </a:p>
      </dgm:t>
    </dgm:pt>
    <dgm:pt modelId="{0E8A63FF-3EF9-4E0D-B72F-70B0FC53E515}" type="parTrans" cxnId="{3009A009-6597-4DBD-BD40-23AF9E95A7F3}">
      <dgm:prSet/>
      <dgm:spPr/>
      <dgm:t>
        <a:bodyPr/>
        <a:lstStyle/>
        <a:p>
          <a:endParaRPr lang="en-US"/>
        </a:p>
      </dgm:t>
    </dgm:pt>
    <dgm:pt modelId="{537D3ECB-FE49-459B-83C6-201B57E81FFF}" type="sibTrans" cxnId="{3009A009-6597-4DBD-BD40-23AF9E95A7F3}">
      <dgm:prSet/>
      <dgm:spPr/>
      <dgm:t>
        <a:bodyPr/>
        <a:lstStyle/>
        <a:p>
          <a:endParaRPr lang="en-US"/>
        </a:p>
      </dgm:t>
    </dgm:pt>
    <dgm:pt modelId="{8BF6E167-56FA-4745-A51D-7A123757E594}">
      <dgm:prSet/>
      <dgm:spPr/>
      <dgm:t>
        <a:bodyPr/>
        <a:lstStyle/>
        <a:p>
          <a:r>
            <a:rPr lang="en-US" b="0" dirty="0"/>
            <a:t>3. Customer Churn Analysis</a:t>
          </a:r>
        </a:p>
      </dgm:t>
    </dgm:pt>
    <dgm:pt modelId="{096C1F5B-1FAD-45EE-BB2C-7D785788957E}" type="parTrans" cxnId="{605AE9E8-1734-4A3D-A1B2-B3BFA6DAF4BE}">
      <dgm:prSet/>
      <dgm:spPr/>
      <dgm:t>
        <a:bodyPr/>
        <a:lstStyle/>
        <a:p>
          <a:endParaRPr lang="en-US"/>
        </a:p>
      </dgm:t>
    </dgm:pt>
    <dgm:pt modelId="{18287587-0B27-45E7-B4B4-04C13C742A3C}" type="sibTrans" cxnId="{605AE9E8-1734-4A3D-A1B2-B3BFA6DAF4BE}">
      <dgm:prSet/>
      <dgm:spPr/>
      <dgm:t>
        <a:bodyPr/>
        <a:lstStyle/>
        <a:p>
          <a:endParaRPr lang="en-US"/>
        </a:p>
      </dgm:t>
    </dgm:pt>
    <dgm:pt modelId="{10F40694-84C8-4095-82D0-B43E54FCCF2C}">
      <dgm:prSet/>
      <dgm:spPr/>
      <dgm:t>
        <a:bodyPr/>
        <a:lstStyle/>
        <a:p>
          <a:r>
            <a:rPr lang="en-US" b="0" dirty="0"/>
            <a:t>4. Product Affinity Analysis</a:t>
          </a:r>
        </a:p>
      </dgm:t>
    </dgm:pt>
    <dgm:pt modelId="{323668C5-8F63-498B-9CBA-BBE83477F814}" type="parTrans" cxnId="{B5B0E846-059A-430A-92AB-F1F746635E76}">
      <dgm:prSet/>
      <dgm:spPr/>
      <dgm:t>
        <a:bodyPr/>
        <a:lstStyle/>
        <a:p>
          <a:endParaRPr lang="en-US"/>
        </a:p>
      </dgm:t>
    </dgm:pt>
    <dgm:pt modelId="{294723CF-1501-45C4-9C51-DF3706AB7848}" type="sibTrans" cxnId="{B5B0E846-059A-430A-92AB-F1F746635E76}">
      <dgm:prSet/>
      <dgm:spPr/>
      <dgm:t>
        <a:bodyPr/>
        <a:lstStyle/>
        <a:p>
          <a:endParaRPr lang="en-US"/>
        </a:p>
      </dgm:t>
    </dgm:pt>
    <dgm:pt modelId="{303D1849-59DD-4C6E-8846-E4CCDE412FD8}">
      <dgm:prSet/>
      <dgm:spPr/>
      <dgm:t>
        <a:bodyPr/>
        <a:lstStyle/>
        <a:p>
          <a:r>
            <a:rPr lang="en-US" b="0" dirty="0"/>
            <a:t>5. Time-based Analysis</a:t>
          </a:r>
        </a:p>
      </dgm:t>
    </dgm:pt>
    <dgm:pt modelId="{A1753C23-D135-43DD-8AEB-B56813AFF2A9}" type="parTrans" cxnId="{298E8099-C802-4C4F-A0AB-34C2535D130F}">
      <dgm:prSet/>
      <dgm:spPr/>
      <dgm:t>
        <a:bodyPr/>
        <a:lstStyle/>
        <a:p>
          <a:endParaRPr lang="en-US"/>
        </a:p>
      </dgm:t>
    </dgm:pt>
    <dgm:pt modelId="{444F1B87-2203-4E8F-A5B0-6F2656DD46F4}" type="sibTrans" cxnId="{298E8099-C802-4C4F-A0AB-34C2535D130F}">
      <dgm:prSet/>
      <dgm:spPr/>
      <dgm:t>
        <a:bodyPr/>
        <a:lstStyle/>
        <a:p>
          <a:endParaRPr lang="en-US"/>
        </a:p>
      </dgm:t>
    </dgm:pt>
    <dgm:pt modelId="{3660AE64-0580-4E43-A496-172310EC54AC}" type="pres">
      <dgm:prSet presAssocID="{3B236C76-D658-400B-860F-7354224BCF2F}" presName="linear" presStyleCnt="0">
        <dgm:presLayoutVars>
          <dgm:animLvl val="lvl"/>
          <dgm:resizeHandles val="exact"/>
        </dgm:presLayoutVars>
      </dgm:prSet>
      <dgm:spPr/>
    </dgm:pt>
    <dgm:pt modelId="{0EA2EB08-C0A8-4740-AD22-35C38E2697CA}" type="pres">
      <dgm:prSet presAssocID="{641692E8-CB9F-4CBB-B04E-C97FB5BF175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1E97AE6-E0EC-4C27-8084-ADA81333ADAA}" type="pres">
      <dgm:prSet presAssocID="{8B981411-2F38-4FA3-9403-3C6138508D1F}" presName="spacer" presStyleCnt="0"/>
      <dgm:spPr/>
    </dgm:pt>
    <dgm:pt modelId="{1AF2D8BA-A997-43CF-BDDB-38484A36EB90}" type="pres">
      <dgm:prSet presAssocID="{669A8EB0-BB70-4839-8989-9907DB3E951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1442CD0-581C-42D1-BBF2-D07F70412DE7}" type="pres">
      <dgm:prSet presAssocID="{537D3ECB-FE49-459B-83C6-201B57E81FFF}" presName="spacer" presStyleCnt="0"/>
      <dgm:spPr/>
    </dgm:pt>
    <dgm:pt modelId="{B27E46A4-E84E-4D7A-9D74-0F977F4B496D}" type="pres">
      <dgm:prSet presAssocID="{8BF6E167-56FA-4745-A51D-7A123757E59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6D162D1-D4E4-4286-96B4-9F494C55520B}" type="pres">
      <dgm:prSet presAssocID="{18287587-0B27-45E7-B4B4-04C13C742A3C}" presName="spacer" presStyleCnt="0"/>
      <dgm:spPr/>
    </dgm:pt>
    <dgm:pt modelId="{57BC6A26-7749-4BF8-91B1-207C49D0B73D}" type="pres">
      <dgm:prSet presAssocID="{10F40694-84C8-4095-82D0-B43E54FCCF2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9BCFFF0-FF16-4709-9527-9A1EA32627DC}" type="pres">
      <dgm:prSet presAssocID="{294723CF-1501-45C4-9C51-DF3706AB7848}" presName="spacer" presStyleCnt="0"/>
      <dgm:spPr/>
    </dgm:pt>
    <dgm:pt modelId="{0EEEFE91-B4FE-47B5-8944-BFDE0928D713}" type="pres">
      <dgm:prSet presAssocID="{303D1849-59DD-4C6E-8846-E4CCDE412FD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009A009-6597-4DBD-BD40-23AF9E95A7F3}" srcId="{3B236C76-D658-400B-860F-7354224BCF2F}" destId="{669A8EB0-BB70-4839-8989-9907DB3E9514}" srcOrd="1" destOrd="0" parTransId="{0E8A63FF-3EF9-4E0D-B72F-70B0FC53E515}" sibTransId="{537D3ECB-FE49-459B-83C6-201B57E81FFF}"/>
    <dgm:cxn modelId="{C9A57F20-8A33-4B6E-B228-72FEFAAF1621}" type="presOf" srcId="{669A8EB0-BB70-4839-8989-9907DB3E9514}" destId="{1AF2D8BA-A997-43CF-BDDB-38484A36EB90}" srcOrd="0" destOrd="0" presId="urn:microsoft.com/office/officeart/2005/8/layout/vList2"/>
    <dgm:cxn modelId="{49055A2D-153D-4272-8017-5D02432F9F78}" type="presOf" srcId="{10F40694-84C8-4095-82D0-B43E54FCCF2C}" destId="{57BC6A26-7749-4BF8-91B1-207C49D0B73D}" srcOrd="0" destOrd="0" presId="urn:microsoft.com/office/officeart/2005/8/layout/vList2"/>
    <dgm:cxn modelId="{B5B0E846-059A-430A-92AB-F1F746635E76}" srcId="{3B236C76-D658-400B-860F-7354224BCF2F}" destId="{10F40694-84C8-4095-82D0-B43E54FCCF2C}" srcOrd="3" destOrd="0" parTransId="{323668C5-8F63-498B-9CBA-BBE83477F814}" sibTransId="{294723CF-1501-45C4-9C51-DF3706AB7848}"/>
    <dgm:cxn modelId="{E0CB146B-51D7-4EC1-9B4F-D16519713C1B}" type="presOf" srcId="{641692E8-CB9F-4CBB-B04E-C97FB5BF1755}" destId="{0EA2EB08-C0A8-4740-AD22-35C38E2697CA}" srcOrd="0" destOrd="0" presId="urn:microsoft.com/office/officeart/2005/8/layout/vList2"/>
    <dgm:cxn modelId="{7EBD3E6D-24A8-47AC-9CE4-FD0471C54E02}" type="presOf" srcId="{303D1849-59DD-4C6E-8846-E4CCDE412FD8}" destId="{0EEEFE91-B4FE-47B5-8944-BFDE0928D713}" srcOrd="0" destOrd="0" presId="urn:microsoft.com/office/officeart/2005/8/layout/vList2"/>
    <dgm:cxn modelId="{DDA5D473-C80A-4C97-8ED5-B7FC9A694CBA}" type="presOf" srcId="{3B236C76-D658-400B-860F-7354224BCF2F}" destId="{3660AE64-0580-4E43-A496-172310EC54AC}" srcOrd="0" destOrd="0" presId="urn:microsoft.com/office/officeart/2005/8/layout/vList2"/>
    <dgm:cxn modelId="{298E8099-C802-4C4F-A0AB-34C2535D130F}" srcId="{3B236C76-D658-400B-860F-7354224BCF2F}" destId="{303D1849-59DD-4C6E-8846-E4CCDE412FD8}" srcOrd="4" destOrd="0" parTransId="{A1753C23-D135-43DD-8AEB-B56813AFF2A9}" sibTransId="{444F1B87-2203-4E8F-A5B0-6F2656DD46F4}"/>
    <dgm:cxn modelId="{0CB143BC-9BF2-4ADB-BC65-C59878D4A10D}" type="presOf" srcId="{8BF6E167-56FA-4745-A51D-7A123757E594}" destId="{B27E46A4-E84E-4D7A-9D74-0F977F4B496D}" srcOrd="0" destOrd="0" presId="urn:microsoft.com/office/officeart/2005/8/layout/vList2"/>
    <dgm:cxn modelId="{605AE9E8-1734-4A3D-A1B2-B3BFA6DAF4BE}" srcId="{3B236C76-D658-400B-860F-7354224BCF2F}" destId="{8BF6E167-56FA-4745-A51D-7A123757E594}" srcOrd="2" destOrd="0" parTransId="{096C1F5B-1FAD-45EE-BB2C-7D785788957E}" sibTransId="{18287587-0B27-45E7-B4B4-04C13C742A3C}"/>
    <dgm:cxn modelId="{F1D4CFEF-36A7-4D96-9100-4E9D483C4AE5}" srcId="{3B236C76-D658-400B-860F-7354224BCF2F}" destId="{641692E8-CB9F-4CBB-B04E-C97FB5BF1755}" srcOrd="0" destOrd="0" parTransId="{252B0E46-612E-4E32-9E05-A638D0ADD30D}" sibTransId="{8B981411-2F38-4FA3-9403-3C6138508D1F}"/>
    <dgm:cxn modelId="{6920CC0C-1298-439E-9261-34404BAEA00B}" type="presParOf" srcId="{3660AE64-0580-4E43-A496-172310EC54AC}" destId="{0EA2EB08-C0A8-4740-AD22-35C38E2697CA}" srcOrd="0" destOrd="0" presId="urn:microsoft.com/office/officeart/2005/8/layout/vList2"/>
    <dgm:cxn modelId="{844F4595-8689-408C-92EE-D341A8863973}" type="presParOf" srcId="{3660AE64-0580-4E43-A496-172310EC54AC}" destId="{71E97AE6-E0EC-4C27-8084-ADA81333ADAA}" srcOrd="1" destOrd="0" presId="urn:microsoft.com/office/officeart/2005/8/layout/vList2"/>
    <dgm:cxn modelId="{C8D865D9-311A-4066-8965-174A6B11320D}" type="presParOf" srcId="{3660AE64-0580-4E43-A496-172310EC54AC}" destId="{1AF2D8BA-A997-43CF-BDDB-38484A36EB90}" srcOrd="2" destOrd="0" presId="urn:microsoft.com/office/officeart/2005/8/layout/vList2"/>
    <dgm:cxn modelId="{14FB3335-4D56-4EE7-86A4-C89B8B305FE5}" type="presParOf" srcId="{3660AE64-0580-4E43-A496-172310EC54AC}" destId="{B1442CD0-581C-42D1-BBF2-D07F70412DE7}" srcOrd="3" destOrd="0" presId="urn:microsoft.com/office/officeart/2005/8/layout/vList2"/>
    <dgm:cxn modelId="{32FFD414-4C18-42D1-9B14-9B324AE8592F}" type="presParOf" srcId="{3660AE64-0580-4E43-A496-172310EC54AC}" destId="{B27E46A4-E84E-4D7A-9D74-0F977F4B496D}" srcOrd="4" destOrd="0" presId="urn:microsoft.com/office/officeart/2005/8/layout/vList2"/>
    <dgm:cxn modelId="{10F4651C-F5C4-4131-8CCC-12D06F9DF1BF}" type="presParOf" srcId="{3660AE64-0580-4E43-A496-172310EC54AC}" destId="{B6D162D1-D4E4-4286-96B4-9F494C55520B}" srcOrd="5" destOrd="0" presId="urn:microsoft.com/office/officeart/2005/8/layout/vList2"/>
    <dgm:cxn modelId="{FA0E5736-4A37-492C-A2C7-594223F903BF}" type="presParOf" srcId="{3660AE64-0580-4E43-A496-172310EC54AC}" destId="{57BC6A26-7749-4BF8-91B1-207C49D0B73D}" srcOrd="6" destOrd="0" presId="urn:microsoft.com/office/officeart/2005/8/layout/vList2"/>
    <dgm:cxn modelId="{9D854BA1-3C13-446A-88A2-CAD256CD4BFB}" type="presParOf" srcId="{3660AE64-0580-4E43-A496-172310EC54AC}" destId="{C9BCFFF0-FF16-4709-9527-9A1EA32627DC}" srcOrd="7" destOrd="0" presId="urn:microsoft.com/office/officeart/2005/8/layout/vList2"/>
    <dgm:cxn modelId="{12450E56-174A-4D8A-91D4-65900A387F4D}" type="presParOf" srcId="{3660AE64-0580-4E43-A496-172310EC54AC}" destId="{0EEEFE91-B4FE-47B5-8944-BFDE0928D71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3DA8E-FB9C-42A7-AFE6-1102210268C9}">
      <dsp:nvSpPr>
        <dsp:cNvPr id="0" name=""/>
        <dsp:cNvSpPr/>
      </dsp:nvSpPr>
      <dsp:spPr>
        <a:xfrm>
          <a:off x="0" y="703073"/>
          <a:ext cx="4683949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1. Introduction</a:t>
          </a:r>
        </a:p>
      </dsp:txBody>
      <dsp:txXfrm>
        <a:off x="46834" y="749907"/>
        <a:ext cx="4590281" cy="865732"/>
      </dsp:txXfrm>
    </dsp:sp>
    <dsp:sp modelId="{2F91D6BE-3C83-4193-91B5-C79C51846BF6}">
      <dsp:nvSpPr>
        <dsp:cNvPr id="0" name=""/>
        <dsp:cNvSpPr/>
      </dsp:nvSpPr>
      <dsp:spPr>
        <a:xfrm>
          <a:off x="0" y="1777673"/>
          <a:ext cx="4683949" cy="95940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2. Beginner Queries</a:t>
          </a:r>
        </a:p>
      </dsp:txBody>
      <dsp:txXfrm>
        <a:off x="46834" y="1824507"/>
        <a:ext cx="4590281" cy="865732"/>
      </dsp:txXfrm>
    </dsp:sp>
    <dsp:sp modelId="{F463AD3A-859C-44E7-A15E-7F6691A45DF8}">
      <dsp:nvSpPr>
        <dsp:cNvPr id="0" name=""/>
        <dsp:cNvSpPr/>
      </dsp:nvSpPr>
      <dsp:spPr>
        <a:xfrm>
          <a:off x="0" y="2852273"/>
          <a:ext cx="4683949" cy="95940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3. Advanced Queries</a:t>
          </a:r>
        </a:p>
      </dsp:txBody>
      <dsp:txXfrm>
        <a:off x="46834" y="2899107"/>
        <a:ext cx="4590281" cy="865732"/>
      </dsp:txXfrm>
    </dsp:sp>
    <dsp:sp modelId="{654A0EBF-9E79-434D-83FA-711F29572EB6}">
      <dsp:nvSpPr>
        <dsp:cNvPr id="0" name=""/>
        <dsp:cNvSpPr/>
      </dsp:nvSpPr>
      <dsp:spPr>
        <a:xfrm>
          <a:off x="0" y="3926873"/>
          <a:ext cx="4683949" cy="9594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4. Conclusion</a:t>
          </a:r>
        </a:p>
      </dsp:txBody>
      <dsp:txXfrm>
        <a:off x="46834" y="3973707"/>
        <a:ext cx="4590281" cy="865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7508F-7F46-469F-A07D-EFA37939EACE}">
      <dsp:nvSpPr>
        <dsp:cNvPr id="0" name=""/>
        <dsp:cNvSpPr/>
      </dsp:nvSpPr>
      <dsp:spPr>
        <a:xfrm>
          <a:off x="0" y="2319"/>
          <a:ext cx="4683949" cy="11757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469E7-6678-447A-B603-4B9E26C75CB3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99496-8747-4E8D-A63F-DD90AAE7F66C}">
      <dsp:nvSpPr>
        <dsp:cNvPr id="0" name=""/>
        <dsp:cNvSpPr/>
      </dsp:nvSpPr>
      <dsp:spPr>
        <a:xfrm>
          <a:off x="1357965" y="231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Objective: Perform customer segmentation using data mining techniques (SQL).</a:t>
          </a:r>
        </a:p>
      </dsp:txBody>
      <dsp:txXfrm>
        <a:off x="1357965" y="2319"/>
        <a:ext cx="3325983" cy="1175727"/>
      </dsp:txXfrm>
    </dsp:sp>
    <dsp:sp modelId="{C1EBB898-3C0F-4088-96F3-25491B47F6DD}">
      <dsp:nvSpPr>
        <dsp:cNvPr id="0" name=""/>
        <dsp:cNvSpPr/>
      </dsp:nvSpPr>
      <dsp:spPr>
        <a:xfrm>
          <a:off x="0" y="1471979"/>
          <a:ext cx="4683949" cy="11757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A6C07B-A07A-4B6B-A107-069933DD9BAE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F203A-FB60-4084-86F9-877B40289953}">
      <dsp:nvSpPr>
        <dsp:cNvPr id="0" name=""/>
        <dsp:cNvSpPr/>
      </dsp:nvSpPr>
      <dsp:spPr>
        <a:xfrm>
          <a:off x="1357965" y="147197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Dataset Description:</a:t>
          </a:r>
        </a:p>
      </dsp:txBody>
      <dsp:txXfrm>
        <a:off x="1357965" y="1471979"/>
        <a:ext cx="3325983" cy="1175727"/>
      </dsp:txXfrm>
    </dsp:sp>
    <dsp:sp modelId="{B1C856FE-77E8-4450-A5B4-BC5E44EE34C4}">
      <dsp:nvSpPr>
        <dsp:cNvPr id="0" name=""/>
        <dsp:cNvSpPr/>
      </dsp:nvSpPr>
      <dsp:spPr>
        <a:xfrm>
          <a:off x="0" y="2941639"/>
          <a:ext cx="4683949" cy="11757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6BF06-0133-478C-90B1-A782C0709F7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80F35-B2B3-45B6-9755-3405DC2A692B}">
      <dsp:nvSpPr>
        <dsp:cNvPr id="0" name=""/>
        <dsp:cNvSpPr/>
      </dsp:nvSpPr>
      <dsp:spPr>
        <a:xfrm>
          <a:off x="1357965" y="294163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- 581,587 rows of transaction-level data.</a:t>
          </a:r>
        </a:p>
      </dsp:txBody>
      <dsp:txXfrm>
        <a:off x="1357965" y="2941639"/>
        <a:ext cx="3325983" cy="1175727"/>
      </dsp:txXfrm>
    </dsp:sp>
    <dsp:sp modelId="{3FA3B147-B6D6-43A3-956C-B2960418D8A3}">
      <dsp:nvSpPr>
        <dsp:cNvPr id="0" name=""/>
        <dsp:cNvSpPr/>
      </dsp:nvSpPr>
      <dsp:spPr>
        <a:xfrm>
          <a:off x="0" y="4411299"/>
          <a:ext cx="4683949" cy="11757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FC7D8-B7FB-4285-8EFC-10B3D461DBCE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88C43-A43E-4761-85B1-DE07BF39061C}">
      <dsp:nvSpPr>
        <dsp:cNvPr id="0" name=""/>
        <dsp:cNvSpPr/>
      </dsp:nvSpPr>
      <dsp:spPr>
        <a:xfrm>
          <a:off x="1357965" y="441129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Key variables: InvoiceNo, StockCode, Quantity, InvoiceDate, UnitPrice, CustomerID, Country.</a:t>
          </a:r>
        </a:p>
      </dsp:txBody>
      <dsp:txXfrm>
        <a:off x="1357965" y="4411299"/>
        <a:ext cx="3325983" cy="1175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2EB08-C0A8-4740-AD22-35C38E2697CA}">
      <dsp:nvSpPr>
        <dsp:cNvPr id="0" name=""/>
        <dsp:cNvSpPr/>
      </dsp:nvSpPr>
      <dsp:spPr>
        <a:xfrm>
          <a:off x="0" y="62778"/>
          <a:ext cx="4683949" cy="10328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1. Metadata Definition</a:t>
          </a:r>
        </a:p>
      </dsp:txBody>
      <dsp:txXfrm>
        <a:off x="50420" y="113198"/>
        <a:ext cx="4583109" cy="932014"/>
      </dsp:txXfrm>
    </dsp:sp>
    <dsp:sp modelId="{0F324034-0CED-43FB-AF2F-C551C597C10A}">
      <dsp:nvSpPr>
        <dsp:cNvPr id="0" name=""/>
        <dsp:cNvSpPr/>
      </dsp:nvSpPr>
      <dsp:spPr>
        <a:xfrm>
          <a:off x="0" y="1170512"/>
          <a:ext cx="4683949" cy="1032854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2. Distribution of Order Values</a:t>
          </a:r>
        </a:p>
      </dsp:txBody>
      <dsp:txXfrm>
        <a:off x="50420" y="1220932"/>
        <a:ext cx="4583109" cy="932014"/>
      </dsp:txXfrm>
    </dsp:sp>
    <dsp:sp modelId="{F0C1C117-8E39-421D-B4A7-DD52E541B6FB}">
      <dsp:nvSpPr>
        <dsp:cNvPr id="0" name=""/>
        <dsp:cNvSpPr/>
      </dsp:nvSpPr>
      <dsp:spPr>
        <a:xfrm>
          <a:off x="0" y="2278246"/>
          <a:ext cx="4683949" cy="1032854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3. Unique Products Purchased</a:t>
          </a:r>
        </a:p>
      </dsp:txBody>
      <dsp:txXfrm>
        <a:off x="50420" y="2328666"/>
        <a:ext cx="4583109" cy="932014"/>
      </dsp:txXfrm>
    </dsp:sp>
    <dsp:sp modelId="{A3952486-DB09-4959-AB96-484356EADDB6}">
      <dsp:nvSpPr>
        <dsp:cNvPr id="0" name=""/>
        <dsp:cNvSpPr/>
      </dsp:nvSpPr>
      <dsp:spPr>
        <a:xfrm>
          <a:off x="0" y="3385980"/>
          <a:ext cx="4683949" cy="1032854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4. Single Purchase Customers</a:t>
          </a:r>
        </a:p>
      </dsp:txBody>
      <dsp:txXfrm>
        <a:off x="50420" y="3436400"/>
        <a:ext cx="4583109" cy="932014"/>
      </dsp:txXfrm>
    </dsp:sp>
    <dsp:sp modelId="{335CA560-DCCE-4EC7-83D4-3466C977CD76}">
      <dsp:nvSpPr>
        <dsp:cNvPr id="0" name=""/>
        <dsp:cNvSpPr/>
      </dsp:nvSpPr>
      <dsp:spPr>
        <a:xfrm>
          <a:off x="0" y="4493714"/>
          <a:ext cx="4683949" cy="103285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5. Commonly Purchased Products Together</a:t>
          </a:r>
        </a:p>
      </dsp:txBody>
      <dsp:txXfrm>
        <a:off x="50420" y="4544134"/>
        <a:ext cx="4583109" cy="9320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2EB08-C0A8-4740-AD22-35C38E2697CA}">
      <dsp:nvSpPr>
        <dsp:cNvPr id="0" name=""/>
        <dsp:cNvSpPr/>
      </dsp:nvSpPr>
      <dsp:spPr>
        <a:xfrm>
          <a:off x="0" y="59213"/>
          <a:ext cx="4683949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/>
            <a:t>1.      Customer Segmentation by Purchase Frequency</a:t>
          </a:r>
        </a:p>
      </dsp:txBody>
      <dsp:txXfrm>
        <a:off x="50489" y="109702"/>
        <a:ext cx="4582971" cy="933302"/>
      </dsp:txXfrm>
    </dsp:sp>
    <dsp:sp modelId="{1AF2D8BA-A997-43CF-BDDB-38484A36EB90}">
      <dsp:nvSpPr>
        <dsp:cNvPr id="0" name=""/>
        <dsp:cNvSpPr/>
      </dsp:nvSpPr>
      <dsp:spPr>
        <a:xfrm>
          <a:off x="0" y="1168373"/>
          <a:ext cx="4683949" cy="103428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/>
            <a:t>2. Average Order Value by Country</a:t>
          </a:r>
        </a:p>
      </dsp:txBody>
      <dsp:txXfrm>
        <a:off x="50489" y="1218862"/>
        <a:ext cx="4582971" cy="933302"/>
      </dsp:txXfrm>
    </dsp:sp>
    <dsp:sp modelId="{B27E46A4-E84E-4D7A-9D74-0F977F4B496D}">
      <dsp:nvSpPr>
        <dsp:cNvPr id="0" name=""/>
        <dsp:cNvSpPr/>
      </dsp:nvSpPr>
      <dsp:spPr>
        <a:xfrm>
          <a:off x="0" y="2277533"/>
          <a:ext cx="4683949" cy="103428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/>
            <a:t>3. Customer Churn Analysis</a:t>
          </a:r>
        </a:p>
      </dsp:txBody>
      <dsp:txXfrm>
        <a:off x="50489" y="2328022"/>
        <a:ext cx="4582971" cy="933302"/>
      </dsp:txXfrm>
    </dsp:sp>
    <dsp:sp modelId="{57BC6A26-7749-4BF8-91B1-207C49D0B73D}">
      <dsp:nvSpPr>
        <dsp:cNvPr id="0" name=""/>
        <dsp:cNvSpPr/>
      </dsp:nvSpPr>
      <dsp:spPr>
        <a:xfrm>
          <a:off x="0" y="3386693"/>
          <a:ext cx="4683949" cy="1034280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/>
            <a:t>4. Product Affinity Analysis</a:t>
          </a:r>
        </a:p>
      </dsp:txBody>
      <dsp:txXfrm>
        <a:off x="50489" y="3437182"/>
        <a:ext cx="4582971" cy="933302"/>
      </dsp:txXfrm>
    </dsp:sp>
    <dsp:sp modelId="{0EEEFE91-B4FE-47B5-8944-BFDE0928D713}">
      <dsp:nvSpPr>
        <dsp:cNvPr id="0" name=""/>
        <dsp:cNvSpPr/>
      </dsp:nvSpPr>
      <dsp:spPr>
        <a:xfrm>
          <a:off x="0" y="4495853"/>
          <a:ext cx="4683949" cy="103428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/>
            <a:t>5. Time-based Analysis</a:t>
          </a:r>
        </a:p>
      </dsp:txBody>
      <dsp:txXfrm>
        <a:off x="50489" y="4546342"/>
        <a:ext cx="4582971" cy="93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7107" y="220196"/>
            <a:ext cx="7066893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350" y="2099696"/>
            <a:ext cx="1456680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836384" y="1866059"/>
            <a:ext cx="2987899" cy="2240924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8950" y="1939159"/>
            <a:ext cx="5733470" cy="2751086"/>
          </a:xfrm>
        </p:spPr>
        <p:txBody>
          <a:bodyPr>
            <a:normAutofit/>
          </a:bodyPr>
          <a:lstStyle/>
          <a:p>
            <a:pPr algn="r"/>
            <a:r>
              <a:rPr lang="en-US"/>
              <a:t>Online Retail Segmentation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8950" y="4782320"/>
            <a:ext cx="5733470" cy="1329443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GB" sz="2500" dirty="0"/>
              <a:t>Data Mining Final Project</a:t>
            </a:r>
            <a:endParaRPr lang="en-GB" sz="2500"/>
          </a:p>
          <a:p>
            <a:pPr algn="r">
              <a:lnSpc>
                <a:spcPct val="90000"/>
              </a:lnSpc>
            </a:pPr>
            <a:r>
              <a:rPr lang="en-GB" sz="2500" dirty="0"/>
              <a:t>Presented by: Aftab Nafees</a:t>
            </a:r>
            <a:endParaRPr lang="en-GB" sz="2500"/>
          </a:p>
          <a:p>
            <a:pPr algn="r">
              <a:lnSpc>
                <a:spcPct val="90000"/>
              </a:lnSpc>
            </a:pPr>
            <a:r>
              <a:rPr lang="en-GB" sz="2500" dirty="0"/>
              <a:t>GitHub: https://shorturl.at/5tZOf</a:t>
            </a:r>
            <a:endParaRPr lang="en-GB" sz="2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5400" dirty="0"/>
              <a:t>Advance Queries Overview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407058A9-4715-FC37-D188-E74F3723FD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875138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203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217-3CDB-3F10-F41A-58713C9B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1157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b="0" dirty="0"/>
              <a:t>Customer Segmentation by Purchase Frequency</a:t>
            </a:r>
            <a:br>
              <a:rPr lang="en-US" b="0" dirty="0"/>
            </a:b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B93E58-B57C-7534-5755-3567FCD80DA9}"/>
              </a:ext>
            </a:extLst>
          </p:cNvPr>
          <p:cNvCxnSpPr/>
          <p:nvPr/>
        </p:nvCxnSpPr>
        <p:spPr>
          <a:xfrm>
            <a:off x="347241" y="1342663"/>
            <a:ext cx="807912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37C7BE8-EFAB-1B6F-538A-D464908688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383" r="24949"/>
          <a:stretch/>
        </p:blipFill>
        <p:spPr>
          <a:xfrm>
            <a:off x="4280" y="1718844"/>
            <a:ext cx="9139720" cy="513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01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217-3CDB-3F10-F41A-58713C9B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69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br>
              <a:rPr lang="en-US" b="0" dirty="0"/>
            </a:br>
            <a:r>
              <a:rPr lang="en-US" b="0" dirty="0"/>
              <a:t> Average Order Value by Country</a:t>
            </a:r>
            <a:br>
              <a:rPr lang="en-US" b="0" dirty="0"/>
            </a:b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B93E58-B57C-7534-5755-3567FCD80DA9}"/>
              </a:ext>
            </a:extLst>
          </p:cNvPr>
          <p:cNvCxnSpPr/>
          <p:nvPr/>
        </p:nvCxnSpPr>
        <p:spPr>
          <a:xfrm>
            <a:off x="347241" y="1018573"/>
            <a:ext cx="807912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4D1A418-4C5D-181A-AE76-02E3F66E47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775" r="21646"/>
          <a:stretch/>
        </p:blipFill>
        <p:spPr>
          <a:xfrm>
            <a:off x="0" y="1296366"/>
            <a:ext cx="9144000" cy="555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13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217-3CDB-3F10-F41A-58713C9B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1157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br>
              <a:rPr lang="en-US" dirty="0"/>
            </a:br>
            <a:r>
              <a:rPr lang="en-US" b="0" dirty="0"/>
              <a:t> Customer Churn Analysis</a:t>
            </a:r>
            <a:br>
              <a:rPr lang="en-US" b="0" dirty="0"/>
            </a:b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B93E58-B57C-7534-5755-3567FCD80DA9}"/>
              </a:ext>
            </a:extLst>
          </p:cNvPr>
          <p:cNvCxnSpPr/>
          <p:nvPr/>
        </p:nvCxnSpPr>
        <p:spPr>
          <a:xfrm>
            <a:off x="347241" y="1574157"/>
            <a:ext cx="807912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5A4E50A-8A51-A2AA-6FB5-3E4D9CED9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4201"/>
            <a:ext cx="9136694" cy="479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02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D610-6361-2062-5C1D-B1639EDE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Product Affinity Analysis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766BD4-06EE-96C3-74C4-EA93A33A9FAD}"/>
              </a:ext>
            </a:extLst>
          </p:cNvPr>
          <p:cNvCxnSpPr/>
          <p:nvPr/>
        </p:nvCxnSpPr>
        <p:spPr>
          <a:xfrm>
            <a:off x="347241" y="1574157"/>
            <a:ext cx="807912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FE9688E-1B5D-4308-A6F4-246E91B5B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67216"/>
            <a:ext cx="9144000" cy="471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38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0D49-98D0-B3A2-BC94-B0DD6982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0" dirty="0"/>
              <a:t>Time-based Analysis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851EA1-49C5-67D7-988F-DA1A41DFEAC1}"/>
              </a:ext>
            </a:extLst>
          </p:cNvPr>
          <p:cNvCxnSpPr/>
          <p:nvPr/>
        </p:nvCxnSpPr>
        <p:spPr>
          <a:xfrm>
            <a:off x="457200" y="1027253"/>
            <a:ext cx="807912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30231C9-AA98-F2FE-A7CB-27D887564E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086" r="8734"/>
          <a:stretch/>
        </p:blipFill>
        <p:spPr>
          <a:xfrm>
            <a:off x="1" y="1458409"/>
            <a:ext cx="9144000" cy="539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3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5400"/>
              <a:t>Table of Contents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CDDD3661-8C7D-7CC5-EF67-3892F2609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716998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3900"/>
              <a:t>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22A45A3-FD93-3AE6-8B55-6560C5604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966844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5400"/>
              <a:t>Beginner Queries Overview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407058A9-4715-FC37-D188-E74F3723FD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320265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217-3CDB-3F10-F41A-58713C9B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7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Metadata Definition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B93E58-B57C-7534-5755-3567FCD80DA9}"/>
              </a:ext>
            </a:extLst>
          </p:cNvPr>
          <p:cNvCxnSpPr/>
          <p:nvPr/>
        </p:nvCxnSpPr>
        <p:spPr>
          <a:xfrm>
            <a:off x="347241" y="891250"/>
            <a:ext cx="807912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D573084-D86B-A4DE-F9AC-F4988D9E2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1" t="16355" r="25521" b="16369"/>
          <a:stretch/>
        </p:blipFill>
        <p:spPr>
          <a:xfrm>
            <a:off x="11575" y="1154575"/>
            <a:ext cx="9110976" cy="56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1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217-3CDB-3F10-F41A-58713C9B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Distribution of Order Values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B93E58-B57C-7534-5755-3567FCD80DA9}"/>
              </a:ext>
            </a:extLst>
          </p:cNvPr>
          <p:cNvCxnSpPr/>
          <p:nvPr/>
        </p:nvCxnSpPr>
        <p:spPr>
          <a:xfrm>
            <a:off x="347241" y="960699"/>
            <a:ext cx="807912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0F49903-57EE-9DDD-46E0-95A9B58739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917" r="25823"/>
          <a:stretch/>
        </p:blipFill>
        <p:spPr>
          <a:xfrm>
            <a:off x="1" y="1143000"/>
            <a:ext cx="9143999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217-3CDB-3F10-F41A-58713C9B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Unique Products Purchased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B93E58-B57C-7534-5755-3567FCD80DA9}"/>
              </a:ext>
            </a:extLst>
          </p:cNvPr>
          <p:cNvCxnSpPr/>
          <p:nvPr/>
        </p:nvCxnSpPr>
        <p:spPr>
          <a:xfrm>
            <a:off x="347241" y="960698"/>
            <a:ext cx="807912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922E4E4-A6A3-D699-CBFE-1AE57A1ABA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550" r="25823"/>
          <a:stretch/>
        </p:blipFill>
        <p:spPr>
          <a:xfrm>
            <a:off x="0" y="1143001"/>
            <a:ext cx="9132425" cy="57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9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217-3CDB-3F10-F41A-58713C9B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Single Purchase Customers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B93E58-B57C-7534-5755-3567FCD80DA9}"/>
              </a:ext>
            </a:extLst>
          </p:cNvPr>
          <p:cNvCxnSpPr/>
          <p:nvPr/>
        </p:nvCxnSpPr>
        <p:spPr>
          <a:xfrm>
            <a:off x="347241" y="960699"/>
            <a:ext cx="807912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C0DC182-DF8C-C61D-526C-70FDF84A76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921" r="25985"/>
          <a:stretch/>
        </p:blipFill>
        <p:spPr>
          <a:xfrm>
            <a:off x="11008" y="1143001"/>
            <a:ext cx="9132992" cy="57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2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217-3CDB-3F10-F41A-58713C9B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52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Commonly Purchased Products Together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B93E58-B57C-7534-5755-3567FCD80DA9}"/>
              </a:ext>
            </a:extLst>
          </p:cNvPr>
          <p:cNvCxnSpPr/>
          <p:nvPr/>
        </p:nvCxnSpPr>
        <p:spPr>
          <a:xfrm>
            <a:off x="457200" y="1197253"/>
            <a:ext cx="807912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2D7EC88-1027-C01A-B132-C1C187A7DF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639" r="14816"/>
          <a:stretch/>
        </p:blipFill>
        <p:spPr>
          <a:xfrm>
            <a:off x="0" y="1619172"/>
            <a:ext cx="9144000" cy="521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63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182</Words>
  <Application>Microsoft Office PowerPoint</Application>
  <PresentationFormat>On-screen Show (4:3)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Online Retail Segmentation</vt:lpstr>
      <vt:lpstr>Table of Contents</vt:lpstr>
      <vt:lpstr>Introduction</vt:lpstr>
      <vt:lpstr>Beginner Queries Overview</vt:lpstr>
      <vt:lpstr>Metadata Definition</vt:lpstr>
      <vt:lpstr>Distribution of Order Values</vt:lpstr>
      <vt:lpstr>Unique Products Purchased</vt:lpstr>
      <vt:lpstr>Single Purchase Customers</vt:lpstr>
      <vt:lpstr>Commonly Purchased Products Together</vt:lpstr>
      <vt:lpstr>Advance Queries Overview</vt:lpstr>
      <vt:lpstr>Customer Segmentation by Purchase Frequency </vt:lpstr>
      <vt:lpstr>  Average Order Value by Country </vt:lpstr>
      <vt:lpstr>  Customer Churn Analysis </vt:lpstr>
      <vt:lpstr>Product Affinity Analysis</vt:lpstr>
      <vt:lpstr>Time-based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Aftab Nafees</dc:creator>
  <cp:keywords/>
  <dc:description>generated using python-pptx</dc:description>
  <cp:lastModifiedBy>Aftab Nafees</cp:lastModifiedBy>
  <cp:revision>6</cp:revision>
  <dcterms:created xsi:type="dcterms:W3CDTF">2013-01-27T09:14:16Z</dcterms:created>
  <dcterms:modified xsi:type="dcterms:W3CDTF">2024-09-09T08:07:13Z</dcterms:modified>
  <cp:category/>
</cp:coreProperties>
</file>