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8211-9469-5147-8B7E-C81EF3AA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E53BE-0C78-EAF7-A48A-0122928B5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F5CF3-AA5A-91F7-540F-95964FE5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41EF-F563-4EB2-A432-97C25149395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AED03-5CEB-FDFE-5FDC-3B5A80C1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12DB6-F6A0-BD8A-8E04-57460042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3CE9-7DA9-4024-AC5B-6B0CB792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4E35-EFE8-0393-19C3-5EE69081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587AF-7D5F-4D39-5086-7F221AA47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57012-450B-76FA-3DEE-D68167E0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41EF-F563-4EB2-A432-97C25149395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65C39-5F47-F30F-1B4B-A7061E81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2837A-EBD2-5D14-4E0B-23861E60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3CE9-7DA9-4024-AC5B-6B0CB792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2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F18E9-2AA2-D820-49B2-5F5B4D29C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E58A6-D43E-B399-4825-FF0E693AA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A0DDE-C3A6-3628-C3E7-AD474129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41EF-F563-4EB2-A432-97C25149395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BC780-F33B-64A1-3253-5DAF490A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36341-985F-9FB0-68C2-F04D23FA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3CE9-7DA9-4024-AC5B-6B0CB792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3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5327-B7B4-2024-23B1-4CA8E300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A6A8-73E8-4618-C364-6937B0C7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52AC-811C-7E6D-F3F1-01E2F9AD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41EF-F563-4EB2-A432-97C25149395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A6DDB-7088-61B6-D901-39CDD3A6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3E0E3-A6CC-B42E-BAA0-6889B9F8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3CE9-7DA9-4024-AC5B-6B0CB792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13E-E701-32E5-DFB8-79AFCD731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369C0-92AB-43E3-618F-27D5567A9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092B0-6AF9-1732-3696-A45CF886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41EF-F563-4EB2-A432-97C25149395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2EAB3-10FA-96EA-FB2B-4A0416E8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E8AFF-B23F-FBB2-85E9-A1BEC90D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3CE9-7DA9-4024-AC5B-6B0CB792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2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D5F7-BA75-B84C-A7E9-548F8AF5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0189C-5BFE-7D78-9593-F35499E0C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F4E90-DB79-00C9-9AFF-BEE42C663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9DB48-2F6C-1804-B3DA-412177B4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41EF-F563-4EB2-A432-97C25149395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E2F4B-4A41-2D61-866C-B4EA4AEB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6E65A-7191-1E95-02F3-72BA7ABF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3CE9-7DA9-4024-AC5B-6B0CB792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FFFE-53CF-C96D-43FC-1FBDF019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F2C13-22C8-F281-853A-188063B1A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98FDD-200F-4269-0440-542113B11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AA2BF-17FD-F03C-CB86-EBE113C58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BF7C3-E5C5-1F0D-9722-008D82F3B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21651-295C-0D9D-C590-2CD8BA22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41EF-F563-4EB2-A432-97C25149395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EFD10-4170-E44F-6283-E2F10C73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A33B4-0FDC-599A-8468-F80F6234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3CE9-7DA9-4024-AC5B-6B0CB792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6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F48E-AB15-C0D7-8B40-A9281211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78A89-1993-C898-8D08-D360174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41EF-F563-4EB2-A432-97C25149395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B4C9B-3885-33EE-75AF-A46CD640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46B7B-4649-1DA7-7292-6E44BBC1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3CE9-7DA9-4024-AC5B-6B0CB792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35C58-2B40-2443-806E-FCBCDEA7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41EF-F563-4EB2-A432-97C25149395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621DA-9350-AB9C-3DE5-54F9FA8A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34FF-5C61-E45F-F81F-159D7275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3CE9-7DA9-4024-AC5B-6B0CB792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2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4A78-9C4A-7EBC-FC16-844B2D40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1F864-D804-5CC8-E4DB-5B9FA622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930D5-8B9F-372F-E8EF-0F5855DB0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C40AE-535C-4DAC-0535-5A288C61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41EF-F563-4EB2-A432-97C25149395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BE361-2C30-6946-4FB5-C6B2DA9E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02572-3F51-AB4E-B1BD-A67096D3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3CE9-7DA9-4024-AC5B-6B0CB792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4C6A-CA0C-EFE4-C171-1BE1599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936D1-A64D-5603-BE9F-8B1B49D73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52CD1-2627-3E43-279F-B50404969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31029-1488-84B2-0611-A568DD7F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41EF-F563-4EB2-A432-97C25149395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C5BE-3478-A863-C48A-57EDD7FA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72795-6C81-EF00-44E9-076005B7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3CE9-7DA9-4024-AC5B-6B0CB792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1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9E776-C153-2F61-5C93-7B36D31E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90D63-351E-D256-5FAC-631944C01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CFAB7-599E-578B-5713-4FEF2ADD5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6F41EF-F563-4EB2-A432-97C25149395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4829C-EBD6-4689-CADB-DC790D776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FBFFB-090B-7206-F1BC-795E4B992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FB3CE9-7DA9-4024-AC5B-6B0CB792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8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9F49B4-341B-2D97-62EC-AAE39BF2F9FF}"/>
              </a:ext>
            </a:extLst>
          </p:cNvPr>
          <p:cNvSpPr txBox="1"/>
          <p:nvPr/>
        </p:nvSpPr>
        <p:spPr>
          <a:xfrm>
            <a:off x="2401077" y="457199"/>
            <a:ext cx="7389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GUEST SERVICES SCHEDULE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B8848B-69B0-C68C-5395-43193D993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09" y="1668168"/>
            <a:ext cx="9288935" cy="399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6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9F49B4-341B-2D97-62EC-AAE39BF2F9FF}"/>
              </a:ext>
            </a:extLst>
          </p:cNvPr>
          <p:cNvSpPr txBox="1"/>
          <p:nvPr/>
        </p:nvSpPr>
        <p:spPr>
          <a:xfrm>
            <a:off x="2401077" y="457199"/>
            <a:ext cx="7389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GUEST SERVICES SCHEDULE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12DAB7C-0395-CBEC-4708-2EA9204A8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968738"/>
              </p:ext>
            </p:extLst>
          </p:nvPr>
        </p:nvGraphicFramePr>
        <p:xfrm>
          <a:off x="1256776" y="1705001"/>
          <a:ext cx="9678448" cy="4154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554874" imgH="2384887" progId="Excel.Sheet.12">
                  <p:embed/>
                </p:oleObj>
              </mc:Choice>
              <mc:Fallback>
                <p:oleObj name="Worksheet" r:id="rId2" imgW="5554874" imgH="23848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6776" y="1705001"/>
                        <a:ext cx="9678448" cy="4154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68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F8A3D-D428-BB43-621A-53ABD4063CDD}"/>
              </a:ext>
            </a:extLst>
          </p:cNvPr>
          <p:cNvSpPr txBox="1"/>
          <p:nvPr/>
        </p:nvSpPr>
        <p:spPr>
          <a:xfrm>
            <a:off x="3074436" y="475860"/>
            <a:ext cx="6043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BREAKFAST SCHEDULE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BFB39-186E-F5AA-4C6B-C15F7234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05" y="1380594"/>
            <a:ext cx="4597674" cy="2583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CE733-D423-ED4A-278A-EB576C610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22" y="4099342"/>
            <a:ext cx="9422729" cy="267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4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1EA06B-3A8E-1D5A-B7B0-22E27341C8D9}"/>
              </a:ext>
            </a:extLst>
          </p:cNvPr>
          <p:cNvSpPr txBox="1"/>
          <p:nvPr/>
        </p:nvSpPr>
        <p:spPr>
          <a:xfrm>
            <a:off x="4031601" y="541175"/>
            <a:ext cx="41287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BAR SCHEDULE</a:t>
            </a:r>
          </a:p>
        </p:txBody>
      </p:sp>
    </p:spTree>
    <p:extLst>
      <p:ext uri="{BB962C8B-B14F-4D97-AF65-F5344CB8AC3E}">
        <p14:creationId xmlns:p14="http://schemas.microsoft.com/office/powerpoint/2010/main" val="83814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10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Lane Snuffer</dc:creator>
  <cp:lastModifiedBy>Brandon Snuffer</cp:lastModifiedBy>
  <cp:revision>2</cp:revision>
  <dcterms:created xsi:type="dcterms:W3CDTF">2024-02-27T22:04:10Z</dcterms:created>
  <dcterms:modified xsi:type="dcterms:W3CDTF">2024-03-04T01:01:15Z</dcterms:modified>
</cp:coreProperties>
</file>