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5143500" cx="9144000"/>
  <p:notesSz cx="6858000" cy="9144000"/>
  <p:embeddedFontLst>
    <p:embeddedFont>
      <p:font typeface="Montserrat SemiBold"/>
      <p:regular r:id="rId28"/>
      <p:bold r:id="rId29"/>
      <p:italic r:id="rId30"/>
      <p:boldItalic r:id="rId31"/>
    </p:embeddedFont>
    <p:embeddedFont>
      <p:font typeface="Poppins"/>
      <p:regular r:id="rId32"/>
      <p:bold r:id="rId33"/>
      <p:italic r:id="rId34"/>
      <p:boldItalic r:id="rId35"/>
    </p:embeddedFont>
    <p:embeddedFont>
      <p:font typeface="Montserrat"/>
      <p:regular r:id="rId36"/>
      <p:bold r:id="rId37"/>
      <p:italic r:id="rId38"/>
      <p:boldItalic r:id="rId39"/>
    </p:embeddedFont>
    <p:embeddedFont>
      <p:font typeface="Montserrat Light"/>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MontserratLight-regular.fntdata"/><Relationship Id="rId20" Type="http://schemas.openxmlformats.org/officeDocument/2006/relationships/slide" Target="slides/slide16.xml"/><Relationship Id="rId42" Type="http://schemas.openxmlformats.org/officeDocument/2006/relationships/font" Target="fonts/MontserratLight-italic.fntdata"/><Relationship Id="rId41" Type="http://schemas.openxmlformats.org/officeDocument/2006/relationships/font" Target="fonts/MontserratLight-bold.fntdata"/><Relationship Id="rId22" Type="http://schemas.openxmlformats.org/officeDocument/2006/relationships/slide" Target="slides/slide18.xml"/><Relationship Id="rId21" Type="http://schemas.openxmlformats.org/officeDocument/2006/relationships/slide" Target="slides/slide17.xml"/><Relationship Id="rId43" Type="http://schemas.openxmlformats.org/officeDocument/2006/relationships/font" Target="fonts/MontserratLight-boldItalic.fnt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MontserratSemiBold-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ontserratSemiBold-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ontserratSemiBold-boldItalic.fntdata"/><Relationship Id="rId30" Type="http://schemas.openxmlformats.org/officeDocument/2006/relationships/font" Target="fonts/MontserratSemiBold-italic.fntdata"/><Relationship Id="rId11" Type="http://schemas.openxmlformats.org/officeDocument/2006/relationships/slide" Target="slides/slide7.xml"/><Relationship Id="rId33" Type="http://schemas.openxmlformats.org/officeDocument/2006/relationships/font" Target="fonts/Poppins-bold.fntdata"/><Relationship Id="rId10" Type="http://schemas.openxmlformats.org/officeDocument/2006/relationships/slide" Target="slides/slide6.xml"/><Relationship Id="rId32" Type="http://schemas.openxmlformats.org/officeDocument/2006/relationships/font" Target="fonts/Poppins-regular.fntdata"/><Relationship Id="rId13" Type="http://schemas.openxmlformats.org/officeDocument/2006/relationships/slide" Target="slides/slide9.xml"/><Relationship Id="rId35" Type="http://schemas.openxmlformats.org/officeDocument/2006/relationships/font" Target="fonts/Poppins-boldItalic.fntdata"/><Relationship Id="rId12" Type="http://schemas.openxmlformats.org/officeDocument/2006/relationships/slide" Target="slides/slide8.xml"/><Relationship Id="rId34" Type="http://schemas.openxmlformats.org/officeDocument/2006/relationships/font" Target="fonts/Poppins-italic.fntdata"/><Relationship Id="rId15" Type="http://schemas.openxmlformats.org/officeDocument/2006/relationships/slide" Target="slides/slide11.xml"/><Relationship Id="rId37" Type="http://schemas.openxmlformats.org/officeDocument/2006/relationships/font" Target="fonts/Montserrat-bold.fntdata"/><Relationship Id="rId14" Type="http://schemas.openxmlformats.org/officeDocument/2006/relationships/slide" Target="slides/slide10.xml"/><Relationship Id="rId36" Type="http://schemas.openxmlformats.org/officeDocument/2006/relationships/font" Target="fonts/Montserrat-regular.fntdata"/><Relationship Id="rId17" Type="http://schemas.openxmlformats.org/officeDocument/2006/relationships/slide" Target="slides/slide13.xml"/><Relationship Id="rId39" Type="http://schemas.openxmlformats.org/officeDocument/2006/relationships/font" Target="fonts/Montserrat-boldItalic.fntdata"/><Relationship Id="rId16" Type="http://schemas.openxmlformats.org/officeDocument/2006/relationships/slide" Target="slides/slide12.xml"/><Relationship Id="rId38" Type="http://schemas.openxmlformats.org/officeDocument/2006/relationships/font" Target="fonts/Montserrat-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12afebd9cc9_0_7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12afebd9cc9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12afebd9cc9_0_9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12afebd9cc9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12afebd9cc9_0_19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12afebd9cc9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12afebd9cc9_0_19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12afebd9cc9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12afebd9cc9_0_2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12afebd9cc9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12afebd9cc9_0_9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12afebd9cc9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12afebd9cc9_0_1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12afebd9cc9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12afebd9cc9_0_1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12afebd9cc9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12afebd9cc9_0_1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12afebd9cc9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12afebd9cc9_0_1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12afebd9cc9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2afebd9cc9_0_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2afebd9cc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12afebd9cc9_0_1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12afebd9cc9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12afebd9cc9_0_1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12afebd9cc9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12afebd9cc9_0_1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12afebd9cc9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2afebd9cc9_0_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2afebd9cc9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2afebd9cc9_0_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12afebd9cc9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2afebd9cc9_0_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12afebd9cc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12afebd9cc9_0_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12afebd9cc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12afebd9cc9_0_6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12afebd9cc9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2afebd9cc9_0_6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12afebd9cc9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12afebd9cc9_0_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12afebd9cc9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grpSp>
        <p:nvGrpSpPr>
          <p:cNvPr id="10" name="Google Shape;10;p2"/>
          <p:cNvGrpSpPr/>
          <p:nvPr/>
        </p:nvGrpSpPr>
        <p:grpSpPr>
          <a:xfrm flipH="1">
            <a:off x="912725" y="0"/>
            <a:ext cx="8231275" cy="4331550"/>
            <a:chOff x="0" y="0"/>
            <a:chExt cx="8231275" cy="4331550"/>
          </a:xfrm>
        </p:grpSpPr>
        <p:pic>
          <p:nvPicPr>
            <p:cNvPr id="11" name="Google Shape;11;p2"/>
            <p:cNvPicPr preferRelativeResize="0"/>
            <p:nvPr/>
          </p:nvPicPr>
          <p:blipFill>
            <a:blip r:embed="rId2">
              <a:alphaModFix/>
            </a:blip>
            <a:stretch>
              <a:fillRect/>
            </a:stretch>
          </p:blipFill>
          <p:spPr>
            <a:xfrm>
              <a:off x="685975" y="3434875"/>
              <a:ext cx="1371975" cy="896675"/>
            </a:xfrm>
            <a:prstGeom prst="rect">
              <a:avLst/>
            </a:prstGeom>
            <a:noFill/>
            <a:ln>
              <a:noFill/>
            </a:ln>
          </p:spPr>
        </p:pic>
        <p:grpSp>
          <p:nvGrpSpPr>
            <p:cNvPr id="12" name="Google Shape;12;p2"/>
            <p:cNvGrpSpPr/>
            <p:nvPr/>
          </p:nvGrpSpPr>
          <p:grpSpPr>
            <a:xfrm>
              <a:off x="0" y="2747250"/>
              <a:ext cx="3429750" cy="896675"/>
              <a:chOff x="0" y="0"/>
              <a:chExt cx="3429750" cy="896675"/>
            </a:xfrm>
          </p:grpSpPr>
          <p:pic>
            <p:nvPicPr>
              <p:cNvPr id="13" name="Google Shape;13;p2"/>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4" name="Google Shape;14;p2"/>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15" name="Google Shape;15;p2"/>
            <p:cNvGrpSpPr/>
            <p:nvPr/>
          </p:nvGrpSpPr>
          <p:grpSpPr>
            <a:xfrm>
              <a:off x="685975" y="2061250"/>
              <a:ext cx="3429750" cy="896675"/>
              <a:chOff x="0" y="0"/>
              <a:chExt cx="3429750" cy="896675"/>
            </a:xfrm>
          </p:grpSpPr>
          <p:pic>
            <p:nvPicPr>
              <p:cNvPr id="16" name="Google Shape;16;p2"/>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7" name="Google Shape;17;p2"/>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18" name="Google Shape;18;p2"/>
            <p:cNvGrpSpPr/>
            <p:nvPr/>
          </p:nvGrpSpPr>
          <p:grpSpPr>
            <a:xfrm>
              <a:off x="0" y="1373625"/>
              <a:ext cx="3429750" cy="896675"/>
              <a:chOff x="0" y="0"/>
              <a:chExt cx="3429750" cy="896675"/>
            </a:xfrm>
          </p:grpSpPr>
          <p:pic>
            <p:nvPicPr>
              <p:cNvPr id="19" name="Google Shape;19;p2"/>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0" name="Google Shape;20;p2"/>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21" name="Google Shape;21;p2"/>
            <p:cNvGrpSpPr/>
            <p:nvPr/>
          </p:nvGrpSpPr>
          <p:grpSpPr>
            <a:xfrm>
              <a:off x="685975" y="687625"/>
              <a:ext cx="7545300" cy="896675"/>
              <a:chOff x="0" y="0"/>
              <a:chExt cx="7545300" cy="896675"/>
            </a:xfrm>
          </p:grpSpPr>
          <p:pic>
            <p:nvPicPr>
              <p:cNvPr id="22" name="Google Shape;22;p2"/>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3" name="Google Shape;23;p2"/>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4" name="Google Shape;24;p2"/>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5" name="Google Shape;25;p2"/>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26" name="Google Shape;26;p2"/>
            <p:cNvGrpSpPr/>
            <p:nvPr/>
          </p:nvGrpSpPr>
          <p:grpSpPr>
            <a:xfrm>
              <a:off x="0" y="0"/>
              <a:ext cx="7545300" cy="896675"/>
              <a:chOff x="0" y="0"/>
              <a:chExt cx="7545300" cy="896675"/>
            </a:xfrm>
          </p:grpSpPr>
          <p:pic>
            <p:nvPicPr>
              <p:cNvPr id="27" name="Google Shape;27;p2"/>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8" name="Google Shape;28;p2"/>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9" name="Google Shape;29;p2"/>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30" name="Google Shape;30;p2"/>
              <p:cNvPicPr preferRelativeResize="0"/>
              <p:nvPr/>
            </p:nvPicPr>
            <p:blipFill>
              <a:blip r:embed="rId2">
                <a:alphaModFix/>
              </a:blip>
              <a:stretch>
                <a:fillRect/>
              </a:stretch>
            </p:blipFill>
            <p:spPr>
              <a:xfrm>
                <a:off x="6173325" y="0"/>
                <a:ext cx="1371975" cy="896675"/>
              </a:xfrm>
              <a:prstGeom prst="rect">
                <a:avLst/>
              </a:prstGeom>
              <a:noFill/>
              <a:ln>
                <a:noFill/>
              </a:ln>
            </p:spPr>
          </p:pic>
        </p:grpSp>
      </p:grpSp>
      <p:sp>
        <p:nvSpPr>
          <p:cNvPr id="31" name="Google Shape;31;p2"/>
          <p:cNvSpPr txBox="1"/>
          <p:nvPr>
            <p:ph type="ctrTitle"/>
          </p:nvPr>
        </p:nvSpPr>
        <p:spPr>
          <a:xfrm>
            <a:off x="2027622" y="1953315"/>
            <a:ext cx="5073300" cy="1159800"/>
          </a:xfrm>
          <a:prstGeom prst="rect">
            <a:avLst/>
          </a:prstGeom>
        </p:spPr>
        <p:txBody>
          <a:bodyPr anchorCtr="0" anchor="ctr" bIns="0" lIns="0" spcFirstLastPara="1" rIns="0" wrap="square" tIns="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32" name="Google Shape;32;p2"/>
          <p:cNvGrpSpPr/>
          <p:nvPr/>
        </p:nvGrpSpPr>
        <p:grpSpPr>
          <a:xfrm flipH="1">
            <a:off x="0" y="3088098"/>
            <a:ext cx="4115725" cy="2270300"/>
            <a:chOff x="4115550" y="2061250"/>
            <a:chExt cx="4115725" cy="2270300"/>
          </a:xfrm>
        </p:grpSpPr>
        <p:grpSp>
          <p:nvGrpSpPr>
            <p:cNvPr id="33" name="Google Shape;33;p2"/>
            <p:cNvGrpSpPr/>
            <p:nvPr/>
          </p:nvGrpSpPr>
          <p:grpSpPr>
            <a:xfrm>
              <a:off x="4801525" y="3434875"/>
              <a:ext cx="3429750" cy="896675"/>
              <a:chOff x="4115550" y="0"/>
              <a:chExt cx="3429750" cy="896675"/>
            </a:xfrm>
          </p:grpSpPr>
          <p:pic>
            <p:nvPicPr>
              <p:cNvPr id="34" name="Google Shape;34;p2"/>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35" name="Google Shape;35;p2"/>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36" name="Google Shape;36;p2"/>
            <p:cNvGrpSpPr/>
            <p:nvPr/>
          </p:nvGrpSpPr>
          <p:grpSpPr>
            <a:xfrm>
              <a:off x="4115550" y="2747250"/>
              <a:ext cx="3429750" cy="896675"/>
              <a:chOff x="4115550" y="0"/>
              <a:chExt cx="3429750" cy="896675"/>
            </a:xfrm>
          </p:grpSpPr>
          <p:pic>
            <p:nvPicPr>
              <p:cNvPr id="37" name="Google Shape;37;p2"/>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38" name="Google Shape;38;p2"/>
              <p:cNvPicPr preferRelativeResize="0"/>
              <p:nvPr/>
            </p:nvPicPr>
            <p:blipFill>
              <a:blip r:embed="rId2">
                <a:alphaModFix/>
              </a:blip>
              <a:stretch>
                <a:fillRect/>
              </a:stretch>
            </p:blipFill>
            <p:spPr>
              <a:xfrm>
                <a:off x="6173325" y="0"/>
                <a:ext cx="1371975" cy="896675"/>
              </a:xfrm>
              <a:prstGeom prst="rect">
                <a:avLst/>
              </a:prstGeom>
              <a:noFill/>
              <a:ln>
                <a:noFill/>
              </a:ln>
            </p:spPr>
          </p:pic>
        </p:grpSp>
        <p:pic>
          <p:nvPicPr>
            <p:cNvPr id="39" name="Google Shape;39;p2"/>
            <p:cNvPicPr preferRelativeResize="0"/>
            <p:nvPr/>
          </p:nvPicPr>
          <p:blipFill>
            <a:blip r:embed="rId2">
              <a:alphaModFix/>
            </a:blip>
            <a:stretch>
              <a:fillRect/>
            </a:stretch>
          </p:blipFill>
          <p:spPr>
            <a:xfrm>
              <a:off x="6859300" y="2061250"/>
              <a:ext cx="1371975" cy="896675"/>
            </a:xfrm>
            <a:prstGeom prst="rect">
              <a:avLst/>
            </a:prstGeom>
            <a:noFill/>
            <a:ln>
              <a:noFill/>
            </a:ln>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1">
    <p:spTree>
      <p:nvGrpSpPr>
        <p:cNvPr id="279" name="Shape 279"/>
        <p:cNvGrpSpPr/>
        <p:nvPr/>
      </p:nvGrpSpPr>
      <p:grpSpPr>
        <a:xfrm>
          <a:off x="0" y="0"/>
          <a:ext cx="0" cy="0"/>
          <a:chOff x="0" y="0"/>
          <a:chExt cx="0" cy="0"/>
        </a:xfrm>
      </p:grpSpPr>
      <p:sp>
        <p:nvSpPr>
          <p:cNvPr id="280" name="Google Shape;280;p11"/>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281" name="Google Shape;281;p11"/>
          <p:cNvGrpSpPr/>
          <p:nvPr/>
        </p:nvGrpSpPr>
        <p:grpSpPr>
          <a:xfrm>
            <a:off x="-4" y="2743188"/>
            <a:ext cx="3186606" cy="2524130"/>
            <a:chOff x="4364071" y="-3213"/>
            <a:chExt cx="3186606" cy="2524130"/>
          </a:xfrm>
        </p:grpSpPr>
        <p:grpSp>
          <p:nvGrpSpPr>
            <p:cNvPr id="282" name="Google Shape;282;p11"/>
            <p:cNvGrpSpPr/>
            <p:nvPr/>
          </p:nvGrpSpPr>
          <p:grpSpPr>
            <a:xfrm flipH="1">
              <a:off x="4364072" y="2000218"/>
              <a:ext cx="3186606" cy="520699"/>
              <a:chOff x="2057775" y="0"/>
              <a:chExt cx="5487525" cy="896675"/>
            </a:xfrm>
          </p:grpSpPr>
          <p:pic>
            <p:nvPicPr>
              <p:cNvPr id="283" name="Google Shape;283;p11"/>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84" name="Google Shape;284;p11"/>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85" name="Google Shape;285;p11"/>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286" name="Google Shape;286;p11"/>
            <p:cNvGrpSpPr/>
            <p:nvPr/>
          </p:nvGrpSpPr>
          <p:grpSpPr>
            <a:xfrm flipH="1">
              <a:off x="4762444" y="1600887"/>
              <a:ext cx="1991656" cy="520699"/>
              <a:chOff x="4115550" y="0"/>
              <a:chExt cx="3429750" cy="896675"/>
            </a:xfrm>
          </p:grpSpPr>
          <p:pic>
            <p:nvPicPr>
              <p:cNvPr id="287" name="Google Shape;287;p11"/>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88" name="Google Shape;288;p11"/>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289" name="Google Shape;289;p11"/>
            <p:cNvGrpSpPr/>
            <p:nvPr/>
          </p:nvGrpSpPr>
          <p:grpSpPr>
            <a:xfrm flipH="1">
              <a:off x="4364072" y="1198193"/>
              <a:ext cx="1991656" cy="520699"/>
              <a:chOff x="4115550" y="0"/>
              <a:chExt cx="3429750" cy="896675"/>
            </a:xfrm>
          </p:grpSpPr>
          <p:pic>
            <p:nvPicPr>
              <p:cNvPr id="290" name="Google Shape;290;p11"/>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91" name="Google Shape;291;p11"/>
              <p:cNvPicPr preferRelativeResize="0"/>
              <p:nvPr/>
            </p:nvPicPr>
            <p:blipFill>
              <a:blip r:embed="rId2">
                <a:alphaModFix/>
              </a:blip>
              <a:stretch>
                <a:fillRect/>
              </a:stretch>
            </p:blipFill>
            <p:spPr>
              <a:xfrm>
                <a:off x="6173325" y="0"/>
                <a:ext cx="1371975" cy="896675"/>
              </a:xfrm>
              <a:prstGeom prst="rect">
                <a:avLst/>
              </a:prstGeom>
              <a:noFill/>
              <a:ln>
                <a:noFill/>
              </a:ln>
            </p:spPr>
          </p:pic>
        </p:grpSp>
        <p:pic>
          <p:nvPicPr>
            <p:cNvPr id="292" name="Google Shape;292;p11"/>
            <p:cNvPicPr preferRelativeResize="0"/>
            <p:nvPr/>
          </p:nvPicPr>
          <p:blipFill>
            <a:blip r:embed="rId2">
              <a:alphaModFix/>
            </a:blip>
            <a:stretch>
              <a:fillRect/>
            </a:stretch>
          </p:blipFill>
          <p:spPr>
            <a:xfrm flipH="1">
              <a:off x="4762444" y="798862"/>
              <a:ext cx="796706" cy="520699"/>
            </a:xfrm>
            <a:prstGeom prst="rect">
              <a:avLst/>
            </a:prstGeom>
            <a:noFill/>
            <a:ln>
              <a:noFill/>
            </a:ln>
          </p:spPr>
        </p:pic>
        <p:pic>
          <p:nvPicPr>
            <p:cNvPr id="293" name="Google Shape;293;p11"/>
            <p:cNvPicPr preferRelativeResize="0"/>
            <p:nvPr/>
          </p:nvPicPr>
          <p:blipFill>
            <a:blip r:embed="rId2">
              <a:alphaModFix/>
            </a:blip>
            <a:stretch>
              <a:fillRect/>
            </a:stretch>
          </p:blipFill>
          <p:spPr>
            <a:xfrm flipH="1">
              <a:off x="4364071" y="396118"/>
              <a:ext cx="796706" cy="520699"/>
            </a:xfrm>
            <a:prstGeom prst="rect">
              <a:avLst/>
            </a:prstGeom>
            <a:noFill/>
            <a:ln>
              <a:noFill/>
            </a:ln>
          </p:spPr>
        </p:pic>
        <p:pic>
          <p:nvPicPr>
            <p:cNvPr id="294" name="Google Shape;294;p11"/>
            <p:cNvPicPr preferRelativeResize="0"/>
            <p:nvPr/>
          </p:nvPicPr>
          <p:blipFill>
            <a:blip r:embed="rId2">
              <a:alphaModFix/>
            </a:blip>
            <a:stretch>
              <a:fillRect/>
            </a:stretch>
          </p:blipFill>
          <p:spPr>
            <a:xfrm flipH="1">
              <a:off x="4762444" y="-3213"/>
              <a:ext cx="796706" cy="520699"/>
            </a:xfrm>
            <a:prstGeom prst="rect">
              <a:avLst/>
            </a:prstGeom>
            <a:noFill/>
            <a:ln>
              <a:noFill/>
            </a:ln>
          </p:spPr>
        </p:pic>
      </p:grpSp>
      <p:grpSp>
        <p:nvGrpSpPr>
          <p:cNvPr id="295" name="Google Shape;295;p11"/>
          <p:cNvGrpSpPr/>
          <p:nvPr/>
        </p:nvGrpSpPr>
        <p:grpSpPr>
          <a:xfrm>
            <a:off x="5957394" y="-3213"/>
            <a:ext cx="3186606" cy="2124799"/>
            <a:chOff x="5957394" y="-3213"/>
            <a:chExt cx="3186606" cy="2124799"/>
          </a:xfrm>
        </p:grpSpPr>
        <p:grpSp>
          <p:nvGrpSpPr>
            <p:cNvPr id="296" name="Google Shape;296;p11"/>
            <p:cNvGrpSpPr/>
            <p:nvPr/>
          </p:nvGrpSpPr>
          <p:grpSpPr>
            <a:xfrm flipH="1">
              <a:off x="5957394" y="-3213"/>
              <a:ext cx="3186606" cy="520699"/>
              <a:chOff x="0" y="0"/>
              <a:chExt cx="5487525" cy="896675"/>
            </a:xfrm>
          </p:grpSpPr>
          <p:pic>
            <p:nvPicPr>
              <p:cNvPr id="297" name="Google Shape;297;p11"/>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98" name="Google Shape;298;p11"/>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99" name="Google Shape;299;p11"/>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300" name="Google Shape;300;p11"/>
            <p:cNvGrpSpPr/>
            <p:nvPr/>
          </p:nvGrpSpPr>
          <p:grpSpPr>
            <a:xfrm flipH="1">
              <a:off x="6753972" y="396118"/>
              <a:ext cx="1991656" cy="520699"/>
              <a:chOff x="0" y="0"/>
              <a:chExt cx="3429750" cy="896675"/>
            </a:xfrm>
          </p:grpSpPr>
          <p:pic>
            <p:nvPicPr>
              <p:cNvPr id="301" name="Google Shape;301;p11"/>
              <p:cNvPicPr preferRelativeResize="0"/>
              <p:nvPr/>
            </p:nvPicPr>
            <p:blipFill>
              <a:blip r:embed="rId2">
                <a:alphaModFix/>
              </a:blip>
              <a:stretch>
                <a:fillRect/>
              </a:stretch>
            </p:blipFill>
            <p:spPr>
              <a:xfrm>
                <a:off x="0" y="0"/>
                <a:ext cx="1371975" cy="896675"/>
              </a:xfrm>
              <a:prstGeom prst="rect">
                <a:avLst/>
              </a:prstGeom>
              <a:noFill/>
              <a:ln>
                <a:noFill/>
              </a:ln>
            </p:spPr>
          </p:pic>
          <p:pic>
            <p:nvPicPr>
              <p:cNvPr id="302" name="Google Shape;302;p11"/>
              <p:cNvPicPr preferRelativeResize="0"/>
              <p:nvPr/>
            </p:nvPicPr>
            <p:blipFill>
              <a:blip r:embed="rId2">
                <a:alphaModFix/>
              </a:blip>
              <a:stretch>
                <a:fillRect/>
              </a:stretch>
            </p:blipFill>
            <p:spPr>
              <a:xfrm>
                <a:off x="2057775" y="0"/>
                <a:ext cx="1371975" cy="896675"/>
              </a:xfrm>
              <a:prstGeom prst="rect">
                <a:avLst/>
              </a:prstGeom>
              <a:noFill/>
              <a:ln>
                <a:noFill/>
              </a:ln>
            </p:spPr>
          </p:pic>
        </p:grpSp>
        <p:pic>
          <p:nvPicPr>
            <p:cNvPr id="303" name="Google Shape;303;p11"/>
            <p:cNvPicPr preferRelativeResize="0"/>
            <p:nvPr/>
          </p:nvPicPr>
          <p:blipFill>
            <a:blip r:embed="rId2">
              <a:alphaModFix/>
            </a:blip>
            <a:stretch>
              <a:fillRect/>
            </a:stretch>
          </p:blipFill>
          <p:spPr>
            <a:xfrm flipH="1">
              <a:off x="8347294" y="1600887"/>
              <a:ext cx="796706" cy="520699"/>
            </a:xfrm>
            <a:prstGeom prst="rect">
              <a:avLst/>
            </a:prstGeom>
            <a:noFill/>
            <a:ln>
              <a:noFill/>
            </a:ln>
          </p:spPr>
        </p:pic>
        <p:grpSp>
          <p:nvGrpSpPr>
            <p:cNvPr id="304" name="Google Shape;304;p11"/>
            <p:cNvGrpSpPr/>
            <p:nvPr/>
          </p:nvGrpSpPr>
          <p:grpSpPr>
            <a:xfrm flipH="1">
              <a:off x="7152344" y="798862"/>
              <a:ext cx="1991656" cy="520699"/>
              <a:chOff x="0" y="0"/>
              <a:chExt cx="3429750" cy="896675"/>
            </a:xfrm>
          </p:grpSpPr>
          <p:pic>
            <p:nvPicPr>
              <p:cNvPr id="305" name="Google Shape;305;p11"/>
              <p:cNvPicPr preferRelativeResize="0"/>
              <p:nvPr/>
            </p:nvPicPr>
            <p:blipFill>
              <a:blip r:embed="rId2">
                <a:alphaModFix/>
              </a:blip>
              <a:stretch>
                <a:fillRect/>
              </a:stretch>
            </p:blipFill>
            <p:spPr>
              <a:xfrm>
                <a:off x="0" y="0"/>
                <a:ext cx="1371975" cy="896675"/>
              </a:xfrm>
              <a:prstGeom prst="rect">
                <a:avLst/>
              </a:prstGeom>
              <a:noFill/>
              <a:ln>
                <a:noFill/>
              </a:ln>
            </p:spPr>
          </p:pic>
          <p:pic>
            <p:nvPicPr>
              <p:cNvPr id="306" name="Google Shape;306;p11"/>
              <p:cNvPicPr preferRelativeResize="0"/>
              <p:nvPr/>
            </p:nvPicPr>
            <p:blipFill>
              <a:blip r:embed="rId2">
                <a:alphaModFix/>
              </a:blip>
              <a:stretch>
                <a:fillRect/>
              </a:stretch>
            </p:blipFill>
            <p:spPr>
              <a:xfrm>
                <a:off x="2057775" y="0"/>
                <a:ext cx="1371975" cy="896675"/>
              </a:xfrm>
              <a:prstGeom prst="rect">
                <a:avLst/>
              </a:prstGeom>
              <a:noFill/>
              <a:ln>
                <a:noFill/>
              </a:ln>
            </p:spPr>
          </p:pic>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40" name="Shape 40"/>
        <p:cNvGrpSpPr/>
        <p:nvPr/>
      </p:nvGrpSpPr>
      <p:grpSpPr>
        <a:xfrm>
          <a:off x="0" y="0"/>
          <a:ext cx="0" cy="0"/>
          <a:chOff x="0" y="0"/>
          <a:chExt cx="0" cy="0"/>
        </a:xfrm>
      </p:grpSpPr>
      <p:grpSp>
        <p:nvGrpSpPr>
          <p:cNvPr id="41" name="Google Shape;41;p3"/>
          <p:cNvGrpSpPr/>
          <p:nvPr/>
        </p:nvGrpSpPr>
        <p:grpSpPr>
          <a:xfrm flipH="1">
            <a:off x="912725" y="0"/>
            <a:ext cx="8231275" cy="4331550"/>
            <a:chOff x="0" y="0"/>
            <a:chExt cx="8231275" cy="4331550"/>
          </a:xfrm>
        </p:grpSpPr>
        <p:pic>
          <p:nvPicPr>
            <p:cNvPr id="42" name="Google Shape;42;p3"/>
            <p:cNvPicPr preferRelativeResize="0"/>
            <p:nvPr/>
          </p:nvPicPr>
          <p:blipFill>
            <a:blip r:embed="rId2">
              <a:alphaModFix/>
            </a:blip>
            <a:stretch>
              <a:fillRect/>
            </a:stretch>
          </p:blipFill>
          <p:spPr>
            <a:xfrm>
              <a:off x="685975" y="3434875"/>
              <a:ext cx="1371975" cy="896675"/>
            </a:xfrm>
            <a:prstGeom prst="rect">
              <a:avLst/>
            </a:prstGeom>
            <a:noFill/>
            <a:ln>
              <a:noFill/>
            </a:ln>
          </p:spPr>
        </p:pic>
        <p:grpSp>
          <p:nvGrpSpPr>
            <p:cNvPr id="43" name="Google Shape;43;p3"/>
            <p:cNvGrpSpPr/>
            <p:nvPr/>
          </p:nvGrpSpPr>
          <p:grpSpPr>
            <a:xfrm>
              <a:off x="0" y="2747250"/>
              <a:ext cx="3429750" cy="896675"/>
              <a:chOff x="0" y="0"/>
              <a:chExt cx="3429750" cy="896675"/>
            </a:xfrm>
          </p:grpSpPr>
          <p:pic>
            <p:nvPicPr>
              <p:cNvPr id="44" name="Google Shape;44;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45" name="Google Shape;45;p3"/>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46" name="Google Shape;46;p3"/>
            <p:cNvGrpSpPr/>
            <p:nvPr/>
          </p:nvGrpSpPr>
          <p:grpSpPr>
            <a:xfrm>
              <a:off x="685975" y="2061250"/>
              <a:ext cx="3429750" cy="896675"/>
              <a:chOff x="0" y="0"/>
              <a:chExt cx="3429750" cy="896675"/>
            </a:xfrm>
          </p:grpSpPr>
          <p:pic>
            <p:nvPicPr>
              <p:cNvPr id="47" name="Google Shape;47;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48" name="Google Shape;48;p3"/>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49" name="Google Shape;49;p3"/>
            <p:cNvGrpSpPr/>
            <p:nvPr/>
          </p:nvGrpSpPr>
          <p:grpSpPr>
            <a:xfrm>
              <a:off x="0" y="1373625"/>
              <a:ext cx="3429750" cy="896675"/>
              <a:chOff x="0" y="0"/>
              <a:chExt cx="3429750" cy="896675"/>
            </a:xfrm>
          </p:grpSpPr>
          <p:pic>
            <p:nvPicPr>
              <p:cNvPr id="50" name="Google Shape;50;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51" name="Google Shape;51;p3"/>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52" name="Google Shape;52;p3"/>
            <p:cNvGrpSpPr/>
            <p:nvPr/>
          </p:nvGrpSpPr>
          <p:grpSpPr>
            <a:xfrm>
              <a:off x="685975" y="687625"/>
              <a:ext cx="7545300" cy="896675"/>
              <a:chOff x="0" y="0"/>
              <a:chExt cx="7545300" cy="896675"/>
            </a:xfrm>
          </p:grpSpPr>
          <p:pic>
            <p:nvPicPr>
              <p:cNvPr id="53" name="Google Shape;53;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54" name="Google Shape;54;p3"/>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55" name="Google Shape;55;p3"/>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56" name="Google Shape;56;p3"/>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57" name="Google Shape;57;p3"/>
            <p:cNvGrpSpPr/>
            <p:nvPr/>
          </p:nvGrpSpPr>
          <p:grpSpPr>
            <a:xfrm>
              <a:off x="0" y="0"/>
              <a:ext cx="7545300" cy="896675"/>
              <a:chOff x="0" y="0"/>
              <a:chExt cx="7545300" cy="896675"/>
            </a:xfrm>
          </p:grpSpPr>
          <p:pic>
            <p:nvPicPr>
              <p:cNvPr id="58" name="Google Shape;58;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59" name="Google Shape;59;p3"/>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60" name="Google Shape;60;p3"/>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61" name="Google Shape;61;p3"/>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62" name="Google Shape;62;p3"/>
          <p:cNvGrpSpPr/>
          <p:nvPr/>
        </p:nvGrpSpPr>
        <p:grpSpPr>
          <a:xfrm flipH="1">
            <a:off x="0" y="3088098"/>
            <a:ext cx="4115725" cy="2270300"/>
            <a:chOff x="4115550" y="2061250"/>
            <a:chExt cx="4115725" cy="2270300"/>
          </a:xfrm>
        </p:grpSpPr>
        <p:grpSp>
          <p:nvGrpSpPr>
            <p:cNvPr id="63" name="Google Shape;63;p3"/>
            <p:cNvGrpSpPr/>
            <p:nvPr/>
          </p:nvGrpSpPr>
          <p:grpSpPr>
            <a:xfrm>
              <a:off x="4801525" y="3434875"/>
              <a:ext cx="3429750" cy="896675"/>
              <a:chOff x="4115550" y="0"/>
              <a:chExt cx="3429750" cy="896675"/>
            </a:xfrm>
          </p:grpSpPr>
          <p:pic>
            <p:nvPicPr>
              <p:cNvPr id="64" name="Google Shape;64;p3"/>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65" name="Google Shape;65;p3"/>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66" name="Google Shape;66;p3"/>
            <p:cNvGrpSpPr/>
            <p:nvPr/>
          </p:nvGrpSpPr>
          <p:grpSpPr>
            <a:xfrm>
              <a:off x="4115550" y="2747250"/>
              <a:ext cx="3429750" cy="896675"/>
              <a:chOff x="4115550" y="0"/>
              <a:chExt cx="3429750" cy="896675"/>
            </a:xfrm>
          </p:grpSpPr>
          <p:pic>
            <p:nvPicPr>
              <p:cNvPr id="67" name="Google Shape;67;p3"/>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68" name="Google Shape;68;p3"/>
              <p:cNvPicPr preferRelativeResize="0"/>
              <p:nvPr/>
            </p:nvPicPr>
            <p:blipFill>
              <a:blip r:embed="rId2">
                <a:alphaModFix/>
              </a:blip>
              <a:stretch>
                <a:fillRect/>
              </a:stretch>
            </p:blipFill>
            <p:spPr>
              <a:xfrm>
                <a:off x="6173325" y="0"/>
                <a:ext cx="1371975" cy="896675"/>
              </a:xfrm>
              <a:prstGeom prst="rect">
                <a:avLst/>
              </a:prstGeom>
              <a:noFill/>
              <a:ln>
                <a:noFill/>
              </a:ln>
            </p:spPr>
          </p:pic>
        </p:grpSp>
        <p:pic>
          <p:nvPicPr>
            <p:cNvPr id="69" name="Google Shape;69;p3"/>
            <p:cNvPicPr preferRelativeResize="0"/>
            <p:nvPr/>
          </p:nvPicPr>
          <p:blipFill>
            <a:blip r:embed="rId2">
              <a:alphaModFix/>
            </a:blip>
            <a:stretch>
              <a:fillRect/>
            </a:stretch>
          </p:blipFill>
          <p:spPr>
            <a:xfrm>
              <a:off x="6859300" y="2061250"/>
              <a:ext cx="1371975" cy="896675"/>
            </a:xfrm>
            <a:prstGeom prst="rect">
              <a:avLst/>
            </a:prstGeom>
            <a:noFill/>
            <a:ln>
              <a:noFill/>
            </a:ln>
          </p:spPr>
        </p:pic>
      </p:grpSp>
      <p:sp>
        <p:nvSpPr>
          <p:cNvPr id="70" name="Google Shape;70;p3"/>
          <p:cNvSpPr txBox="1"/>
          <p:nvPr>
            <p:ph type="ctrTitle"/>
          </p:nvPr>
        </p:nvSpPr>
        <p:spPr>
          <a:xfrm>
            <a:off x="2027625" y="1629397"/>
            <a:ext cx="5088600" cy="1159800"/>
          </a:xfrm>
          <a:prstGeom prst="rect">
            <a:avLst/>
          </a:prstGeom>
        </p:spPr>
        <p:txBody>
          <a:bodyPr anchorCtr="0" anchor="b" bIns="0" lIns="0" spcFirstLastPara="1" rIns="0" wrap="square" tIns="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71" name="Google Shape;71;p3"/>
          <p:cNvSpPr txBox="1"/>
          <p:nvPr>
            <p:ph idx="1" type="subTitle"/>
          </p:nvPr>
        </p:nvSpPr>
        <p:spPr>
          <a:xfrm>
            <a:off x="2027625" y="2886101"/>
            <a:ext cx="5088600" cy="784800"/>
          </a:xfrm>
          <a:prstGeom prst="rect">
            <a:avLst/>
          </a:prstGeom>
        </p:spPr>
        <p:txBody>
          <a:bodyPr anchorCtr="0" anchor="t" bIns="0" lIns="0" spcFirstLastPara="1" rIns="0" wrap="square" tIns="0">
            <a:noAutofit/>
          </a:bodyPr>
          <a:lstStyle>
            <a:lvl1pPr lvl="0" rtl="0">
              <a:spcBef>
                <a:spcPts val="0"/>
              </a:spcBef>
              <a:spcAft>
                <a:spcPts val="0"/>
              </a:spcAft>
              <a:buClr>
                <a:schemeClr val="accent2"/>
              </a:buClr>
              <a:buSzPts val="2000"/>
              <a:buNone/>
              <a:defRPr>
                <a:solidFill>
                  <a:schemeClr val="accent2"/>
                </a:solidFill>
              </a:defRPr>
            </a:lvl1pPr>
            <a:lvl2pPr lvl="1" rtl="0">
              <a:spcBef>
                <a:spcPts val="0"/>
              </a:spcBef>
              <a:spcAft>
                <a:spcPts val="0"/>
              </a:spcAft>
              <a:buClr>
                <a:schemeClr val="accent2"/>
              </a:buClr>
              <a:buSzPts val="3000"/>
              <a:buNone/>
              <a:defRPr sz="3000">
                <a:solidFill>
                  <a:schemeClr val="accent2"/>
                </a:solidFill>
              </a:defRPr>
            </a:lvl2pPr>
            <a:lvl3pPr lvl="2" rtl="0">
              <a:spcBef>
                <a:spcPts val="0"/>
              </a:spcBef>
              <a:spcAft>
                <a:spcPts val="0"/>
              </a:spcAft>
              <a:buClr>
                <a:schemeClr val="accent2"/>
              </a:buClr>
              <a:buSzPts val="3000"/>
              <a:buNone/>
              <a:defRPr sz="3000">
                <a:solidFill>
                  <a:schemeClr val="accent2"/>
                </a:solidFill>
              </a:defRPr>
            </a:lvl3pPr>
            <a:lvl4pPr lvl="3" rtl="0">
              <a:spcBef>
                <a:spcPts val="0"/>
              </a:spcBef>
              <a:spcAft>
                <a:spcPts val="0"/>
              </a:spcAft>
              <a:buClr>
                <a:schemeClr val="accent2"/>
              </a:buClr>
              <a:buSzPts val="3000"/>
              <a:buNone/>
              <a:defRPr sz="3000">
                <a:solidFill>
                  <a:schemeClr val="accent2"/>
                </a:solidFill>
              </a:defRPr>
            </a:lvl4pPr>
            <a:lvl5pPr lvl="4" rtl="0">
              <a:spcBef>
                <a:spcPts val="0"/>
              </a:spcBef>
              <a:spcAft>
                <a:spcPts val="0"/>
              </a:spcAft>
              <a:buClr>
                <a:schemeClr val="accent2"/>
              </a:buClr>
              <a:buSzPts val="3000"/>
              <a:buNone/>
              <a:defRPr sz="3000">
                <a:solidFill>
                  <a:schemeClr val="accent2"/>
                </a:solidFill>
              </a:defRPr>
            </a:lvl5pPr>
            <a:lvl6pPr lvl="5" rtl="0">
              <a:spcBef>
                <a:spcPts val="0"/>
              </a:spcBef>
              <a:spcAft>
                <a:spcPts val="0"/>
              </a:spcAft>
              <a:buClr>
                <a:schemeClr val="accent2"/>
              </a:buClr>
              <a:buSzPts val="3000"/>
              <a:buNone/>
              <a:defRPr sz="3000">
                <a:solidFill>
                  <a:schemeClr val="accent2"/>
                </a:solidFill>
              </a:defRPr>
            </a:lvl6pPr>
            <a:lvl7pPr lvl="6" rtl="0">
              <a:spcBef>
                <a:spcPts val="0"/>
              </a:spcBef>
              <a:spcAft>
                <a:spcPts val="0"/>
              </a:spcAft>
              <a:buClr>
                <a:schemeClr val="accent2"/>
              </a:buClr>
              <a:buSzPts val="3000"/>
              <a:buNone/>
              <a:defRPr sz="3000">
                <a:solidFill>
                  <a:schemeClr val="accent2"/>
                </a:solidFill>
              </a:defRPr>
            </a:lvl7pPr>
            <a:lvl8pPr lvl="7" rtl="0">
              <a:spcBef>
                <a:spcPts val="0"/>
              </a:spcBef>
              <a:spcAft>
                <a:spcPts val="0"/>
              </a:spcAft>
              <a:buClr>
                <a:schemeClr val="accent2"/>
              </a:buClr>
              <a:buSzPts val="3000"/>
              <a:buNone/>
              <a:defRPr sz="3000">
                <a:solidFill>
                  <a:schemeClr val="accent2"/>
                </a:solidFill>
              </a:defRPr>
            </a:lvl8pPr>
            <a:lvl9pPr lvl="8" rtl="0">
              <a:spcBef>
                <a:spcPts val="0"/>
              </a:spcBef>
              <a:spcAft>
                <a:spcPts val="0"/>
              </a:spcAft>
              <a:buClr>
                <a:schemeClr val="accent2"/>
              </a:buClr>
              <a:buSzPts val="3000"/>
              <a:buNone/>
              <a:defRPr sz="3000">
                <a:solidFill>
                  <a:schemeClr val="accent2"/>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72" name="Shape 72"/>
        <p:cNvGrpSpPr/>
        <p:nvPr/>
      </p:nvGrpSpPr>
      <p:grpSpPr>
        <a:xfrm>
          <a:off x="0" y="0"/>
          <a:ext cx="0" cy="0"/>
          <a:chOff x="0" y="0"/>
          <a:chExt cx="0" cy="0"/>
        </a:xfrm>
      </p:grpSpPr>
      <p:grpSp>
        <p:nvGrpSpPr>
          <p:cNvPr id="73" name="Google Shape;73;p4"/>
          <p:cNvGrpSpPr/>
          <p:nvPr/>
        </p:nvGrpSpPr>
        <p:grpSpPr>
          <a:xfrm>
            <a:off x="4363774" y="-3213"/>
            <a:ext cx="4780226" cy="2524130"/>
            <a:chOff x="4363774" y="-3213"/>
            <a:chExt cx="4780226" cy="2524130"/>
          </a:xfrm>
        </p:grpSpPr>
        <p:pic>
          <p:nvPicPr>
            <p:cNvPr id="74" name="Google Shape;74;p4"/>
            <p:cNvPicPr preferRelativeResize="0"/>
            <p:nvPr/>
          </p:nvPicPr>
          <p:blipFill>
            <a:blip r:embed="rId2">
              <a:alphaModFix/>
            </a:blip>
            <a:stretch>
              <a:fillRect/>
            </a:stretch>
          </p:blipFill>
          <p:spPr>
            <a:xfrm flipH="1">
              <a:off x="7948921" y="2000218"/>
              <a:ext cx="796706" cy="520699"/>
            </a:xfrm>
            <a:prstGeom prst="rect">
              <a:avLst/>
            </a:prstGeom>
            <a:noFill/>
            <a:ln>
              <a:noFill/>
            </a:ln>
          </p:spPr>
        </p:pic>
        <p:grpSp>
          <p:nvGrpSpPr>
            <p:cNvPr id="75" name="Google Shape;75;p4"/>
            <p:cNvGrpSpPr/>
            <p:nvPr/>
          </p:nvGrpSpPr>
          <p:grpSpPr>
            <a:xfrm flipH="1">
              <a:off x="7152344" y="1600887"/>
              <a:ext cx="1991656" cy="520699"/>
              <a:chOff x="0" y="0"/>
              <a:chExt cx="3429750" cy="896675"/>
            </a:xfrm>
          </p:grpSpPr>
          <p:pic>
            <p:nvPicPr>
              <p:cNvPr id="76" name="Google Shape;76;p4"/>
              <p:cNvPicPr preferRelativeResize="0"/>
              <p:nvPr/>
            </p:nvPicPr>
            <p:blipFill>
              <a:blip r:embed="rId2">
                <a:alphaModFix/>
              </a:blip>
              <a:stretch>
                <a:fillRect/>
              </a:stretch>
            </p:blipFill>
            <p:spPr>
              <a:xfrm>
                <a:off x="0" y="0"/>
                <a:ext cx="1371975" cy="896675"/>
              </a:xfrm>
              <a:prstGeom prst="rect">
                <a:avLst/>
              </a:prstGeom>
              <a:noFill/>
              <a:ln>
                <a:noFill/>
              </a:ln>
            </p:spPr>
          </p:pic>
          <p:pic>
            <p:nvPicPr>
              <p:cNvPr id="77" name="Google Shape;77;p4"/>
              <p:cNvPicPr preferRelativeResize="0"/>
              <p:nvPr/>
            </p:nvPicPr>
            <p:blipFill>
              <a:blip r:embed="rId2">
                <a:alphaModFix/>
              </a:blip>
              <a:stretch>
                <a:fillRect/>
              </a:stretch>
            </p:blipFill>
            <p:spPr>
              <a:xfrm>
                <a:off x="2057775" y="0"/>
                <a:ext cx="1371975" cy="896675"/>
              </a:xfrm>
              <a:prstGeom prst="rect">
                <a:avLst/>
              </a:prstGeom>
              <a:noFill/>
              <a:ln>
                <a:noFill/>
              </a:ln>
            </p:spPr>
          </p:pic>
        </p:grpSp>
        <p:pic>
          <p:nvPicPr>
            <p:cNvPr id="78" name="Google Shape;78;p4"/>
            <p:cNvPicPr preferRelativeResize="0"/>
            <p:nvPr/>
          </p:nvPicPr>
          <p:blipFill>
            <a:blip r:embed="rId2">
              <a:alphaModFix/>
            </a:blip>
            <a:stretch>
              <a:fillRect/>
            </a:stretch>
          </p:blipFill>
          <p:spPr>
            <a:xfrm flipH="1">
              <a:off x="7948921" y="1198193"/>
              <a:ext cx="796706" cy="520699"/>
            </a:xfrm>
            <a:prstGeom prst="rect">
              <a:avLst/>
            </a:prstGeom>
            <a:noFill/>
            <a:ln>
              <a:noFill/>
            </a:ln>
          </p:spPr>
        </p:pic>
        <p:grpSp>
          <p:nvGrpSpPr>
            <p:cNvPr id="79" name="Google Shape;79;p4"/>
            <p:cNvGrpSpPr/>
            <p:nvPr/>
          </p:nvGrpSpPr>
          <p:grpSpPr>
            <a:xfrm flipH="1">
              <a:off x="5957394" y="798862"/>
              <a:ext cx="3186606" cy="520699"/>
              <a:chOff x="0" y="0"/>
              <a:chExt cx="5487525" cy="896675"/>
            </a:xfrm>
          </p:grpSpPr>
          <p:pic>
            <p:nvPicPr>
              <p:cNvPr id="80" name="Google Shape;80;p4"/>
              <p:cNvPicPr preferRelativeResize="0"/>
              <p:nvPr/>
            </p:nvPicPr>
            <p:blipFill>
              <a:blip r:embed="rId2">
                <a:alphaModFix/>
              </a:blip>
              <a:stretch>
                <a:fillRect/>
              </a:stretch>
            </p:blipFill>
            <p:spPr>
              <a:xfrm>
                <a:off x="0" y="0"/>
                <a:ext cx="1371975" cy="896675"/>
              </a:xfrm>
              <a:prstGeom prst="rect">
                <a:avLst/>
              </a:prstGeom>
              <a:noFill/>
              <a:ln>
                <a:noFill/>
              </a:ln>
            </p:spPr>
          </p:pic>
          <p:pic>
            <p:nvPicPr>
              <p:cNvPr id="81" name="Google Shape;81;p4"/>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82" name="Google Shape;82;p4"/>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83" name="Google Shape;83;p4"/>
            <p:cNvGrpSpPr/>
            <p:nvPr/>
          </p:nvGrpSpPr>
          <p:grpSpPr>
            <a:xfrm flipH="1">
              <a:off x="4363774" y="396118"/>
              <a:ext cx="4381854" cy="520735"/>
              <a:chOff x="0" y="0"/>
              <a:chExt cx="7545300" cy="896675"/>
            </a:xfrm>
          </p:grpSpPr>
          <p:pic>
            <p:nvPicPr>
              <p:cNvPr id="84" name="Google Shape;84;p4"/>
              <p:cNvPicPr preferRelativeResize="0"/>
              <p:nvPr/>
            </p:nvPicPr>
            <p:blipFill>
              <a:blip r:embed="rId2">
                <a:alphaModFix/>
              </a:blip>
              <a:stretch>
                <a:fillRect/>
              </a:stretch>
            </p:blipFill>
            <p:spPr>
              <a:xfrm>
                <a:off x="0" y="0"/>
                <a:ext cx="1371975" cy="896675"/>
              </a:xfrm>
              <a:prstGeom prst="rect">
                <a:avLst/>
              </a:prstGeom>
              <a:noFill/>
              <a:ln>
                <a:noFill/>
              </a:ln>
            </p:spPr>
          </p:pic>
          <p:pic>
            <p:nvPicPr>
              <p:cNvPr id="85" name="Google Shape;85;p4"/>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86" name="Google Shape;86;p4"/>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87" name="Google Shape;87;p4"/>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88" name="Google Shape;88;p4"/>
            <p:cNvGrpSpPr/>
            <p:nvPr/>
          </p:nvGrpSpPr>
          <p:grpSpPr>
            <a:xfrm flipH="1">
              <a:off x="4762146" y="-3213"/>
              <a:ext cx="4381854" cy="520735"/>
              <a:chOff x="0" y="0"/>
              <a:chExt cx="7545300" cy="896675"/>
            </a:xfrm>
          </p:grpSpPr>
          <p:pic>
            <p:nvPicPr>
              <p:cNvPr id="89" name="Google Shape;89;p4"/>
              <p:cNvPicPr preferRelativeResize="0"/>
              <p:nvPr/>
            </p:nvPicPr>
            <p:blipFill>
              <a:blip r:embed="rId2">
                <a:alphaModFix/>
              </a:blip>
              <a:stretch>
                <a:fillRect/>
              </a:stretch>
            </p:blipFill>
            <p:spPr>
              <a:xfrm>
                <a:off x="0" y="0"/>
                <a:ext cx="1371975" cy="896675"/>
              </a:xfrm>
              <a:prstGeom prst="rect">
                <a:avLst/>
              </a:prstGeom>
              <a:noFill/>
              <a:ln>
                <a:noFill/>
              </a:ln>
            </p:spPr>
          </p:pic>
          <p:pic>
            <p:nvPicPr>
              <p:cNvPr id="90" name="Google Shape;90;p4"/>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91" name="Google Shape;91;p4"/>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92" name="Google Shape;92;p4"/>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93" name="Google Shape;93;p4"/>
          <p:cNvGrpSpPr/>
          <p:nvPr/>
        </p:nvGrpSpPr>
        <p:grpSpPr>
          <a:xfrm>
            <a:off x="-3" y="2743188"/>
            <a:ext cx="4381556" cy="2524130"/>
            <a:chOff x="4364072" y="-3213"/>
            <a:chExt cx="4381556" cy="2524130"/>
          </a:xfrm>
        </p:grpSpPr>
        <p:grpSp>
          <p:nvGrpSpPr>
            <p:cNvPr id="94" name="Google Shape;94;p4"/>
            <p:cNvGrpSpPr/>
            <p:nvPr/>
          </p:nvGrpSpPr>
          <p:grpSpPr>
            <a:xfrm flipH="1">
              <a:off x="4364072" y="2000218"/>
              <a:ext cx="4381556" cy="520699"/>
              <a:chOff x="0" y="0"/>
              <a:chExt cx="7545300" cy="896675"/>
            </a:xfrm>
          </p:grpSpPr>
          <p:pic>
            <p:nvPicPr>
              <p:cNvPr id="95" name="Google Shape;95;p4"/>
              <p:cNvPicPr preferRelativeResize="0"/>
              <p:nvPr/>
            </p:nvPicPr>
            <p:blipFill>
              <a:blip r:embed="rId2">
                <a:alphaModFix/>
              </a:blip>
              <a:stretch>
                <a:fillRect/>
              </a:stretch>
            </p:blipFill>
            <p:spPr>
              <a:xfrm>
                <a:off x="0" y="0"/>
                <a:ext cx="1371975" cy="896675"/>
              </a:xfrm>
              <a:prstGeom prst="rect">
                <a:avLst/>
              </a:prstGeom>
              <a:noFill/>
              <a:ln>
                <a:noFill/>
              </a:ln>
            </p:spPr>
          </p:pic>
          <p:pic>
            <p:nvPicPr>
              <p:cNvPr id="96" name="Google Shape;96;p4"/>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97" name="Google Shape;97;p4"/>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98" name="Google Shape;98;p4"/>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99" name="Google Shape;99;p4"/>
            <p:cNvGrpSpPr/>
            <p:nvPr/>
          </p:nvGrpSpPr>
          <p:grpSpPr>
            <a:xfrm flipH="1">
              <a:off x="4762444" y="1600887"/>
              <a:ext cx="3186606" cy="520699"/>
              <a:chOff x="2057775" y="0"/>
              <a:chExt cx="5487525" cy="896675"/>
            </a:xfrm>
          </p:grpSpPr>
          <p:pic>
            <p:nvPicPr>
              <p:cNvPr id="100" name="Google Shape;100;p4"/>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01" name="Google Shape;101;p4"/>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02" name="Google Shape;102;p4"/>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103" name="Google Shape;103;p4"/>
            <p:cNvGrpSpPr/>
            <p:nvPr/>
          </p:nvGrpSpPr>
          <p:grpSpPr>
            <a:xfrm flipH="1">
              <a:off x="4364072" y="1198193"/>
              <a:ext cx="3186606" cy="520699"/>
              <a:chOff x="2057775" y="0"/>
              <a:chExt cx="5487525" cy="896675"/>
            </a:xfrm>
          </p:grpSpPr>
          <p:pic>
            <p:nvPicPr>
              <p:cNvPr id="104" name="Google Shape;104;p4"/>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05" name="Google Shape;105;p4"/>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06" name="Google Shape;106;p4"/>
              <p:cNvPicPr preferRelativeResize="0"/>
              <p:nvPr/>
            </p:nvPicPr>
            <p:blipFill>
              <a:blip r:embed="rId2">
                <a:alphaModFix/>
              </a:blip>
              <a:stretch>
                <a:fillRect/>
              </a:stretch>
            </p:blipFill>
            <p:spPr>
              <a:xfrm>
                <a:off x="6173325" y="0"/>
                <a:ext cx="1371975" cy="896675"/>
              </a:xfrm>
              <a:prstGeom prst="rect">
                <a:avLst/>
              </a:prstGeom>
              <a:noFill/>
              <a:ln>
                <a:noFill/>
              </a:ln>
            </p:spPr>
          </p:pic>
        </p:grpSp>
        <p:pic>
          <p:nvPicPr>
            <p:cNvPr id="107" name="Google Shape;107;p4"/>
            <p:cNvPicPr preferRelativeResize="0"/>
            <p:nvPr/>
          </p:nvPicPr>
          <p:blipFill>
            <a:blip r:embed="rId2">
              <a:alphaModFix/>
            </a:blip>
            <a:stretch>
              <a:fillRect/>
            </a:stretch>
          </p:blipFill>
          <p:spPr>
            <a:xfrm flipH="1">
              <a:off x="4762444" y="798862"/>
              <a:ext cx="796706" cy="520699"/>
            </a:xfrm>
            <a:prstGeom prst="rect">
              <a:avLst/>
            </a:prstGeom>
            <a:noFill/>
            <a:ln>
              <a:noFill/>
            </a:ln>
          </p:spPr>
        </p:pic>
        <p:grpSp>
          <p:nvGrpSpPr>
            <p:cNvPr id="108" name="Google Shape;108;p4"/>
            <p:cNvGrpSpPr/>
            <p:nvPr/>
          </p:nvGrpSpPr>
          <p:grpSpPr>
            <a:xfrm flipH="1">
              <a:off x="4364072" y="396118"/>
              <a:ext cx="1991656" cy="520699"/>
              <a:chOff x="4115550" y="0"/>
              <a:chExt cx="3429750" cy="896675"/>
            </a:xfrm>
          </p:grpSpPr>
          <p:pic>
            <p:nvPicPr>
              <p:cNvPr id="109" name="Google Shape;109;p4"/>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10" name="Google Shape;110;p4"/>
              <p:cNvPicPr preferRelativeResize="0"/>
              <p:nvPr/>
            </p:nvPicPr>
            <p:blipFill>
              <a:blip r:embed="rId2">
                <a:alphaModFix/>
              </a:blip>
              <a:stretch>
                <a:fillRect/>
              </a:stretch>
            </p:blipFill>
            <p:spPr>
              <a:xfrm>
                <a:off x="6173325" y="0"/>
                <a:ext cx="1371975" cy="896675"/>
              </a:xfrm>
              <a:prstGeom prst="rect">
                <a:avLst/>
              </a:prstGeom>
              <a:noFill/>
              <a:ln>
                <a:noFill/>
              </a:ln>
            </p:spPr>
          </p:pic>
        </p:grpSp>
        <p:pic>
          <p:nvPicPr>
            <p:cNvPr id="111" name="Google Shape;111;p4"/>
            <p:cNvPicPr preferRelativeResize="0"/>
            <p:nvPr/>
          </p:nvPicPr>
          <p:blipFill>
            <a:blip r:embed="rId2">
              <a:alphaModFix/>
            </a:blip>
            <a:stretch>
              <a:fillRect/>
            </a:stretch>
          </p:blipFill>
          <p:spPr>
            <a:xfrm flipH="1">
              <a:off x="4762444" y="-3213"/>
              <a:ext cx="796706" cy="520699"/>
            </a:xfrm>
            <a:prstGeom prst="rect">
              <a:avLst/>
            </a:prstGeom>
            <a:noFill/>
            <a:ln>
              <a:noFill/>
            </a:ln>
          </p:spPr>
        </p:pic>
      </p:grpSp>
      <p:sp>
        <p:nvSpPr>
          <p:cNvPr id="112" name="Google Shape;112;p4"/>
          <p:cNvSpPr txBox="1"/>
          <p:nvPr>
            <p:ph idx="1" type="body"/>
          </p:nvPr>
        </p:nvSpPr>
        <p:spPr>
          <a:xfrm>
            <a:off x="2487650" y="1218025"/>
            <a:ext cx="4168800" cy="2707500"/>
          </a:xfrm>
          <a:prstGeom prst="rect">
            <a:avLst/>
          </a:prstGeom>
        </p:spPr>
        <p:txBody>
          <a:bodyPr anchorCtr="0" anchor="ctr" bIns="0" lIns="0" spcFirstLastPara="1" rIns="0" wrap="square" tIns="0">
            <a:noAutofit/>
          </a:bodyPr>
          <a:lstStyle>
            <a:lvl1pPr indent="-381000" lvl="0" marL="457200" rtl="0" algn="ctr">
              <a:spcBef>
                <a:spcPts val="600"/>
              </a:spcBef>
              <a:spcAft>
                <a:spcPts val="0"/>
              </a:spcAft>
              <a:buSzPts val="2400"/>
              <a:buFont typeface="Montserrat"/>
              <a:buChar char="❑"/>
              <a:defRPr b="1" sz="2400">
                <a:latin typeface="Montserrat"/>
                <a:ea typeface="Montserrat"/>
                <a:cs typeface="Montserrat"/>
                <a:sym typeface="Montserrat"/>
              </a:defRPr>
            </a:lvl1pPr>
            <a:lvl2pPr indent="-381000" lvl="1" marL="914400" rtl="0" algn="ctr">
              <a:spcBef>
                <a:spcPts val="600"/>
              </a:spcBef>
              <a:spcAft>
                <a:spcPts val="0"/>
              </a:spcAft>
              <a:buSzPts val="2400"/>
              <a:buFont typeface="Montserrat"/>
              <a:buChar char="❏"/>
              <a:defRPr b="1" sz="2400">
                <a:latin typeface="Montserrat"/>
                <a:ea typeface="Montserrat"/>
                <a:cs typeface="Montserrat"/>
                <a:sym typeface="Montserrat"/>
              </a:defRPr>
            </a:lvl2pPr>
            <a:lvl3pPr indent="-381000" lvl="2" marL="1371600" rtl="0" algn="ctr">
              <a:spcBef>
                <a:spcPts val="600"/>
              </a:spcBef>
              <a:spcAft>
                <a:spcPts val="0"/>
              </a:spcAft>
              <a:buSzPts val="2400"/>
              <a:buFont typeface="Montserrat"/>
              <a:buChar char="❏"/>
              <a:defRPr b="1" sz="2400">
                <a:latin typeface="Montserrat"/>
                <a:ea typeface="Montserrat"/>
                <a:cs typeface="Montserrat"/>
                <a:sym typeface="Montserrat"/>
              </a:defRPr>
            </a:lvl3pPr>
            <a:lvl4pPr indent="-381000" lvl="3" marL="1828800" rtl="0" algn="ctr">
              <a:spcBef>
                <a:spcPts val="600"/>
              </a:spcBef>
              <a:spcAft>
                <a:spcPts val="0"/>
              </a:spcAft>
              <a:buSzPts val="2400"/>
              <a:buFont typeface="Montserrat"/>
              <a:buChar char="❏"/>
              <a:defRPr b="1" sz="2400">
                <a:latin typeface="Montserrat"/>
                <a:ea typeface="Montserrat"/>
                <a:cs typeface="Montserrat"/>
                <a:sym typeface="Montserrat"/>
              </a:defRPr>
            </a:lvl4pPr>
            <a:lvl5pPr indent="-381000" lvl="4" marL="2286000" rtl="0" algn="ctr">
              <a:spcBef>
                <a:spcPts val="600"/>
              </a:spcBef>
              <a:spcAft>
                <a:spcPts val="0"/>
              </a:spcAft>
              <a:buSzPts val="2400"/>
              <a:buFont typeface="Montserrat"/>
              <a:buChar char="❏"/>
              <a:defRPr b="1" sz="2400">
                <a:latin typeface="Montserrat"/>
                <a:ea typeface="Montserrat"/>
                <a:cs typeface="Montserrat"/>
                <a:sym typeface="Montserrat"/>
              </a:defRPr>
            </a:lvl5pPr>
            <a:lvl6pPr indent="-381000" lvl="5" marL="2743200" rtl="0" algn="ctr">
              <a:spcBef>
                <a:spcPts val="600"/>
              </a:spcBef>
              <a:spcAft>
                <a:spcPts val="0"/>
              </a:spcAft>
              <a:buSzPts val="2400"/>
              <a:buFont typeface="Montserrat"/>
              <a:buChar char="❏"/>
              <a:defRPr b="1" sz="2400">
                <a:latin typeface="Montserrat"/>
                <a:ea typeface="Montserrat"/>
                <a:cs typeface="Montserrat"/>
                <a:sym typeface="Montserrat"/>
              </a:defRPr>
            </a:lvl6pPr>
            <a:lvl7pPr indent="-381000" lvl="6" marL="3200400" rtl="0" algn="ctr">
              <a:spcBef>
                <a:spcPts val="600"/>
              </a:spcBef>
              <a:spcAft>
                <a:spcPts val="0"/>
              </a:spcAft>
              <a:buSzPts val="2400"/>
              <a:buFont typeface="Montserrat"/>
              <a:buChar char="❏"/>
              <a:defRPr b="1" sz="2400">
                <a:latin typeface="Montserrat"/>
                <a:ea typeface="Montserrat"/>
                <a:cs typeface="Montserrat"/>
                <a:sym typeface="Montserrat"/>
              </a:defRPr>
            </a:lvl7pPr>
            <a:lvl8pPr indent="-381000" lvl="7" marL="3657600" rtl="0" algn="ctr">
              <a:spcBef>
                <a:spcPts val="600"/>
              </a:spcBef>
              <a:spcAft>
                <a:spcPts val="0"/>
              </a:spcAft>
              <a:buSzPts val="2400"/>
              <a:buFont typeface="Montserrat"/>
              <a:buChar char="❏"/>
              <a:defRPr b="1" sz="2400">
                <a:latin typeface="Montserrat"/>
                <a:ea typeface="Montserrat"/>
                <a:cs typeface="Montserrat"/>
                <a:sym typeface="Montserrat"/>
              </a:defRPr>
            </a:lvl8pPr>
            <a:lvl9pPr indent="-381000" lvl="8" marL="4114800" algn="ctr">
              <a:spcBef>
                <a:spcPts val="600"/>
              </a:spcBef>
              <a:spcAft>
                <a:spcPts val="0"/>
              </a:spcAft>
              <a:buSzPts val="2400"/>
              <a:buFont typeface="Montserrat"/>
              <a:buChar char="❏"/>
              <a:defRPr b="1" sz="2400">
                <a:latin typeface="Montserrat"/>
                <a:ea typeface="Montserrat"/>
                <a:cs typeface="Montserrat"/>
                <a:sym typeface="Montserrat"/>
              </a:defRPr>
            </a:lvl9pPr>
          </a:lstStyle>
          <a:p/>
        </p:txBody>
      </p:sp>
      <p:sp>
        <p:nvSpPr>
          <p:cNvPr id="113" name="Google Shape;113;p4"/>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14" name="Shape 114"/>
        <p:cNvGrpSpPr/>
        <p:nvPr/>
      </p:nvGrpSpPr>
      <p:grpSpPr>
        <a:xfrm>
          <a:off x="0" y="0"/>
          <a:ext cx="0" cy="0"/>
          <a:chOff x="0" y="0"/>
          <a:chExt cx="0" cy="0"/>
        </a:xfrm>
      </p:grpSpPr>
      <p:grpSp>
        <p:nvGrpSpPr>
          <p:cNvPr id="115" name="Google Shape;115;p5"/>
          <p:cNvGrpSpPr/>
          <p:nvPr/>
        </p:nvGrpSpPr>
        <p:grpSpPr>
          <a:xfrm flipH="1">
            <a:off x="4363774" y="-3213"/>
            <a:ext cx="4780226" cy="2116171"/>
            <a:chOff x="0" y="0"/>
            <a:chExt cx="5072935" cy="2245751"/>
          </a:xfrm>
        </p:grpSpPr>
        <p:pic>
          <p:nvPicPr>
            <p:cNvPr id="116" name="Google Shape;116;p5"/>
            <p:cNvPicPr preferRelativeResize="0"/>
            <p:nvPr/>
          </p:nvPicPr>
          <p:blipFill>
            <a:blip r:embed="rId2">
              <a:alphaModFix/>
            </a:blip>
            <a:stretch>
              <a:fillRect/>
            </a:stretch>
          </p:blipFill>
          <p:spPr>
            <a:xfrm>
              <a:off x="0" y="1693130"/>
              <a:ext cx="845548" cy="552621"/>
            </a:xfrm>
            <a:prstGeom prst="rect">
              <a:avLst/>
            </a:prstGeom>
            <a:noFill/>
            <a:ln>
              <a:noFill/>
            </a:ln>
          </p:spPr>
        </p:pic>
        <p:pic>
          <p:nvPicPr>
            <p:cNvPr id="117" name="Google Shape;117;p5"/>
            <p:cNvPicPr preferRelativeResize="0"/>
            <p:nvPr/>
          </p:nvPicPr>
          <p:blipFill>
            <a:blip r:embed="rId2">
              <a:alphaModFix/>
            </a:blip>
            <a:stretch>
              <a:fillRect/>
            </a:stretch>
          </p:blipFill>
          <p:spPr>
            <a:xfrm>
              <a:off x="422766" y="1270348"/>
              <a:ext cx="845548" cy="552621"/>
            </a:xfrm>
            <a:prstGeom prst="rect">
              <a:avLst/>
            </a:prstGeom>
            <a:noFill/>
            <a:ln>
              <a:noFill/>
            </a:ln>
          </p:spPr>
        </p:pic>
        <p:grpSp>
          <p:nvGrpSpPr>
            <p:cNvPr id="118" name="Google Shape;118;p5"/>
            <p:cNvGrpSpPr/>
            <p:nvPr/>
          </p:nvGrpSpPr>
          <p:grpSpPr>
            <a:xfrm>
              <a:off x="0" y="846565"/>
              <a:ext cx="3381962" cy="552621"/>
              <a:chOff x="0" y="0"/>
              <a:chExt cx="5487525" cy="896675"/>
            </a:xfrm>
          </p:grpSpPr>
          <p:pic>
            <p:nvPicPr>
              <p:cNvPr id="119" name="Google Shape;119;p5"/>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20" name="Google Shape;120;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21" name="Google Shape;121;p5"/>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122" name="Google Shape;122;p5"/>
            <p:cNvGrpSpPr/>
            <p:nvPr/>
          </p:nvGrpSpPr>
          <p:grpSpPr>
            <a:xfrm>
              <a:off x="422766" y="423783"/>
              <a:ext cx="4650168" cy="552621"/>
              <a:chOff x="0" y="0"/>
              <a:chExt cx="7545300" cy="896675"/>
            </a:xfrm>
          </p:grpSpPr>
          <p:pic>
            <p:nvPicPr>
              <p:cNvPr id="123" name="Google Shape;123;p5"/>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24" name="Google Shape;124;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25" name="Google Shape;125;p5"/>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26" name="Google Shape;126;p5"/>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127" name="Google Shape;127;p5"/>
            <p:cNvGrpSpPr/>
            <p:nvPr/>
          </p:nvGrpSpPr>
          <p:grpSpPr>
            <a:xfrm>
              <a:off x="0" y="0"/>
              <a:ext cx="4650168" cy="552621"/>
              <a:chOff x="0" y="0"/>
              <a:chExt cx="7545300" cy="896675"/>
            </a:xfrm>
          </p:grpSpPr>
          <p:pic>
            <p:nvPicPr>
              <p:cNvPr id="128" name="Google Shape;128;p5"/>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29" name="Google Shape;129;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30" name="Google Shape;130;p5"/>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31" name="Google Shape;131;p5"/>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132" name="Google Shape;132;p5"/>
          <p:cNvGrpSpPr/>
          <p:nvPr/>
        </p:nvGrpSpPr>
        <p:grpSpPr>
          <a:xfrm flipH="1">
            <a:off x="6" y="3953174"/>
            <a:ext cx="2390164" cy="1318453"/>
            <a:chOff x="6607482" y="3879952"/>
            <a:chExt cx="2536521" cy="1399186"/>
          </a:xfrm>
        </p:grpSpPr>
        <p:grpSp>
          <p:nvGrpSpPr>
            <p:cNvPr id="133" name="Google Shape;133;p5"/>
            <p:cNvGrpSpPr/>
            <p:nvPr/>
          </p:nvGrpSpPr>
          <p:grpSpPr>
            <a:xfrm>
              <a:off x="6607482" y="4726517"/>
              <a:ext cx="2113755" cy="552621"/>
              <a:chOff x="2057775" y="0"/>
              <a:chExt cx="3429750" cy="896675"/>
            </a:xfrm>
          </p:grpSpPr>
          <p:pic>
            <p:nvPicPr>
              <p:cNvPr id="134" name="Google Shape;134;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35" name="Google Shape;135;p5"/>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136" name="Google Shape;136;p5"/>
            <p:cNvGrpSpPr/>
            <p:nvPr/>
          </p:nvGrpSpPr>
          <p:grpSpPr>
            <a:xfrm>
              <a:off x="7030248" y="4303735"/>
              <a:ext cx="2113755" cy="552621"/>
              <a:chOff x="2057775" y="0"/>
              <a:chExt cx="3429750" cy="896675"/>
            </a:xfrm>
          </p:grpSpPr>
          <p:pic>
            <p:nvPicPr>
              <p:cNvPr id="137" name="Google Shape;137;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38" name="Google Shape;138;p5"/>
              <p:cNvPicPr preferRelativeResize="0"/>
              <p:nvPr/>
            </p:nvPicPr>
            <p:blipFill>
              <a:blip r:embed="rId2">
                <a:alphaModFix/>
              </a:blip>
              <a:stretch>
                <a:fillRect/>
              </a:stretch>
            </p:blipFill>
            <p:spPr>
              <a:xfrm>
                <a:off x="4115550" y="0"/>
                <a:ext cx="1371975" cy="896675"/>
              </a:xfrm>
              <a:prstGeom prst="rect">
                <a:avLst/>
              </a:prstGeom>
              <a:noFill/>
              <a:ln>
                <a:noFill/>
              </a:ln>
            </p:spPr>
          </p:pic>
        </p:grpSp>
        <p:pic>
          <p:nvPicPr>
            <p:cNvPr id="139" name="Google Shape;139;p5"/>
            <p:cNvPicPr preferRelativeResize="0"/>
            <p:nvPr/>
          </p:nvPicPr>
          <p:blipFill>
            <a:blip r:embed="rId2">
              <a:alphaModFix/>
            </a:blip>
            <a:stretch>
              <a:fillRect/>
            </a:stretch>
          </p:blipFill>
          <p:spPr>
            <a:xfrm>
              <a:off x="7875688" y="3879952"/>
              <a:ext cx="845548" cy="552621"/>
            </a:xfrm>
            <a:prstGeom prst="rect">
              <a:avLst/>
            </a:prstGeom>
            <a:noFill/>
            <a:ln>
              <a:noFill/>
            </a:ln>
          </p:spPr>
        </p:pic>
      </p:grpSp>
      <p:sp>
        <p:nvSpPr>
          <p:cNvPr id="140" name="Google Shape;140;p5"/>
          <p:cNvSpPr txBox="1"/>
          <p:nvPr>
            <p:ph type="title"/>
          </p:nvPr>
        </p:nvSpPr>
        <p:spPr>
          <a:xfrm>
            <a:off x="776450" y="402700"/>
            <a:ext cx="3587400" cy="856800"/>
          </a:xfrm>
          <a:prstGeom prst="rect">
            <a:avLst/>
          </a:prstGeom>
        </p:spPr>
        <p:txBody>
          <a:bodyPr anchorCtr="0" anchor="b" bIns="0" lIns="0" spcFirstLastPara="1" rIns="0" wrap="square" tIns="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141" name="Google Shape;141;p5"/>
          <p:cNvSpPr txBox="1"/>
          <p:nvPr>
            <p:ph idx="1" type="body"/>
          </p:nvPr>
        </p:nvSpPr>
        <p:spPr>
          <a:xfrm>
            <a:off x="776450" y="1524375"/>
            <a:ext cx="7591200" cy="2932500"/>
          </a:xfrm>
          <a:prstGeom prst="rect">
            <a:avLst/>
          </a:prstGeom>
        </p:spPr>
        <p:txBody>
          <a:bodyPr anchorCtr="0" anchor="t" bIns="0" lIns="0" spcFirstLastPara="1" rIns="0" wrap="square" tIns="0">
            <a:noAutofit/>
          </a:bodyPr>
          <a:lstStyle>
            <a:lvl1pPr indent="-355600" lvl="0" marL="457200">
              <a:spcBef>
                <a:spcPts val="600"/>
              </a:spcBef>
              <a:spcAft>
                <a:spcPts val="0"/>
              </a:spcAft>
              <a:buSzPts val="2000"/>
              <a:buChar char="❑"/>
              <a:defRPr/>
            </a:lvl1pPr>
            <a:lvl2pPr indent="-355600" lvl="1" marL="914400">
              <a:spcBef>
                <a:spcPts val="600"/>
              </a:spcBef>
              <a:spcAft>
                <a:spcPts val="0"/>
              </a:spcAft>
              <a:buSzPts val="2000"/>
              <a:buChar char="❏"/>
              <a:defRPr/>
            </a:lvl2pPr>
            <a:lvl3pPr indent="-355600" lvl="2" marL="1371600">
              <a:spcBef>
                <a:spcPts val="600"/>
              </a:spcBef>
              <a:spcAft>
                <a:spcPts val="0"/>
              </a:spcAft>
              <a:buSzPts val="2000"/>
              <a:buChar char="❏"/>
              <a:defRPr/>
            </a:lvl3pPr>
            <a:lvl4pPr indent="-355600" lvl="3" marL="1828800">
              <a:spcBef>
                <a:spcPts val="600"/>
              </a:spcBef>
              <a:spcAft>
                <a:spcPts val="0"/>
              </a:spcAft>
              <a:buSzPts val="2000"/>
              <a:buChar char="❏"/>
              <a:defRPr/>
            </a:lvl4pPr>
            <a:lvl5pPr indent="-355600" lvl="4" marL="2286000">
              <a:spcBef>
                <a:spcPts val="600"/>
              </a:spcBef>
              <a:spcAft>
                <a:spcPts val="0"/>
              </a:spcAft>
              <a:buSzPts val="2000"/>
              <a:buChar char="❏"/>
              <a:defRPr/>
            </a:lvl5pPr>
            <a:lvl6pPr indent="-355600" lvl="5" marL="2743200">
              <a:spcBef>
                <a:spcPts val="600"/>
              </a:spcBef>
              <a:spcAft>
                <a:spcPts val="0"/>
              </a:spcAft>
              <a:buSzPts val="2000"/>
              <a:buChar char="❏"/>
              <a:defRPr/>
            </a:lvl6pPr>
            <a:lvl7pPr indent="-355600" lvl="6" marL="3200400">
              <a:spcBef>
                <a:spcPts val="600"/>
              </a:spcBef>
              <a:spcAft>
                <a:spcPts val="0"/>
              </a:spcAft>
              <a:buSzPts val="2000"/>
              <a:buChar char="❏"/>
              <a:defRPr/>
            </a:lvl7pPr>
            <a:lvl8pPr indent="-355600" lvl="7" marL="3657600">
              <a:spcBef>
                <a:spcPts val="600"/>
              </a:spcBef>
              <a:spcAft>
                <a:spcPts val="0"/>
              </a:spcAft>
              <a:buSzPts val="2000"/>
              <a:buChar char="❏"/>
              <a:defRPr/>
            </a:lvl8pPr>
            <a:lvl9pPr indent="-355600" lvl="8" marL="4114800">
              <a:spcBef>
                <a:spcPts val="600"/>
              </a:spcBef>
              <a:spcAft>
                <a:spcPts val="0"/>
              </a:spcAft>
              <a:buSzPts val="2000"/>
              <a:buChar char="❏"/>
              <a:defRPr/>
            </a:lvl9pPr>
          </a:lstStyle>
          <a:p/>
        </p:txBody>
      </p:sp>
      <p:sp>
        <p:nvSpPr>
          <p:cNvPr id="142" name="Google Shape;142;p5"/>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143" name="Shape 143"/>
        <p:cNvGrpSpPr/>
        <p:nvPr/>
      </p:nvGrpSpPr>
      <p:grpSpPr>
        <a:xfrm>
          <a:off x="0" y="0"/>
          <a:ext cx="0" cy="0"/>
          <a:chOff x="0" y="0"/>
          <a:chExt cx="0" cy="0"/>
        </a:xfrm>
      </p:grpSpPr>
      <p:grpSp>
        <p:nvGrpSpPr>
          <p:cNvPr id="144" name="Google Shape;144;p6"/>
          <p:cNvGrpSpPr/>
          <p:nvPr/>
        </p:nvGrpSpPr>
        <p:grpSpPr>
          <a:xfrm flipH="1">
            <a:off x="4363774" y="-3213"/>
            <a:ext cx="4780226" cy="2116171"/>
            <a:chOff x="0" y="0"/>
            <a:chExt cx="5072935" cy="2245751"/>
          </a:xfrm>
        </p:grpSpPr>
        <p:pic>
          <p:nvPicPr>
            <p:cNvPr id="145" name="Google Shape;145;p6"/>
            <p:cNvPicPr preferRelativeResize="0"/>
            <p:nvPr/>
          </p:nvPicPr>
          <p:blipFill>
            <a:blip r:embed="rId2">
              <a:alphaModFix/>
            </a:blip>
            <a:stretch>
              <a:fillRect/>
            </a:stretch>
          </p:blipFill>
          <p:spPr>
            <a:xfrm>
              <a:off x="0" y="1693130"/>
              <a:ext cx="845548" cy="552621"/>
            </a:xfrm>
            <a:prstGeom prst="rect">
              <a:avLst/>
            </a:prstGeom>
            <a:noFill/>
            <a:ln>
              <a:noFill/>
            </a:ln>
          </p:spPr>
        </p:pic>
        <p:pic>
          <p:nvPicPr>
            <p:cNvPr id="146" name="Google Shape;146;p6"/>
            <p:cNvPicPr preferRelativeResize="0"/>
            <p:nvPr/>
          </p:nvPicPr>
          <p:blipFill>
            <a:blip r:embed="rId2">
              <a:alphaModFix/>
            </a:blip>
            <a:stretch>
              <a:fillRect/>
            </a:stretch>
          </p:blipFill>
          <p:spPr>
            <a:xfrm>
              <a:off x="422766" y="1270348"/>
              <a:ext cx="845548" cy="552621"/>
            </a:xfrm>
            <a:prstGeom prst="rect">
              <a:avLst/>
            </a:prstGeom>
            <a:noFill/>
            <a:ln>
              <a:noFill/>
            </a:ln>
          </p:spPr>
        </p:pic>
        <p:grpSp>
          <p:nvGrpSpPr>
            <p:cNvPr id="147" name="Google Shape;147;p6"/>
            <p:cNvGrpSpPr/>
            <p:nvPr/>
          </p:nvGrpSpPr>
          <p:grpSpPr>
            <a:xfrm>
              <a:off x="0" y="846565"/>
              <a:ext cx="3381962" cy="552621"/>
              <a:chOff x="0" y="0"/>
              <a:chExt cx="5487525" cy="896675"/>
            </a:xfrm>
          </p:grpSpPr>
          <p:pic>
            <p:nvPicPr>
              <p:cNvPr id="148" name="Google Shape;148;p6"/>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49" name="Google Shape;149;p6"/>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50" name="Google Shape;150;p6"/>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151" name="Google Shape;151;p6"/>
            <p:cNvGrpSpPr/>
            <p:nvPr/>
          </p:nvGrpSpPr>
          <p:grpSpPr>
            <a:xfrm>
              <a:off x="422766" y="423783"/>
              <a:ext cx="4650168" cy="552621"/>
              <a:chOff x="0" y="0"/>
              <a:chExt cx="7545300" cy="896675"/>
            </a:xfrm>
          </p:grpSpPr>
          <p:pic>
            <p:nvPicPr>
              <p:cNvPr id="152" name="Google Shape;152;p6"/>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53" name="Google Shape;153;p6"/>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54" name="Google Shape;154;p6"/>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55" name="Google Shape;155;p6"/>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156" name="Google Shape;156;p6"/>
            <p:cNvGrpSpPr/>
            <p:nvPr/>
          </p:nvGrpSpPr>
          <p:grpSpPr>
            <a:xfrm>
              <a:off x="0" y="0"/>
              <a:ext cx="4650168" cy="552621"/>
              <a:chOff x="0" y="0"/>
              <a:chExt cx="7545300" cy="896675"/>
            </a:xfrm>
          </p:grpSpPr>
          <p:pic>
            <p:nvPicPr>
              <p:cNvPr id="157" name="Google Shape;157;p6"/>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58" name="Google Shape;158;p6"/>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59" name="Google Shape;159;p6"/>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60" name="Google Shape;160;p6"/>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161" name="Google Shape;161;p6"/>
          <p:cNvGrpSpPr/>
          <p:nvPr/>
        </p:nvGrpSpPr>
        <p:grpSpPr>
          <a:xfrm flipH="1">
            <a:off x="6" y="3953174"/>
            <a:ext cx="2390164" cy="1318453"/>
            <a:chOff x="6607482" y="3879952"/>
            <a:chExt cx="2536521" cy="1399186"/>
          </a:xfrm>
        </p:grpSpPr>
        <p:grpSp>
          <p:nvGrpSpPr>
            <p:cNvPr id="162" name="Google Shape;162;p6"/>
            <p:cNvGrpSpPr/>
            <p:nvPr/>
          </p:nvGrpSpPr>
          <p:grpSpPr>
            <a:xfrm>
              <a:off x="6607482" y="4726517"/>
              <a:ext cx="2113755" cy="552621"/>
              <a:chOff x="2057775" y="0"/>
              <a:chExt cx="3429750" cy="896675"/>
            </a:xfrm>
          </p:grpSpPr>
          <p:pic>
            <p:nvPicPr>
              <p:cNvPr id="163" name="Google Shape;163;p6"/>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64" name="Google Shape;164;p6"/>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165" name="Google Shape;165;p6"/>
            <p:cNvGrpSpPr/>
            <p:nvPr/>
          </p:nvGrpSpPr>
          <p:grpSpPr>
            <a:xfrm>
              <a:off x="7030248" y="4303735"/>
              <a:ext cx="2113755" cy="552621"/>
              <a:chOff x="2057775" y="0"/>
              <a:chExt cx="3429750" cy="896675"/>
            </a:xfrm>
          </p:grpSpPr>
          <p:pic>
            <p:nvPicPr>
              <p:cNvPr id="166" name="Google Shape;166;p6"/>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67" name="Google Shape;167;p6"/>
              <p:cNvPicPr preferRelativeResize="0"/>
              <p:nvPr/>
            </p:nvPicPr>
            <p:blipFill>
              <a:blip r:embed="rId2">
                <a:alphaModFix/>
              </a:blip>
              <a:stretch>
                <a:fillRect/>
              </a:stretch>
            </p:blipFill>
            <p:spPr>
              <a:xfrm>
                <a:off x="4115550" y="0"/>
                <a:ext cx="1371975" cy="896675"/>
              </a:xfrm>
              <a:prstGeom prst="rect">
                <a:avLst/>
              </a:prstGeom>
              <a:noFill/>
              <a:ln>
                <a:noFill/>
              </a:ln>
            </p:spPr>
          </p:pic>
        </p:grpSp>
        <p:pic>
          <p:nvPicPr>
            <p:cNvPr id="168" name="Google Shape;168;p6"/>
            <p:cNvPicPr preferRelativeResize="0"/>
            <p:nvPr/>
          </p:nvPicPr>
          <p:blipFill>
            <a:blip r:embed="rId2">
              <a:alphaModFix/>
            </a:blip>
            <a:stretch>
              <a:fillRect/>
            </a:stretch>
          </p:blipFill>
          <p:spPr>
            <a:xfrm>
              <a:off x="7875688" y="3879952"/>
              <a:ext cx="845548" cy="552621"/>
            </a:xfrm>
            <a:prstGeom prst="rect">
              <a:avLst/>
            </a:prstGeom>
            <a:noFill/>
            <a:ln>
              <a:noFill/>
            </a:ln>
          </p:spPr>
        </p:pic>
      </p:grpSp>
      <p:sp>
        <p:nvSpPr>
          <p:cNvPr id="169" name="Google Shape;169;p6"/>
          <p:cNvSpPr txBox="1"/>
          <p:nvPr>
            <p:ph type="title"/>
          </p:nvPr>
        </p:nvSpPr>
        <p:spPr>
          <a:xfrm>
            <a:off x="776450" y="402700"/>
            <a:ext cx="3587400" cy="856800"/>
          </a:xfrm>
          <a:prstGeom prst="rect">
            <a:avLst/>
          </a:prstGeom>
        </p:spPr>
        <p:txBody>
          <a:bodyPr anchorCtr="0" anchor="b" bIns="0" lIns="0" spcFirstLastPara="1" rIns="0" wrap="square" tIns="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170" name="Google Shape;170;p6"/>
          <p:cNvSpPr txBox="1"/>
          <p:nvPr>
            <p:ph idx="1" type="body"/>
          </p:nvPr>
        </p:nvSpPr>
        <p:spPr>
          <a:xfrm>
            <a:off x="776450" y="1524375"/>
            <a:ext cx="3587400" cy="3077100"/>
          </a:xfrm>
          <a:prstGeom prst="rect">
            <a:avLst/>
          </a:prstGeom>
        </p:spPr>
        <p:txBody>
          <a:bodyPr anchorCtr="0" anchor="t" bIns="0" lIns="0" spcFirstLastPara="1" rIns="0" wrap="square" tIns="0">
            <a:noAutofit/>
          </a:bodyPr>
          <a:lstStyle>
            <a:lvl1pPr indent="-355600" lvl="0" marL="457200">
              <a:spcBef>
                <a:spcPts val="600"/>
              </a:spcBef>
              <a:spcAft>
                <a:spcPts val="0"/>
              </a:spcAft>
              <a:buSzPts val="2000"/>
              <a:buChar char="❑"/>
              <a:defRPr/>
            </a:lvl1pPr>
            <a:lvl2pPr indent="-355600" lvl="1" marL="914400">
              <a:spcBef>
                <a:spcPts val="600"/>
              </a:spcBef>
              <a:spcAft>
                <a:spcPts val="0"/>
              </a:spcAft>
              <a:buSzPts val="2000"/>
              <a:buChar char="❏"/>
              <a:defRPr/>
            </a:lvl2pPr>
            <a:lvl3pPr indent="-355600" lvl="2" marL="1371600">
              <a:spcBef>
                <a:spcPts val="600"/>
              </a:spcBef>
              <a:spcAft>
                <a:spcPts val="0"/>
              </a:spcAft>
              <a:buSzPts val="2000"/>
              <a:buChar char="❏"/>
              <a:defRPr/>
            </a:lvl3pPr>
            <a:lvl4pPr indent="-355600" lvl="3" marL="1828800">
              <a:spcBef>
                <a:spcPts val="600"/>
              </a:spcBef>
              <a:spcAft>
                <a:spcPts val="0"/>
              </a:spcAft>
              <a:buSzPts val="2000"/>
              <a:buChar char="❏"/>
              <a:defRPr/>
            </a:lvl4pPr>
            <a:lvl5pPr indent="-355600" lvl="4" marL="2286000">
              <a:spcBef>
                <a:spcPts val="600"/>
              </a:spcBef>
              <a:spcAft>
                <a:spcPts val="0"/>
              </a:spcAft>
              <a:buSzPts val="2000"/>
              <a:buChar char="❏"/>
              <a:defRPr/>
            </a:lvl5pPr>
            <a:lvl6pPr indent="-355600" lvl="5" marL="2743200">
              <a:spcBef>
                <a:spcPts val="600"/>
              </a:spcBef>
              <a:spcAft>
                <a:spcPts val="0"/>
              </a:spcAft>
              <a:buSzPts val="2000"/>
              <a:buChar char="❏"/>
              <a:defRPr/>
            </a:lvl6pPr>
            <a:lvl7pPr indent="-355600" lvl="6" marL="3200400">
              <a:spcBef>
                <a:spcPts val="600"/>
              </a:spcBef>
              <a:spcAft>
                <a:spcPts val="0"/>
              </a:spcAft>
              <a:buSzPts val="2000"/>
              <a:buChar char="❏"/>
              <a:defRPr/>
            </a:lvl7pPr>
            <a:lvl8pPr indent="-355600" lvl="7" marL="3657600">
              <a:spcBef>
                <a:spcPts val="600"/>
              </a:spcBef>
              <a:spcAft>
                <a:spcPts val="0"/>
              </a:spcAft>
              <a:buSzPts val="2000"/>
              <a:buChar char="❏"/>
              <a:defRPr/>
            </a:lvl8pPr>
            <a:lvl9pPr indent="-355600" lvl="8" marL="4114800">
              <a:spcBef>
                <a:spcPts val="600"/>
              </a:spcBef>
              <a:spcAft>
                <a:spcPts val="0"/>
              </a:spcAft>
              <a:buSzPts val="2000"/>
              <a:buChar char="❏"/>
              <a:defRPr/>
            </a:lvl9pPr>
          </a:lstStyle>
          <a:p/>
        </p:txBody>
      </p:sp>
      <p:sp>
        <p:nvSpPr>
          <p:cNvPr id="171" name="Google Shape;171;p6"/>
          <p:cNvSpPr txBox="1"/>
          <p:nvPr>
            <p:ph idx="2" type="body"/>
          </p:nvPr>
        </p:nvSpPr>
        <p:spPr>
          <a:xfrm>
            <a:off x="4780150" y="1524375"/>
            <a:ext cx="3587400" cy="3077100"/>
          </a:xfrm>
          <a:prstGeom prst="rect">
            <a:avLst/>
          </a:prstGeom>
        </p:spPr>
        <p:txBody>
          <a:bodyPr anchorCtr="0" anchor="t" bIns="0" lIns="0" spcFirstLastPara="1" rIns="0" wrap="square" tIns="0">
            <a:noAutofit/>
          </a:bodyPr>
          <a:lstStyle>
            <a:lvl1pPr indent="-355600" lvl="0" marL="457200">
              <a:spcBef>
                <a:spcPts val="600"/>
              </a:spcBef>
              <a:spcAft>
                <a:spcPts val="0"/>
              </a:spcAft>
              <a:buSzPts val="2000"/>
              <a:buChar char="❑"/>
              <a:defRPr/>
            </a:lvl1pPr>
            <a:lvl2pPr indent="-355600" lvl="1" marL="914400">
              <a:spcBef>
                <a:spcPts val="600"/>
              </a:spcBef>
              <a:spcAft>
                <a:spcPts val="0"/>
              </a:spcAft>
              <a:buSzPts val="2000"/>
              <a:buChar char="❏"/>
              <a:defRPr/>
            </a:lvl2pPr>
            <a:lvl3pPr indent="-355600" lvl="2" marL="1371600">
              <a:spcBef>
                <a:spcPts val="600"/>
              </a:spcBef>
              <a:spcAft>
                <a:spcPts val="0"/>
              </a:spcAft>
              <a:buSzPts val="2000"/>
              <a:buChar char="❏"/>
              <a:defRPr/>
            </a:lvl3pPr>
            <a:lvl4pPr indent="-355600" lvl="3" marL="1828800">
              <a:spcBef>
                <a:spcPts val="600"/>
              </a:spcBef>
              <a:spcAft>
                <a:spcPts val="0"/>
              </a:spcAft>
              <a:buSzPts val="2000"/>
              <a:buChar char="❏"/>
              <a:defRPr/>
            </a:lvl4pPr>
            <a:lvl5pPr indent="-355600" lvl="4" marL="2286000">
              <a:spcBef>
                <a:spcPts val="600"/>
              </a:spcBef>
              <a:spcAft>
                <a:spcPts val="0"/>
              </a:spcAft>
              <a:buSzPts val="2000"/>
              <a:buChar char="❏"/>
              <a:defRPr/>
            </a:lvl5pPr>
            <a:lvl6pPr indent="-355600" lvl="5" marL="2743200">
              <a:spcBef>
                <a:spcPts val="600"/>
              </a:spcBef>
              <a:spcAft>
                <a:spcPts val="0"/>
              </a:spcAft>
              <a:buSzPts val="2000"/>
              <a:buChar char="❏"/>
              <a:defRPr/>
            </a:lvl6pPr>
            <a:lvl7pPr indent="-355600" lvl="6" marL="3200400">
              <a:spcBef>
                <a:spcPts val="600"/>
              </a:spcBef>
              <a:spcAft>
                <a:spcPts val="0"/>
              </a:spcAft>
              <a:buSzPts val="2000"/>
              <a:buChar char="❏"/>
              <a:defRPr/>
            </a:lvl7pPr>
            <a:lvl8pPr indent="-355600" lvl="7" marL="3657600">
              <a:spcBef>
                <a:spcPts val="600"/>
              </a:spcBef>
              <a:spcAft>
                <a:spcPts val="0"/>
              </a:spcAft>
              <a:buSzPts val="2000"/>
              <a:buChar char="❏"/>
              <a:defRPr/>
            </a:lvl8pPr>
            <a:lvl9pPr indent="-355600" lvl="8" marL="4114800">
              <a:spcBef>
                <a:spcPts val="600"/>
              </a:spcBef>
              <a:spcAft>
                <a:spcPts val="0"/>
              </a:spcAft>
              <a:buSzPts val="2000"/>
              <a:buChar char="❏"/>
              <a:defRPr/>
            </a:lvl9pPr>
          </a:lstStyle>
          <a:p/>
        </p:txBody>
      </p:sp>
      <p:sp>
        <p:nvSpPr>
          <p:cNvPr id="172" name="Google Shape;172;p6"/>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173" name="Shape 173"/>
        <p:cNvGrpSpPr/>
        <p:nvPr/>
      </p:nvGrpSpPr>
      <p:grpSpPr>
        <a:xfrm>
          <a:off x="0" y="0"/>
          <a:ext cx="0" cy="0"/>
          <a:chOff x="0" y="0"/>
          <a:chExt cx="0" cy="0"/>
        </a:xfrm>
      </p:grpSpPr>
      <p:grpSp>
        <p:nvGrpSpPr>
          <p:cNvPr id="174" name="Google Shape;174;p7"/>
          <p:cNvGrpSpPr/>
          <p:nvPr/>
        </p:nvGrpSpPr>
        <p:grpSpPr>
          <a:xfrm flipH="1">
            <a:off x="4363774" y="-3213"/>
            <a:ext cx="4780226" cy="2116171"/>
            <a:chOff x="0" y="0"/>
            <a:chExt cx="5072935" cy="2245751"/>
          </a:xfrm>
        </p:grpSpPr>
        <p:pic>
          <p:nvPicPr>
            <p:cNvPr id="175" name="Google Shape;175;p7"/>
            <p:cNvPicPr preferRelativeResize="0"/>
            <p:nvPr/>
          </p:nvPicPr>
          <p:blipFill>
            <a:blip r:embed="rId2">
              <a:alphaModFix/>
            </a:blip>
            <a:stretch>
              <a:fillRect/>
            </a:stretch>
          </p:blipFill>
          <p:spPr>
            <a:xfrm>
              <a:off x="0" y="1693130"/>
              <a:ext cx="845548" cy="552621"/>
            </a:xfrm>
            <a:prstGeom prst="rect">
              <a:avLst/>
            </a:prstGeom>
            <a:noFill/>
            <a:ln>
              <a:noFill/>
            </a:ln>
          </p:spPr>
        </p:pic>
        <p:pic>
          <p:nvPicPr>
            <p:cNvPr id="176" name="Google Shape;176;p7"/>
            <p:cNvPicPr preferRelativeResize="0"/>
            <p:nvPr/>
          </p:nvPicPr>
          <p:blipFill>
            <a:blip r:embed="rId2">
              <a:alphaModFix/>
            </a:blip>
            <a:stretch>
              <a:fillRect/>
            </a:stretch>
          </p:blipFill>
          <p:spPr>
            <a:xfrm>
              <a:off x="422766" y="1270348"/>
              <a:ext cx="845548" cy="552621"/>
            </a:xfrm>
            <a:prstGeom prst="rect">
              <a:avLst/>
            </a:prstGeom>
            <a:noFill/>
            <a:ln>
              <a:noFill/>
            </a:ln>
          </p:spPr>
        </p:pic>
        <p:grpSp>
          <p:nvGrpSpPr>
            <p:cNvPr id="177" name="Google Shape;177;p7"/>
            <p:cNvGrpSpPr/>
            <p:nvPr/>
          </p:nvGrpSpPr>
          <p:grpSpPr>
            <a:xfrm>
              <a:off x="0" y="846565"/>
              <a:ext cx="3381962" cy="552621"/>
              <a:chOff x="0" y="0"/>
              <a:chExt cx="5487525" cy="896675"/>
            </a:xfrm>
          </p:grpSpPr>
          <p:pic>
            <p:nvPicPr>
              <p:cNvPr id="178" name="Google Shape;178;p7"/>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79" name="Google Shape;179;p7"/>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80" name="Google Shape;180;p7"/>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181" name="Google Shape;181;p7"/>
            <p:cNvGrpSpPr/>
            <p:nvPr/>
          </p:nvGrpSpPr>
          <p:grpSpPr>
            <a:xfrm>
              <a:off x="422766" y="423783"/>
              <a:ext cx="4650168" cy="552621"/>
              <a:chOff x="0" y="0"/>
              <a:chExt cx="7545300" cy="896675"/>
            </a:xfrm>
          </p:grpSpPr>
          <p:pic>
            <p:nvPicPr>
              <p:cNvPr id="182" name="Google Shape;182;p7"/>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83" name="Google Shape;183;p7"/>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84" name="Google Shape;184;p7"/>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85" name="Google Shape;185;p7"/>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186" name="Google Shape;186;p7"/>
            <p:cNvGrpSpPr/>
            <p:nvPr/>
          </p:nvGrpSpPr>
          <p:grpSpPr>
            <a:xfrm>
              <a:off x="0" y="0"/>
              <a:ext cx="4650168" cy="552621"/>
              <a:chOff x="0" y="0"/>
              <a:chExt cx="7545300" cy="896675"/>
            </a:xfrm>
          </p:grpSpPr>
          <p:pic>
            <p:nvPicPr>
              <p:cNvPr id="187" name="Google Shape;187;p7"/>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88" name="Google Shape;188;p7"/>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89" name="Google Shape;189;p7"/>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90" name="Google Shape;190;p7"/>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191" name="Google Shape;191;p7"/>
          <p:cNvGrpSpPr/>
          <p:nvPr/>
        </p:nvGrpSpPr>
        <p:grpSpPr>
          <a:xfrm flipH="1">
            <a:off x="6" y="3953174"/>
            <a:ext cx="2390164" cy="1318453"/>
            <a:chOff x="6607482" y="3879952"/>
            <a:chExt cx="2536521" cy="1399186"/>
          </a:xfrm>
        </p:grpSpPr>
        <p:grpSp>
          <p:nvGrpSpPr>
            <p:cNvPr id="192" name="Google Shape;192;p7"/>
            <p:cNvGrpSpPr/>
            <p:nvPr/>
          </p:nvGrpSpPr>
          <p:grpSpPr>
            <a:xfrm>
              <a:off x="6607482" y="4726517"/>
              <a:ext cx="2113755" cy="552621"/>
              <a:chOff x="2057775" y="0"/>
              <a:chExt cx="3429750" cy="896675"/>
            </a:xfrm>
          </p:grpSpPr>
          <p:pic>
            <p:nvPicPr>
              <p:cNvPr id="193" name="Google Shape;193;p7"/>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94" name="Google Shape;194;p7"/>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195" name="Google Shape;195;p7"/>
            <p:cNvGrpSpPr/>
            <p:nvPr/>
          </p:nvGrpSpPr>
          <p:grpSpPr>
            <a:xfrm>
              <a:off x="7030248" y="4303735"/>
              <a:ext cx="2113755" cy="552621"/>
              <a:chOff x="2057775" y="0"/>
              <a:chExt cx="3429750" cy="896675"/>
            </a:xfrm>
          </p:grpSpPr>
          <p:pic>
            <p:nvPicPr>
              <p:cNvPr id="196" name="Google Shape;196;p7"/>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97" name="Google Shape;197;p7"/>
              <p:cNvPicPr preferRelativeResize="0"/>
              <p:nvPr/>
            </p:nvPicPr>
            <p:blipFill>
              <a:blip r:embed="rId2">
                <a:alphaModFix/>
              </a:blip>
              <a:stretch>
                <a:fillRect/>
              </a:stretch>
            </p:blipFill>
            <p:spPr>
              <a:xfrm>
                <a:off x="4115550" y="0"/>
                <a:ext cx="1371975" cy="896675"/>
              </a:xfrm>
              <a:prstGeom prst="rect">
                <a:avLst/>
              </a:prstGeom>
              <a:noFill/>
              <a:ln>
                <a:noFill/>
              </a:ln>
            </p:spPr>
          </p:pic>
        </p:grpSp>
        <p:pic>
          <p:nvPicPr>
            <p:cNvPr id="198" name="Google Shape;198;p7"/>
            <p:cNvPicPr preferRelativeResize="0"/>
            <p:nvPr/>
          </p:nvPicPr>
          <p:blipFill>
            <a:blip r:embed="rId2">
              <a:alphaModFix/>
            </a:blip>
            <a:stretch>
              <a:fillRect/>
            </a:stretch>
          </p:blipFill>
          <p:spPr>
            <a:xfrm>
              <a:off x="7875688" y="3879952"/>
              <a:ext cx="845548" cy="552621"/>
            </a:xfrm>
            <a:prstGeom prst="rect">
              <a:avLst/>
            </a:prstGeom>
            <a:noFill/>
            <a:ln>
              <a:noFill/>
            </a:ln>
          </p:spPr>
        </p:pic>
      </p:grpSp>
      <p:sp>
        <p:nvSpPr>
          <p:cNvPr id="199" name="Google Shape;199;p7"/>
          <p:cNvSpPr txBox="1"/>
          <p:nvPr>
            <p:ph type="title"/>
          </p:nvPr>
        </p:nvSpPr>
        <p:spPr>
          <a:xfrm>
            <a:off x="776450" y="402700"/>
            <a:ext cx="3587400" cy="856800"/>
          </a:xfrm>
          <a:prstGeom prst="rect">
            <a:avLst/>
          </a:prstGeom>
        </p:spPr>
        <p:txBody>
          <a:bodyPr anchorCtr="0" anchor="b" bIns="0" lIns="0" spcFirstLastPara="1" rIns="0" wrap="square" tIns="0">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p:txBody>
      </p:sp>
      <p:sp>
        <p:nvSpPr>
          <p:cNvPr id="200" name="Google Shape;200;p7"/>
          <p:cNvSpPr txBox="1"/>
          <p:nvPr>
            <p:ph idx="1" type="body"/>
          </p:nvPr>
        </p:nvSpPr>
        <p:spPr>
          <a:xfrm>
            <a:off x="776450" y="1524375"/>
            <a:ext cx="2327700" cy="30771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600"/>
              </a:spcBef>
              <a:spcAft>
                <a:spcPts val="0"/>
              </a:spcAft>
              <a:buSzPts val="1600"/>
              <a:buChar char="❏"/>
              <a:defRPr sz="1600"/>
            </a:lvl2pPr>
            <a:lvl3pPr indent="-330200" lvl="2" marL="1371600" rtl="0">
              <a:spcBef>
                <a:spcPts val="600"/>
              </a:spcBef>
              <a:spcAft>
                <a:spcPts val="0"/>
              </a:spcAft>
              <a:buSzPts val="1600"/>
              <a:buChar char="❏"/>
              <a:defRPr sz="1600"/>
            </a:lvl3pPr>
            <a:lvl4pPr indent="-330200" lvl="3" marL="1828800" rtl="0">
              <a:spcBef>
                <a:spcPts val="600"/>
              </a:spcBef>
              <a:spcAft>
                <a:spcPts val="0"/>
              </a:spcAft>
              <a:buSzPts val="1600"/>
              <a:buChar char="❏"/>
              <a:defRPr sz="1600"/>
            </a:lvl4pPr>
            <a:lvl5pPr indent="-330200" lvl="4" marL="2286000" rtl="0">
              <a:spcBef>
                <a:spcPts val="600"/>
              </a:spcBef>
              <a:spcAft>
                <a:spcPts val="0"/>
              </a:spcAft>
              <a:buSzPts val="1600"/>
              <a:buChar char="❏"/>
              <a:defRPr sz="1600"/>
            </a:lvl5pPr>
            <a:lvl6pPr indent="-330200" lvl="5" marL="2743200" rtl="0">
              <a:spcBef>
                <a:spcPts val="600"/>
              </a:spcBef>
              <a:spcAft>
                <a:spcPts val="0"/>
              </a:spcAft>
              <a:buSzPts val="1600"/>
              <a:buChar char="❏"/>
              <a:defRPr sz="1600"/>
            </a:lvl6pPr>
            <a:lvl7pPr indent="-330200" lvl="6" marL="3200400" rtl="0">
              <a:spcBef>
                <a:spcPts val="600"/>
              </a:spcBef>
              <a:spcAft>
                <a:spcPts val="0"/>
              </a:spcAft>
              <a:buSzPts val="1600"/>
              <a:buChar char="❏"/>
              <a:defRPr sz="1600"/>
            </a:lvl7pPr>
            <a:lvl8pPr indent="-330200" lvl="7" marL="3657600" rtl="0">
              <a:spcBef>
                <a:spcPts val="600"/>
              </a:spcBef>
              <a:spcAft>
                <a:spcPts val="0"/>
              </a:spcAft>
              <a:buSzPts val="1600"/>
              <a:buChar char="❏"/>
              <a:defRPr sz="1600"/>
            </a:lvl8pPr>
            <a:lvl9pPr indent="-330200" lvl="8" marL="4114800" rtl="0">
              <a:spcBef>
                <a:spcPts val="600"/>
              </a:spcBef>
              <a:spcAft>
                <a:spcPts val="0"/>
              </a:spcAft>
              <a:buSzPts val="1600"/>
              <a:buChar char="❏"/>
              <a:defRPr sz="1600"/>
            </a:lvl9pPr>
          </a:lstStyle>
          <a:p/>
        </p:txBody>
      </p:sp>
      <p:sp>
        <p:nvSpPr>
          <p:cNvPr id="201" name="Google Shape;201;p7"/>
          <p:cNvSpPr txBox="1"/>
          <p:nvPr>
            <p:ph idx="2" type="body"/>
          </p:nvPr>
        </p:nvSpPr>
        <p:spPr>
          <a:xfrm>
            <a:off x="3376062" y="1524375"/>
            <a:ext cx="2327700" cy="30771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600"/>
              </a:spcBef>
              <a:spcAft>
                <a:spcPts val="0"/>
              </a:spcAft>
              <a:buSzPts val="1600"/>
              <a:buChar char="❏"/>
              <a:defRPr sz="1600"/>
            </a:lvl2pPr>
            <a:lvl3pPr indent="-330200" lvl="2" marL="1371600" rtl="0">
              <a:spcBef>
                <a:spcPts val="600"/>
              </a:spcBef>
              <a:spcAft>
                <a:spcPts val="0"/>
              </a:spcAft>
              <a:buSzPts val="1600"/>
              <a:buChar char="❏"/>
              <a:defRPr sz="1600"/>
            </a:lvl3pPr>
            <a:lvl4pPr indent="-330200" lvl="3" marL="1828800" rtl="0">
              <a:spcBef>
                <a:spcPts val="600"/>
              </a:spcBef>
              <a:spcAft>
                <a:spcPts val="0"/>
              </a:spcAft>
              <a:buSzPts val="1600"/>
              <a:buChar char="❏"/>
              <a:defRPr sz="1600"/>
            </a:lvl4pPr>
            <a:lvl5pPr indent="-330200" lvl="4" marL="2286000" rtl="0">
              <a:spcBef>
                <a:spcPts val="600"/>
              </a:spcBef>
              <a:spcAft>
                <a:spcPts val="0"/>
              </a:spcAft>
              <a:buSzPts val="1600"/>
              <a:buChar char="❏"/>
              <a:defRPr sz="1600"/>
            </a:lvl5pPr>
            <a:lvl6pPr indent="-330200" lvl="5" marL="2743200" rtl="0">
              <a:spcBef>
                <a:spcPts val="600"/>
              </a:spcBef>
              <a:spcAft>
                <a:spcPts val="0"/>
              </a:spcAft>
              <a:buSzPts val="1600"/>
              <a:buChar char="❏"/>
              <a:defRPr sz="1600"/>
            </a:lvl6pPr>
            <a:lvl7pPr indent="-330200" lvl="6" marL="3200400" rtl="0">
              <a:spcBef>
                <a:spcPts val="600"/>
              </a:spcBef>
              <a:spcAft>
                <a:spcPts val="0"/>
              </a:spcAft>
              <a:buSzPts val="1600"/>
              <a:buChar char="❏"/>
              <a:defRPr sz="1600"/>
            </a:lvl7pPr>
            <a:lvl8pPr indent="-330200" lvl="7" marL="3657600" rtl="0">
              <a:spcBef>
                <a:spcPts val="600"/>
              </a:spcBef>
              <a:spcAft>
                <a:spcPts val="0"/>
              </a:spcAft>
              <a:buSzPts val="1600"/>
              <a:buChar char="❏"/>
              <a:defRPr sz="1600"/>
            </a:lvl8pPr>
            <a:lvl9pPr indent="-330200" lvl="8" marL="4114800" rtl="0">
              <a:spcBef>
                <a:spcPts val="600"/>
              </a:spcBef>
              <a:spcAft>
                <a:spcPts val="0"/>
              </a:spcAft>
              <a:buSzPts val="1600"/>
              <a:buChar char="❏"/>
              <a:defRPr sz="1600"/>
            </a:lvl9pPr>
          </a:lstStyle>
          <a:p/>
        </p:txBody>
      </p:sp>
      <p:sp>
        <p:nvSpPr>
          <p:cNvPr id="202" name="Google Shape;202;p7"/>
          <p:cNvSpPr txBox="1"/>
          <p:nvPr>
            <p:ph idx="3" type="body"/>
          </p:nvPr>
        </p:nvSpPr>
        <p:spPr>
          <a:xfrm>
            <a:off x="5975674" y="1524375"/>
            <a:ext cx="2327700" cy="30771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600"/>
              </a:spcBef>
              <a:spcAft>
                <a:spcPts val="0"/>
              </a:spcAft>
              <a:buSzPts val="1600"/>
              <a:buChar char="❏"/>
              <a:defRPr sz="1600"/>
            </a:lvl2pPr>
            <a:lvl3pPr indent="-330200" lvl="2" marL="1371600" rtl="0">
              <a:spcBef>
                <a:spcPts val="600"/>
              </a:spcBef>
              <a:spcAft>
                <a:spcPts val="0"/>
              </a:spcAft>
              <a:buSzPts val="1600"/>
              <a:buChar char="❏"/>
              <a:defRPr sz="1600"/>
            </a:lvl3pPr>
            <a:lvl4pPr indent="-330200" lvl="3" marL="1828800" rtl="0">
              <a:spcBef>
                <a:spcPts val="600"/>
              </a:spcBef>
              <a:spcAft>
                <a:spcPts val="0"/>
              </a:spcAft>
              <a:buSzPts val="1600"/>
              <a:buChar char="❏"/>
              <a:defRPr sz="1600"/>
            </a:lvl4pPr>
            <a:lvl5pPr indent="-330200" lvl="4" marL="2286000" rtl="0">
              <a:spcBef>
                <a:spcPts val="600"/>
              </a:spcBef>
              <a:spcAft>
                <a:spcPts val="0"/>
              </a:spcAft>
              <a:buSzPts val="1600"/>
              <a:buChar char="❏"/>
              <a:defRPr sz="1600"/>
            </a:lvl5pPr>
            <a:lvl6pPr indent="-330200" lvl="5" marL="2743200" rtl="0">
              <a:spcBef>
                <a:spcPts val="600"/>
              </a:spcBef>
              <a:spcAft>
                <a:spcPts val="0"/>
              </a:spcAft>
              <a:buSzPts val="1600"/>
              <a:buChar char="❏"/>
              <a:defRPr sz="1600"/>
            </a:lvl6pPr>
            <a:lvl7pPr indent="-330200" lvl="6" marL="3200400" rtl="0">
              <a:spcBef>
                <a:spcPts val="600"/>
              </a:spcBef>
              <a:spcAft>
                <a:spcPts val="0"/>
              </a:spcAft>
              <a:buSzPts val="1600"/>
              <a:buChar char="❏"/>
              <a:defRPr sz="1600"/>
            </a:lvl7pPr>
            <a:lvl8pPr indent="-330200" lvl="7" marL="3657600" rtl="0">
              <a:spcBef>
                <a:spcPts val="600"/>
              </a:spcBef>
              <a:spcAft>
                <a:spcPts val="0"/>
              </a:spcAft>
              <a:buSzPts val="1600"/>
              <a:buChar char="❏"/>
              <a:defRPr sz="1600"/>
            </a:lvl8pPr>
            <a:lvl9pPr indent="-330200" lvl="8" marL="4114800" rtl="0">
              <a:spcBef>
                <a:spcPts val="600"/>
              </a:spcBef>
              <a:spcAft>
                <a:spcPts val="0"/>
              </a:spcAft>
              <a:buSzPts val="1600"/>
              <a:buChar char="❏"/>
              <a:defRPr sz="1600"/>
            </a:lvl9pPr>
          </a:lstStyle>
          <a:p/>
        </p:txBody>
      </p:sp>
      <p:sp>
        <p:nvSpPr>
          <p:cNvPr id="203" name="Google Shape;203;p7"/>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4" name="Shape 204"/>
        <p:cNvGrpSpPr/>
        <p:nvPr/>
      </p:nvGrpSpPr>
      <p:grpSpPr>
        <a:xfrm>
          <a:off x="0" y="0"/>
          <a:ext cx="0" cy="0"/>
          <a:chOff x="0" y="0"/>
          <a:chExt cx="0" cy="0"/>
        </a:xfrm>
      </p:grpSpPr>
      <p:grpSp>
        <p:nvGrpSpPr>
          <p:cNvPr id="205" name="Google Shape;205;p8"/>
          <p:cNvGrpSpPr/>
          <p:nvPr/>
        </p:nvGrpSpPr>
        <p:grpSpPr>
          <a:xfrm flipH="1">
            <a:off x="4363774" y="-3213"/>
            <a:ext cx="4780226" cy="2116171"/>
            <a:chOff x="0" y="0"/>
            <a:chExt cx="5072935" cy="2245751"/>
          </a:xfrm>
        </p:grpSpPr>
        <p:pic>
          <p:nvPicPr>
            <p:cNvPr id="206" name="Google Shape;206;p8"/>
            <p:cNvPicPr preferRelativeResize="0"/>
            <p:nvPr/>
          </p:nvPicPr>
          <p:blipFill>
            <a:blip r:embed="rId2">
              <a:alphaModFix/>
            </a:blip>
            <a:stretch>
              <a:fillRect/>
            </a:stretch>
          </p:blipFill>
          <p:spPr>
            <a:xfrm>
              <a:off x="0" y="1693130"/>
              <a:ext cx="845548" cy="552621"/>
            </a:xfrm>
            <a:prstGeom prst="rect">
              <a:avLst/>
            </a:prstGeom>
            <a:noFill/>
            <a:ln>
              <a:noFill/>
            </a:ln>
          </p:spPr>
        </p:pic>
        <p:pic>
          <p:nvPicPr>
            <p:cNvPr id="207" name="Google Shape;207;p8"/>
            <p:cNvPicPr preferRelativeResize="0"/>
            <p:nvPr/>
          </p:nvPicPr>
          <p:blipFill>
            <a:blip r:embed="rId2">
              <a:alphaModFix/>
            </a:blip>
            <a:stretch>
              <a:fillRect/>
            </a:stretch>
          </p:blipFill>
          <p:spPr>
            <a:xfrm>
              <a:off x="422766" y="1270348"/>
              <a:ext cx="845548" cy="552621"/>
            </a:xfrm>
            <a:prstGeom prst="rect">
              <a:avLst/>
            </a:prstGeom>
            <a:noFill/>
            <a:ln>
              <a:noFill/>
            </a:ln>
          </p:spPr>
        </p:pic>
        <p:grpSp>
          <p:nvGrpSpPr>
            <p:cNvPr id="208" name="Google Shape;208;p8"/>
            <p:cNvGrpSpPr/>
            <p:nvPr/>
          </p:nvGrpSpPr>
          <p:grpSpPr>
            <a:xfrm>
              <a:off x="0" y="846565"/>
              <a:ext cx="3381962" cy="552621"/>
              <a:chOff x="0" y="0"/>
              <a:chExt cx="5487525" cy="896675"/>
            </a:xfrm>
          </p:grpSpPr>
          <p:pic>
            <p:nvPicPr>
              <p:cNvPr id="209" name="Google Shape;209;p8"/>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10" name="Google Shape;210;p8"/>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11" name="Google Shape;211;p8"/>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212" name="Google Shape;212;p8"/>
            <p:cNvGrpSpPr/>
            <p:nvPr/>
          </p:nvGrpSpPr>
          <p:grpSpPr>
            <a:xfrm>
              <a:off x="422766" y="423783"/>
              <a:ext cx="4650168" cy="552621"/>
              <a:chOff x="0" y="0"/>
              <a:chExt cx="7545300" cy="896675"/>
            </a:xfrm>
          </p:grpSpPr>
          <p:pic>
            <p:nvPicPr>
              <p:cNvPr id="213" name="Google Shape;213;p8"/>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14" name="Google Shape;214;p8"/>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15" name="Google Shape;215;p8"/>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16" name="Google Shape;216;p8"/>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217" name="Google Shape;217;p8"/>
            <p:cNvGrpSpPr/>
            <p:nvPr/>
          </p:nvGrpSpPr>
          <p:grpSpPr>
            <a:xfrm>
              <a:off x="0" y="0"/>
              <a:ext cx="4650168" cy="552621"/>
              <a:chOff x="0" y="0"/>
              <a:chExt cx="7545300" cy="896675"/>
            </a:xfrm>
          </p:grpSpPr>
          <p:pic>
            <p:nvPicPr>
              <p:cNvPr id="218" name="Google Shape;218;p8"/>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19" name="Google Shape;219;p8"/>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20" name="Google Shape;220;p8"/>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21" name="Google Shape;221;p8"/>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222" name="Google Shape;222;p8"/>
          <p:cNvGrpSpPr/>
          <p:nvPr/>
        </p:nvGrpSpPr>
        <p:grpSpPr>
          <a:xfrm flipH="1">
            <a:off x="6" y="3953174"/>
            <a:ext cx="2390164" cy="1318453"/>
            <a:chOff x="6607482" y="3879952"/>
            <a:chExt cx="2536521" cy="1399186"/>
          </a:xfrm>
        </p:grpSpPr>
        <p:grpSp>
          <p:nvGrpSpPr>
            <p:cNvPr id="223" name="Google Shape;223;p8"/>
            <p:cNvGrpSpPr/>
            <p:nvPr/>
          </p:nvGrpSpPr>
          <p:grpSpPr>
            <a:xfrm>
              <a:off x="6607482" y="4726517"/>
              <a:ext cx="2113755" cy="552621"/>
              <a:chOff x="2057775" y="0"/>
              <a:chExt cx="3429750" cy="896675"/>
            </a:xfrm>
          </p:grpSpPr>
          <p:pic>
            <p:nvPicPr>
              <p:cNvPr id="224" name="Google Shape;224;p8"/>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25" name="Google Shape;225;p8"/>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226" name="Google Shape;226;p8"/>
            <p:cNvGrpSpPr/>
            <p:nvPr/>
          </p:nvGrpSpPr>
          <p:grpSpPr>
            <a:xfrm>
              <a:off x="7030248" y="4303735"/>
              <a:ext cx="2113755" cy="552621"/>
              <a:chOff x="2057775" y="0"/>
              <a:chExt cx="3429750" cy="896675"/>
            </a:xfrm>
          </p:grpSpPr>
          <p:pic>
            <p:nvPicPr>
              <p:cNvPr id="227" name="Google Shape;227;p8"/>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28" name="Google Shape;228;p8"/>
              <p:cNvPicPr preferRelativeResize="0"/>
              <p:nvPr/>
            </p:nvPicPr>
            <p:blipFill>
              <a:blip r:embed="rId2">
                <a:alphaModFix/>
              </a:blip>
              <a:stretch>
                <a:fillRect/>
              </a:stretch>
            </p:blipFill>
            <p:spPr>
              <a:xfrm>
                <a:off x="4115550" y="0"/>
                <a:ext cx="1371975" cy="896675"/>
              </a:xfrm>
              <a:prstGeom prst="rect">
                <a:avLst/>
              </a:prstGeom>
              <a:noFill/>
              <a:ln>
                <a:noFill/>
              </a:ln>
            </p:spPr>
          </p:pic>
        </p:grpSp>
        <p:pic>
          <p:nvPicPr>
            <p:cNvPr id="229" name="Google Shape;229;p8"/>
            <p:cNvPicPr preferRelativeResize="0"/>
            <p:nvPr/>
          </p:nvPicPr>
          <p:blipFill>
            <a:blip r:embed="rId2">
              <a:alphaModFix/>
            </a:blip>
            <a:stretch>
              <a:fillRect/>
            </a:stretch>
          </p:blipFill>
          <p:spPr>
            <a:xfrm>
              <a:off x="7875688" y="3879952"/>
              <a:ext cx="845548" cy="552621"/>
            </a:xfrm>
            <a:prstGeom prst="rect">
              <a:avLst/>
            </a:prstGeom>
            <a:noFill/>
            <a:ln>
              <a:noFill/>
            </a:ln>
          </p:spPr>
        </p:pic>
      </p:grpSp>
      <p:sp>
        <p:nvSpPr>
          <p:cNvPr id="230" name="Google Shape;230;p8"/>
          <p:cNvSpPr txBox="1"/>
          <p:nvPr>
            <p:ph type="title"/>
          </p:nvPr>
        </p:nvSpPr>
        <p:spPr>
          <a:xfrm>
            <a:off x="776450" y="402700"/>
            <a:ext cx="3587400" cy="856800"/>
          </a:xfrm>
          <a:prstGeom prst="rect">
            <a:avLst/>
          </a:prstGeom>
        </p:spPr>
        <p:txBody>
          <a:bodyPr anchorCtr="0" anchor="b" bIns="0" lIns="0" spcFirstLastPara="1" rIns="0" wrap="square" tIns="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231" name="Google Shape;231;p8"/>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32" name="Shape 232"/>
        <p:cNvGrpSpPr/>
        <p:nvPr/>
      </p:nvGrpSpPr>
      <p:grpSpPr>
        <a:xfrm>
          <a:off x="0" y="0"/>
          <a:ext cx="0" cy="0"/>
          <a:chOff x="0" y="0"/>
          <a:chExt cx="0" cy="0"/>
        </a:xfrm>
      </p:grpSpPr>
      <p:grpSp>
        <p:nvGrpSpPr>
          <p:cNvPr id="233" name="Google Shape;233;p9"/>
          <p:cNvGrpSpPr/>
          <p:nvPr/>
        </p:nvGrpSpPr>
        <p:grpSpPr>
          <a:xfrm flipH="1">
            <a:off x="4363774" y="-3213"/>
            <a:ext cx="4780226" cy="2116171"/>
            <a:chOff x="0" y="0"/>
            <a:chExt cx="5072935" cy="2245751"/>
          </a:xfrm>
        </p:grpSpPr>
        <p:pic>
          <p:nvPicPr>
            <p:cNvPr id="234" name="Google Shape;234;p9"/>
            <p:cNvPicPr preferRelativeResize="0"/>
            <p:nvPr/>
          </p:nvPicPr>
          <p:blipFill>
            <a:blip r:embed="rId2">
              <a:alphaModFix/>
            </a:blip>
            <a:stretch>
              <a:fillRect/>
            </a:stretch>
          </p:blipFill>
          <p:spPr>
            <a:xfrm>
              <a:off x="0" y="1693130"/>
              <a:ext cx="845548" cy="552621"/>
            </a:xfrm>
            <a:prstGeom prst="rect">
              <a:avLst/>
            </a:prstGeom>
            <a:noFill/>
            <a:ln>
              <a:noFill/>
            </a:ln>
          </p:spPr>
        </p:pic>
        <p:pic>
          <p:nvPicPr>
            <p:cNvPr id="235" name="Google Shape;235;p9"/>
            <p:cNvPicPr preferRelativeResize="0"/>
            <p:nvPr/>
          </p:nvPicPr>
          <p:blipFill>
            <a:blip r:embed="rId2">
              <a:alphaModFix/>
            </a:blip>
            <a:stretch>
              <a:fillRect/>
            </a:stretch>
          </p:blipFill>
          <p:spPr>
            <a:xfrm>
              <a:off x="422766" y="1270348"/>
              <a:ext cx="845548" cy="552621"/>
            </a:xfrm>
            <a:prstGeom prst="rect">
              <a:avLst/>
            </a:prstGeom>
            <a:noFill/>
            <a:ln>
              <a:noFill/>
            </a:ln>
          </p:spPr>
        </p:pic>
        <p:grpSp>
          <p:nvGrpSpPr>
            <p:cNvPr id="236" name="Google Shape;236;p9"/>
            <p:cNvGrpSpPr/>
            <p:nvPr/>
          </p:nvGrpSpPr>
          <p:grpSpPr>
            <a:xfrm>
              <a:off x="0" y="846565"/>
              <a:ext cx="3381962" cy="552621"/>
              <a:chOff x="0" y="0"/>
              <a:chExt cx="5487525" cy="896675"/>
            </a:xfrm>
          </p:grpSpPr>
          <p:pic>
            <p:nvPicPr>
              <p:cNvPr id="237" name="Google Shape;237;p9"/>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38" name="Google Shape;238;p9"/>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39" name="Google Shape;239;p9"/>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240" name="Google Shape;240;p9"/>
            <p:cNvGrpSpPr/>
            <p:nvPr/>
          </p:nvGrpSpPr>
          <p:grpSpPr>
            <a:xfrm>
              <a:off x="422766" y="423783"/>
              <a:ext cx="4650168" cy="552621"/>
              <a:chOff x="0" y="0"/>
              <a:chExt cx="7545300" cy="896675"/>
            </a:xfrm>
          </p:grpSpPr>
          <p:pic>
            <p:nvPicPr>
              <p:cNvPr id="241" name="Google Shape;241;p9"/>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42" name="Google Shape;242;p9"/>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43" name="Google Shape;243;p9"/>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44" name="Google Shape;244;p9"/>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245" name="Google Shape;245;p9"/>
            <p:cNvGrpSpPr/>
            <p:nvPr/>
          </p:nvGrpSpPr>
          <p:grpSpPr>
            <a:xfrm>
              <a:off x="0" y="0"/>
              <a:ext cx="4650168" cy="552621"/>
              <a:chOff x="0" y="0"/>
              <a:chExt cx="7545300" cy="896675"/>
            </a:xfrm>
          </p:grpSpPr>
          <p:pic>
            <p:nvPicPr>
              <p:cNvPr id="246" name="Google Shape;246;p9"/>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47" name="Google Shape;247;p9"/>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48" name="Google Shape;248;p9"/>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49" name="Google Shape;249;p9"/>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250" name="Google Shape;250;p9"/>
          <p:cNvGrpSpPr/>
          <p:nvPr/>
        </p:nvGrpSpPr>
        <p:grpSpPr>
          <a:xfrm flipH="1">
            <a:off x="6" y="3953174"/>
            <a:ext cx="2390164" cy="1318453"/>
            <a:chOff x="6607482" y="3879952"/>
            <a:chExt cx="2536521" cy="1399186"/>
          </a:xfrm>
        </p:grpSpPr>
        <p:grpSp>
          <p:nvGrpSpPr>
            <p:cNvPr id="251" name="Google Shape;251;p9"/>
            <p:cNvGrpSpPr/>
            <p:nvPr/>
          </p:nvGrpSpPr>
          <p:grpSpPr>
            <a:xfrm>
              <a:off x="6607482" y="4726517"/>
              <a:ext cx="2113755" cy="552621"/>
              <a:chOff x="2057775" y="0"/>
              <a:chExt cx="3429750" cy="896675"/>
            </a:xfrm>
          </p:grpSpPr>
          <p:pic>
            <p:nvPicPr>
              <p:cNvPr id="252" name="Google Shape;252;p9"/>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53" name="Google Shape;253;p9"/>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254" name="Google Shape;254;p9"/>
            <p:cNvGrpSpPr/>
            <p:nvPr/>
          </p:nvGrpSpPr>
          <p:grpSpPr>
            <a:xfrm>
              <a:off x="7030248" y="4303735"/>
              <a:ext cx="2113755" cy="552621"/>
              <a:chOff x="2057775" y="0"/>
              <a:chExt cx="3429750" cy="896675"/>
            </a:xfrm>
          </p:grpSpPr>
          <p:pic>
            <p:nvPicPr>
              <p:cNvPr id="255" name="Google Shape;255;p9"/>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56" name="Google Shape;256;p9"/>
              <p:cNvPicPr preferRelativeResize="0"/>
              <p:nvPr/>
            </p:nvPicPr>
            <p:blipFill>
              <a:blip r:embed="rId2">
                <a:alphaModFix/>
              </a:blip>
              <a:stretch>
                <a:fillRect/>
              </a:stretch>
            </p:blipFill>
            <p:spPr>
              <a:xfrm>
                <a:off x="4115550" y="0"/>
                <a:ext cx="1371975" cy="896675"/>
              </a:xfrm>
              <a:prstGeom prst="rect">
                <a:avLst/>
              </a:prstGeom>
              <a:noFill/>
              <a:ln>
                <a:noFill/>
              </a:ln>
            </p:spPr>
          </p:pic>
        </p:grpSp>
        <p:pic>
          <p:nvPicPr>
            <p:cNvPr id="257" name="Google Shape;257;p9"/>
            <p:cNvPicPr preferRelativeResize="0"/>
            <p:nvPr/>
          </p:nvPicPr>
          <p:blipFill>
            <a:blip r:embed="rId2">
              <a:alphaModFix/>
            </a:blip>
            <a:stretch>
              <a:fillRect/>
            </a:stretch>
          </p:blipFill>
          <p:spPr>
            <a:xfrm>
              <a:off x="7875688" y="3879952"/>
              <a:ext cx="845548" cy="552621"/>
            </a:xfrm>
            <a:prstGeom prst="rect">
              <a:avLst/>
            </a:prstGeom>
            <a:noFill/>
            <a:ln>
              <a:noFill/>
            </a:ln>
          </p:spPr>
        </p:pic>
      </p:grpSp>
      <p:sp>
        <p:nvSpPr>
          <p:cNvPr id="258" name="Google Shape;258;p9"/>
          <p:cNvSpPr txBox="1"/>
          <p:nvPr>
            <p:ph idx="1" type="body"/>
          </p:nvPr>
        </p:nvSpPr>
        <p:spPr>
          <a:xfrm>
            <a:off x="1288075" y="3945179"/>
            <a:ext cx="6483900" cy="519600"/>
          </a:xfrm>
          <a:prstGeom prst="rect">
            <a:avLst/>
          </a:prstGeom>
        </p:spPr>
        <p:txBody>
          <a:bodyPr anchorCtr="0" anchor="t" bIns="0" lIns="0" spcFirstLastPara="1" rIns="0" wrap="square" tIns="0">
            <a:noAutofit/>
          </a:bodyPr>
          <a:lstStyle>
            <a:lvl1pPr indent="-228600" lvl="0" marL="457200">
              <a:spcBef>
                <a:spcPts val="360"/>
              </a:spcBef>
              <a:spcAft>
                <a:spcPts val="0"/>
              </a:spcAft>
              <a:buSzPts val="1800"/>
              <a:buNone/>
              <a:defRPr sz="1800"/>
            </a:lvl1pPr>
          </a:lstStyle>
          <a:p/>
        </p:txBody>
      </p:sp>
      <p:sp>
        <p:nvSpPr>
          <p:cNvPr id="259" name="Google Shape;259;p9"/>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big emboss" type="blank">
  <p:cSld name="BLANK">
    <p:spTree>
      <p:nvGrpSpPr>
        <p:cNvPr id="260" name="Shape 260"/>
        <p:cNvGrpSpPr/>
        <p:nvPr/>
      </p:nvGrpSpPr>
      <p:grpSpPr>
        <a:xfrm>
          <a:off x="0" y="0"/>
          <a:ext cx="0" cy="0"/>
          <a:chOff x="0" y="0"/>
          <a:chExt cx="0" cy="0"/>
        </a:xfrm>
      </p:grpSpPr>
      <p:sp>
        <p:nvSpPr>
          <p:cNvPr id="261" name="Google Shape;261;p10"/>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grpSp>
        <p:nvGrpSpPr>
          <p:cNvPr id="262" name="Google Shape;262;p10"/>
          <p:cNvGrpSpPr/>
          <p:nvPr/>
        </p:nvGrpSpPr>
        <p:grpSpPr>
          <a:xfrm flipH="1">
            <a:off x="5714250" y="0"/>
            <a:ext cx="3429750" cy="3643925"/>
            <a:chOff x="0" y="0"/>
            <a:chExt cx="3429750" cy="3643925"/>
          </a:xfrm>
        </p:grpSpPr>
        <p:pic>
          <p:nvPicPr>
            <p:cNvPr id="263" name="Google Shape;263;p10"/>
            <p:cNvPicPr preferRelativeResize="0"/>
            <p:nvPr/>
          </p:nvPicPr>
          <p:blipFill>
            <a:blip r:embed="rId2">
              <a:alphaModFix/>
            </a:blip>
            <a:stretch>
              <a:fillRect/>
            </a:stretch>
          </p:blipFill>
          <p:spPr>
            <a:xfrm>
              <a:off x="0" y="2747250"/>
              <a:ext cx="1371975" cy="896675"/>
            </a:xfrm>
            <a:prstGeom prst="rect">
              <a:avLst/>
            </a:prstGeom>
            <a:noFill/>
            <a:ln>
              <a:noFill/>
            </a:ln>
          </p:spPr>
        </p:pic>
        <p:pic>
          <p:nvPicPr>
            <p:cNvPr id="264" name="Google Shape;264;p10"/>
            <p:cNvPicPr preferRelativeResize="0"/>
            <p:nvPr/>
          </p:nvPicPr>
          <p:blipFill>
            <a:blip r:embed="rId2">
              <a:alphaModFix/>
            </a:blip>
            <a:stretch>
              <a:fillRect/>
            </a:stretch>
          </p:blipFill>
          <p:spPr>
            <a:xfrm>
              <a:off x="685975" y="2061250"/>
              <a:ext cx="1371975" cy="896675"/>
            </a:xfrm>
            <a:prstGeom prst="rect">
              <a:avLst/>
            </a:prstGeom>
            <a:noFill/>
            <a:ln>
              <a:noFill/>
            </a:ln>
          </p:spPr>
        </p:pic>
        <p:pic>
          <p:nvPicPr>
            <p:cNvPr id="265" name="Google Shape;265;p10"/>
            <p:cNvPicPr preferRelativeResize="0"/>
            <p:nvPr/>
          </p:nvPicPr>
          <p:blipFill>
            <a:blip r:embed="rId2">
              <a:alphaModFix/>
            </a:blip>
            <a:stretch>
              <a:fillRect/>
            </a:stretch>
          </p:blipFill>
          <p:spPr>
            <a:xfrm>
              <a:off x="0" y="1373625"/>
              <a:ext cx="1371975" cy="896675"/>
            </a:xfrm>
            <a:prstGeom prst="rect">
              <a:avLst/>
            </a:prstGeom>
            <a:noFill/>
            <a:ln>
              <a:noFill/>
            </a:ln>
          </p:spPr>
        </p:pic>
        <p:pic>
          <p:nvPicPr>
            <p:cNvPr id="266" name="Google Shape;266;p10"/>
            <p:cNvPicPr preferRelativeResize="0"/>
            <p:nvPr/>
          </p:nvPicPr>
          <p:blipFill>
            <a:blip r:embed="rId2">
              <a:alphaModFix/>
            </a:blip>
            <a:stretch>
              <a:fillRect/>
            </a:stretch>
          </p:blipFill>
          <p:spPr>
            <a:xfrm>
              <a:off x="685975" y="687625"/>
              <a:ext cx="1371975" cy="896675"/>
            </a:xfrm>
            <a:prstGeom prst="rect">
              <a:avLst/>
            </a:prstGeom>
            <a:noFill/>
            <a:ln>
              <a:noFill/>
            </a:ln>
          </p:spPr>
        </p:pic>
        <p:grpSp>
          <p:nvGrpSpPr>
            <p:cNvPr id="267" name="Google Shape;267;p10"/>
            <p:cNvGrpSpPr/>
            <p:nvPr/>
          </p:nvGrpSpPr>
          <p:grpSpPr>
            <a:xfrm>
              <a:off x="0" y="0"/>
              <a:ext cx="3429750" cy="896675"/>
              <a:chOff x="0" y="0"/>
              <a:chExt cx="3429750" cy="896675"/>
            </a:xfrm>
          </p:grpSpPr>
          <p:pic>
            <p:nvPicPr>
              <p:cNvPr id="268" name="Google Shape;268;p10"/>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69" name="Google Shape;269;p10"/>
              <p:cNvPicPr preferRelativeResize="0"/>
              <p:nvPr/>
            </p:nvPicPr>
            <p:blipFill>
              <a:blip r:embed="rId2">
                <a:alphaModFix/>
              </a:blip>
              <a:stretch>
                <a:fillRect/>
              </a:stretch>
            </p:blipFill>
            <p:spPr>
              <a:xfrm>
                <a:off x="2057775" y="0"/>
                <a:ext cx="1371975" cy="896675"/>
              </a:xfrm>
              <a:prstGeom prst="rect">
                <a:avLst/>
              </a:prstGeom>
              <a:noFill/>
              <a:ln>
                <a:noFill/>
              </a:ln>
            </p:spPr>
          </p:pic>
        </p:grpSp>
      </p:grpSp>
      <p:grpSp>
        <p:nvGrpSpPr>
          <p:cNvPr id="270" name="Google Shape;270;p10"/>
          <p:cNvGrpSpPr/>
          <p:nvPr/>
        </p:nvGrpSpPr>
        <p:grpSpPr>
          <a:xfrm flipH="1">
            <a:off x="0" y="3095415"/>
            <a:ext cx="5487525" cy="2270300"/>
            <a:chOff x="2743750" y="2061250"/>
            <a:chExt cx="5487525" cy="2270300"/>
          </a:xfrm>
        </p:grpSpPr>
        <p:grpSp>
          <p:nvGrpSpPr>
            <p:cNvPr id="271" name="Google Shape;271;p10"/>
            <p:cNvGrpSpPr/>
            <p:nvPr/>
          </p:nvGrpSpPr>
          <p:grpSpPr>
            <a:xfrm>
              <a:off x="2743750" y="3434875"/>
              <a:ext cx="5487525" cy="896675"/>
              <a:chOff x="2057775" y="0"/>
              <a:chExt cx="5487525" cy="896675"/>
            </a:xfrm>
          </p:grpSpPr>
          <p:pic>
            <p:nvPicPr>
              <p:cNvPr id="272" name="Google Shape;272;p10"/>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73" name="Google Shape;273;p10"/>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74" name="Google Shape;274;p10"/>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275" name="Google Shape;275;p10"/>
            <p:cNvGrpSpPr/>
            <p:nvPr/>
          </p:nvGrpSpPr>
          <p:grpSpPr>
            <a:xfrm>
              <a:off x="4115550" y="2747250"/>
              <a:ext cx="3429750" cy="896675"/>
              <a:chOff x="4115550" y="0"/>
              <a:chExt cx="3429750" cy="896675"/>
            </a:xfrm>
          </p:grpSpPr>
          <p:pic>
            <p:nvPicPr>
              <p:cNvPr id="276" name="Google Shape;276;p10"/>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77" name="Google Shape;277;p10"/>
              <p:cNvPicPr preferRelativeResize="0"/>
              <p:nvPr/>
            </p:nvPicPr>
            <p:blipFill>
              <a:blip r:embed="rId2">
                <a:alphaModFix/>
              </a:blip>
              <a:stretch>
                <a:fillRect/>
              </a:stretch>
            </p:blipFill>
            <p:spPr>
              <a:xfrm>
                <a:off x="6173325" y="0"/>
                <a:ext cx="1371975" cy="896675"/>
              </a:xfrm>
              <a:prstGeom prst="rect">
                <a:avLst/>
              </a:prstGeom>
              <a:noFill/>
              <a:ln>
                <a:noFill/>
              </a:ln>
            </p:spPr>
          </p:pic>
        </p:grpSp>
        <p:pic>
          <p:nvPicPr>
            <p:cNvPr id="278" name="Google Shape;278;p10"/>
            <p:cNvPicPr preferRelativeResize="0"/>
            <p:nvPr/>
          </p:nvPicPr>
          <p:blipFill>
            <a:blip r:embed="rId2">
              <a:alphaModFix/>
            </a:blip>
            <a:stretch>
              <a:fillRect/>
            </a:stretch>
          </p:blipFill>
          <p:spPr>
            <a:xfrm>
              <a:off x="6859300" y="2061250"/>
              <a:ext cx="1371975" cy="896675"/>
            </a:xfrm>
            <a:prstGeom prst="rect">
              <a:avLst/>
            </a:prstGeom>
            <a:noFill/>
            <a:ln>
              <a:noFill/>
            </a:ln>
          </p:spPr>
        </p:pic>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chemeClr val="lt1"/>
            </a:gs>
            <a:gs pos="44000">
              <a:schemeClr val="lt2"/>
            </a:gs>
            <a:gs pos="72000">
              <a:schemeClr val="lt2"/>
            </a:gs>
            <a:gs pos="100000">
              <a:srgbClr val="D0D8E5"/>
            </a:gs>
          </a:gsLst>
          <a:path path="circle">
            <a:fillToRect b="100%" r="100%"/>
          </a:path>
          <a:tileRect l="-100%" t="-10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76450" y="402700"/>
            <a:ext cx="3587400" cy="856800"/>
          </a:xfrm>
          <a:prstGeom prst="rect">
            <a:avLst/>
          </a:prstGeom>
          <a:noFill/>
          <a:ln>
            <a:noFill/>
          </a:ln>
        </p:spPr>
        <p:txBody>
          <a:bodyPr anchorCtr="0" anchor="b" bIns="0" lIns="0" spcFirstLastPara="1" rIns="0" wrap="square" tIns="0">
            <a:noAutofit/>
          </a:bodyPr>
          <a:lstStyle>
            <a:lvl1pPr lvl="0">
              <a:spcBef>
                <a:spcPts val="0"/>
              </a:spcBef>
              <a:spcAft>
                <a:spcPts val="0"/>
              </a:spcAft>
              <a:buClr>
                <a:schemeClr val="dk1"/>
              </a:buClr>
              <a:buSzPts val="1800"/>
              <a:buFont typeface="Poppins"/>
              <a:buNone/>
              <a:defRPr b="1" sz="1800">
                <a:solidFill>
                  <a:schemeClr val="dk1"/>
                </a:solidFill>
                <a:latin typeface="Poppins"/>
                <a:ea typeface="Poppins"/>
                <a:cs typeface="Poppins"/>
                <a:sym typeface="Poppins"/>
              </a:defRPr>
            </a:lvl1pPr>
            <a:lvl2pPr lvl="1">
              <a:spcBef>
                <a:spcPts val="0"/>
              </a:spcBef>
              <a:spcAft>
                <a:spcPts val="0"/>
              </a:spcAft>
              <a:buClr>
                <a:schemeClr val="dk1"/>
              </a:buClr>
              <a:buSzPts val="1800"/>
              <a:buFont typeface="Poppins"/>
              <a:buNone/>
              <a:defRPr b="1" sz="1800">
                <a:solidFill>
                  <a:schemeClr val="dk1"/>
                </a:solidFill>
                <a:latin typeface="Poppins"/>
                <a:ea typeface="Poppins"/>
                <a:cs typeface="Poppins"/>
                <a:sym typeface="Poppins"/>
              </a:defRPr>
            </a:lvl2pPr>
            <a:lvl3pPr lvl="2">
              <a:spcBef>
                <a:spcPts val="0"/>
              </a:spcBef>
              <a:spcAft>
                <a:spcPts val="0"/>
              </a:spcAft>
              <a:buClr>
                <a:schemeClr val="dk1"/>
              </a:buClr>
              <a:buSzPts val="1800"/>
              <a:buFont typeface="Poppins"/>
              <a:buNone/>
              <a:defRPr b="1" sz="1800">
                <a:solidFill>
                  <a:schemeClr val="dk1"/>
                </a:solidFill>
                <a:latin typeface="Poppins"/>
                <a:ea typeface="Poppins"/>
                <a:cs typeface="Poppins"/>
                <a:sym typeface="Poppins"/>
              </a:defRPr>
            </a:lvl3pPr>
            <a:lvl4pPr lvl="3">
              <a:spcBef>
                <a:spcPts val="0"/>
              </a:spcBef>
              <a:spcAft>
                <a:spcPts val="0"/>
              </a:spcAft>
              <a:buClr>
                <a:schemeClr val="dk1"/>
              </a:buClr>
              <a:buSzPts val="1800"/>
              <a:buFont typeface="Poppins"/>
              <a:buNone/>
              <a:defRPr b="1" sz="1800">
                <a:solidFill>
                  <a:schemeClr val="dk1"/>
                </a:solidFill>
                <a:latin typeface="Poppins"/>
                <a:ea typeface="Poppins"/>
                <a:cs typeface="Poppins"/>
                <a:sym typeface="Poppins"/>
              </a:defRPr>
            </a:lvl4pPr>
            <a:lvl5pPr lvl="4">
              <a:spcBef>
                <a:spcPts val="0"/>
              </a:spcBef>
              <a:spcAft>
                <a:spcPts val="0"/>
              </a:spcAft>
              <a:buClr>
                <a:schemeClr val="dk1"/>
              </a:buClr>
              <a:buSzPts val="1800"/>
              <a:buFont typeface="Poppins"/>
              <a:buNone/>
              <a:defRPr b="1" sz="1800">
                <a:solidFill>
                  <a:schemeClr val="dk1"/>
                </a:solidFill>
                <a:latin typeface="Poppins"/>
                <a:ea typeface="Poppins"/>
                <a:cs typeface="Poppins"/>
                <a:sym typeface="Poppins"/>
              </a:defRPr>
            </a:lvl5pPr>
            <a:lvl6pPr lvl="5">
              <a:spcBef>
                <a:spcPts val="0"/>
              </a:spcBef>
              <a:spcAft>
                <a:spcPts val="0"/>
              </a:spcAft>
              <a:buClr>
                <a:schemeClr val="dk1"/>
              </a:buClr>
              <a:buSzPts val="1800"/>
              <a:buFont typeface="Poppins"/>
              <a:buNone/>
              <a:defRPr b="1" sz="1800">
                <a:solidFill>
                  <a:schemeClr val="dk1"/>
                </a:solidFill>
                <a:latin typeface="Poppins"/>
                <a:ea typeface="Poppins"/>
                <a:cs typeface="Poppins"/>
                <a:sym typeface="Poppins"/>
              </a:defRPr>
            </a:lvl6pPr>
            <a:lvl7pPr lvl="6">
              <a:spcBef>
                <a:spcPts val="0"/>
              </a:spcBef>
              <a:spcAft>
                <a:spcPts val="0"/>
              </a:spcAft>
              <a:buClr>
                <a:schemeClr val="dk1"/>
              </a:buClr>
              <a:buSzPts val="1800"/>
              <a:buFont typeface="Poppins"/>
              <a:buNone/>
              <a:defRPr b="1" sz="1800">
                <a:solidFill>
                  <a:schemeClr val="dk1"/>
                </a:solidFill>
                <a:latin typeface="Poppins"/>
                <a:ea typeface="Poppins"/>
                <a:cs typeface="Poppins"/>
                <a:sym typeface="Poppins"/>
              </a:defRPr>
            </a:lvl7pPr>
            <a:lvl8pPr lvl="7">
              <a:spcBef>
                <a:spcPts val="0"/>
              </a:spcBef>
              <a:spcAft>
                <a:spcPts val="0"/>
              </a:spcAft>
              <a:buClr>
                <a:schemeClr val="dk1"/>
              </a:buClr>
              <a:buSzPts val="1800"/>
              <a:buFont typeface="Poppins"/>
              <a:buNone/>
              <a:defRPr b="1" sz="1800">
                <a:solidFill>
                  <a:schemeClr val="dk1"/>
                </a:solidFill>
                <a:latin typeface="Poppins"/>
                <a:ea typeface="Poppins"/>
                <a:cs typeface="Poppins"/>
                <a:sym typeface="Poppins"/>
              </a:defRPr>
            </a:lvl8pPr>
            <a:lvl9pPr lvl="8">
              <a:spcBef>
                <a:spcPts val="0"/>
              </a:spcBef>
              <a:spcAft>
                <a:spcPts val="0"/>
              </a:spcAft>
              <a:buClr>
                <a:schemeClr val="dk1"/>
              </a:buClr>
              <a:buSzPts val="1800"/>
              <a:buFont typeface="Poppins"/>
              <a:buNone/>
              <a:defRPr b="1" sz="1800">
                <a:solidFill>
                  <a:schemeClr val="dk1"/>
                </a:solidFill>
                <a:latin typeface="Poppins"/>
                <a:ea typeface="Poppins"/>
                <a:cs typeface="Poppins"/>
                <a:sym typeface="Poppins"/>
              </a:defRPr>
            </a:lvl9pPr>
          </a:lstStyle>
          <a:p/>
        </p:txBody>
      </p:sp>
      <p:sp>
        <p:nvSpPr>
          <p:cNvPr id="7" name="Google Shape;7;p1"/>
          <p:cNvSpPr txBox="1"/>
          <p:nvPr>
            <p:ph idx="1" type="body"/>
          </p:nvPr>
        </p:nvSpPr>
        <p:spPr>
          <a:xfrm>
            <a:off x="776450" y="1524375"/>
            <a:ext cx="7591200" cy="2932500"/>
          </a:xfrm>
          <a:prstGeom prst="rect">
            <a:avLst/>
          </a:prstGeom>
          <a:noFill/>
          <a:ln>
            <a:noFill/>
          </a:ln>
        </p:spPr>
        <p:txBody>
          <a:bodyPr anchorCtr="0" anchor="t" bIns="0" lIns="0" spcFirstLastPara="1" rIns="0" wrap="square" tIns="0">
            <a:noAutofit/>
          </a:bodyPr>
          <a:lstStyle>
            <a:lvl1pPr indent="-355600" lvl="0" marL="4572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1pPr>
            <a:lvl2pPr indent="-355600" lvl="1" marL="9144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2pPr>
            <a:lvl3pPr indent="-355600" lvl="2" marL="1371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3pPr>
            <a:lvl4pPr indent="-355600" lvl="3" marL="18288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4pPr>
            <a:lvl5pPr indent="-355600" lvl="4" marL="22860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5pPr>
            <a:lvl6pPr indent="-355600" lvl="5" marL="27432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6pPr>
            <a:lvl7pPr indent="-355600" lvl="6" marL="32004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7pPr>
            <a:lvl8pPr indent="-355600" lvl="7" marL="3657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8pPr>
            <a:lvl9pPr indent="-355600" lvl="8" marL="41148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9pPr>
          </a:lstStyle>
          <a:p/>
        </p:txBody>
      </p:sp>
      <p:sp>
        <p:nvSpPr>
          <p:cNvPr id="8" name="Google Shape;8;p1"/>
          <p:cNvSpPr txBox="1"/>
          <p:nvPr>
            <p:ph idx="12" type="sldNum"/>
          </p:nvPr>
        </p:nvSpPr>
        <p:spPr>
          <a:xfrm>
            <a:off x="8729400" y="4734075"/>
            <a:ext cx="414600" cy="409500"/>
          </a:xfrm>
          <a:prstGeom prst="rect">
            <a:avLst/>
          </a:prstGeom>
          <a:noFill/>
          <a:ln>
            <a:noFill/>
          </a:ln>
        </p:spPr>
        <p:txBody>
          <a:bodyPr anchorCtr="0" anchor="ctr" bIns="0" lIns="0" spcFirstLastPara="1" rIns="0" wrap="square" tIns="0">
            <a:noAutofit/>
          </a:bodyPr>
          <a:lstStyle>
            <a:lvl1pPr lvl="0" algn="ctr">
              <a:buNone/>
              <a:defRPr sz="1300">
                <a:solidFill>
                  <a:schemeClr val="dk2"/>
                </a:solidFill>
                <a:latin typeface="Montserrat Light"/>
                <a:ea typeface="Montserrat Light"/>
                <a:cs typeface="Montserrat Light"/>
                <a:sym typeface="Montserrat Light"/>
              </a:defRPr>
            </a:lvl1pPr>
            <a:lvl2pPr lvl="1" algn="ctr">
              <a:buNone/>
              <a:defRPr sz="1300">
                <a:solidFill>
                  <a:schemeClr val="dk2"/>
                </a:solidFill>
                <a:latin typeface="Montserrat Light"/>
                <a:ea typeface="Montserrat Light"/>
                <a:cs typeface="Montserrat Light"/>
                <a:sym typeface="Montserrat Light"/>
              </a:defRPr>
            </a:lvl2pPr>
            <a:lvl3pPr lvl="2" algn="ctr">
              <a:buNone/>
              <a:defRPr sz="1300">
                <a:solidFill>
                  <a:schemeClr val="dk2"/>
                </a:solidFill>
                <a:latin typeface="Montserrat Light"/>
                <a:ea typeface="Montserrat Light"/>
                <a:cs typeface="Montserrat Light"/>
                <a:sym typeface="Montserrat Light"/>
              </a:defRPr>
            </a:lvl3pPr>
            <a:lvl4pPr lvl="3" algn="ctr">
              <a:buNone/>
              <a:defRPr sz="1300">
                <a:solidFill>
                  <a:schemeClr val="dk2"/>
                </a:solidFill>
                <a:latin typeface="Montserrat Light"/>
                <a:ea typeface="Montserrat Light"/>
                <a:cs typeface="Montserrat Light"/>
                <a:sym typeface="Montserrat Light"/>
              </a:defRPr>
            </a:lvl4pPr>
            <a:lvl5pPr lvl="4" algn="ctr">
              <a:buNone/>
              <a:defRPr sz="1300">
                <a:solidFill>
                  <a:schemeClr val="dk2"/>
                </a:solidFill>
                <a:latin typeface="Montserrat Light"/>
                <a:ea typeface="Montserrat Light"/>
                <a:cs typeface="Montserrat Light"/>
                <a:sym typeface="Montserrat Light"/>
              </a:defRPr>
            </a:lvl5pPr>
            <a:lvl6pPr lvl="5" algn="ctr">
              <a:buNone/>
              <a:defRPr sz="1300">
                <a:solidFill>
                  <a:schemeClr val="dk2"/>
                </a:solidFill>
                <a:latin typeface="Montserrat Light"/>
                <a:ea typeface="Montserrat Light"/>
                <a:cs typeface="Montserrat Light"/>
                <a:sym typeface="Montserrat Light"/>
              </a:defRPr>
            </a:lvl6pPr>
            <a:lvl7pPr lvl="6" algn="ctr">
              <a:buNone/>
              <a:defRPr sz="1300">
                <a:solidFill>
                  <a:schemeClr val="dk2"/>
                </a:solidFill>
                <a:latin typeface="Montserrat Light"/>
                <a:ea typeface="Montserrat Light"/>
                <a:cs typeface="Montserrat Light"/>
                <a:sym typeface="Montserrat Light"/>
              </a:defRPr>
            </a:lvl7pPr>
            <a:lvl8pPr lvl="7" algn="ctr">
              <a:buNone/>
              <a:defRPr sz="1300">
                <a:solidFill>
                  <a:schemeClr val="dk2"/>
                </a:solidFill>
                <a:latin typeface="Montserrat Light"/>
                <a:ea typeface="Montserrat Light"/>
                <a:cs typeface="Montserrat Light"/>
                <a:sym typeface="Montserrat Light"/>
              </a:defRPr>
            </a:lvl8pPr>
            <a:lvl9pPr lvl="8" algn="ctr">
              <a:buNone/>
              <a:defRPr sz="1300">
                <a:solidFill>
                  <a:schemeClr val="dk2"/>
                </a:solidFill>
                <a:latin typeface="Montserrat Light"/>
                <a:ea typeface="Montserrat Light"/>
                <a:cs typeface="Montserrat Light"/>
                <a:sym typeface="Montserrat Light"/>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image" Target="../media/image12.png"/><Relationship Id="rId5"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2"/>
          <p:cNvSpPr txBox="1"/>
          <p:nvPr>
            <p:ph type="ctrTitle"/>
          </p:nvPr>
        </p:nvSpPr>
        <p:spPr>
          <a:xfrm>
            <a:off x="2027622" y="1953315"/>
            <a:ext cx="5073300" cy="1159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Aureate </a:t>
            </a:r>
            <a:endParaRPr/>
          </a:p>
        </p:txBody>
      </p:sp>
      <p:pic>
        <p:nvPicPr>
          <p:cNvPr id="312" name="Google Shape;312;p12"/>
          <p:cNvPicPr preferRelativeResize="0"/>
          <p:nvPr/>
        </p:nvPicPr>
        <p:blipFill>
          <a:blip r:embed="rId3">
            <a:alphaModFix/>
          </a:blip>
          <a:stretch>
            <a:fillRect/>
          </a:stretch>
        </p:blipFill>
        <p:spPr>
          <a:xfrm>
            <a:off x="6732375" y="4319715"/>
            <a:ext cx="1952625" cy="666750"/>
          </a:xfrm>
          <a:prstGeom prst="rect">
            <a:avLst/>
          </a:prstGeom>
          <a:noFill/>
          <a:ln>
            <a:noFill/>
          </a:ln>
        </p:spPr>
      </p:pic>
      <p:sp>
        <p:nvSpPr>
          <p:cNvPr id="313" name="Google Shape;313;p12"/>
          <p:cNvSpPr txBox="1"/>
          <p:nvPr/>
        </p:nvSpPr>
        <p:spPr>
          <a:xfrm>
            <a:off x="3150950" y="4449550"/>
            <a:ext cx="3471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Montserrat"/>
                <a:ea typeface="Montserrat"/>
                <a:cs typeface="Montserrat"/>
                <a:sym typeface="Montserrat"/>
              </a:rPr>
              <a:t>Name : Aftab Sipahi [ 19012012005 ]</a:t>
            </a:r>
            <a:endParaRPr b="1">
              <a:solidFill>
                <a:schemeClr val="dk1"/>
              </a:solidFill>
              <a:latin typeface="Montserrat"/>
              <a:ea typeface="Montserrat"/>
              <a:cs typeface="Montserrat"/>
              <a:sym typeface="Montserrat"/>
            </a:endParaRPr>
          </a:p>
          <a:p>
            <a:pPr indent="0" lvl="0" marL="0" rtl="0" algn="l">
              <a:spcBef>
                <a:spcPts val="0"/>
              </a:spcBef>
              <a:spcAft>
                <a:spcPts val="0"/>
              </a:spcAft>
              <a:buNone/>
            </a:pPr>
            <a:r>
              <a:rPr b="1" lang="en">
                <a:solidFill>
                  <a:schemeClr val="dk1"/>
                </a:solidFill>
                <a:latin typeface="Montserrat"/>
                <a:ea typeface="Montserrat"/>
                <a:cs typeface="Montserrat"/>
                <a:sym typeface="Montserrat"/>
              </a:rPr>
              <a:t>Internal guide : Chirag Gami</a:t>
            </a:r>
            <a:endParaRPr b="1">
              <a:solidFill>
                <a:schemeClr val="dk1"/>
              </a:solidFill>
              <a:latin typeface="Montserrat"/>
              <a:ea typeface="Montserrat"/>
              <a:cs typeface="Montserrat"/>
              <a:sym typeface="Montserrat"/>
            </a:endParaRPr>
          </a:p>
        </p:txBody>
      </p:sp>
      <p:sp>
        <p:nvSpPr>
          <p:cNvPr id="314" name="Google Shape;314;p12"/>
          <p:cNvSpPr txBox="1"/>
          <p:nvPr/>
        </p:nvSpPr>
        <p:spPr>
          <a:xfrm>
            <a:off x="7414075" y="4758600"/>
            <a:ext cx="30000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solidFill>
                  <a:schemeClr val="dk2"/>
                </a:solidFill>
                <a:latin typeface="Montserrat Light"/>
                <a:ea typeface="Montserrat Light"/>
                <a:cs typeface="Montserrat Light"/>
                <a:sym typeface="Montserrat Light"/>
              </a:rPr>
              <a:t>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21"/>
          <p:cNvSpPr txBox="1"/>
          <p:nvPr>
            <p:ph type="title"/>
          </p:nvPr>
        </p:nvSpPr>
        <p:spPr>
          <a:xfrm>
            <a:off x="776450" y="402700"/>
            <a:ext cx="3587400" cy="856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Function &amp; Features</a:t>
            </a:r>
            <a:endParaRPr/>
          </a:p>
        </p:txBody>
      </p:sp>
      <p:sp>
        <p:nvSpPr>
          <p:cNvPr id="409" name="Google Shape;409;p21"/>
          <p:cNvSpPr txBox="1"/>
          <p:nvPr>
            <p:ph idx="1" type="body"/>
          </p:nvPr>
        </p:nvSpPr>
        <p:spPr>
          <a:xfrm>
            <a:off x="776450" y="1524375"/>
            <a:ext cx="7591200" cy="2932500"/>
          </a:xfrm>
          <a:prstGeom prst="rect">
            <a:avLst/>
          </a:prstGeom>
        </p:spPr>
        <p:txBody>
          <a:bodyPr anchorCtr="0" anchor="t" bIns="0" lIns="0" spcFirstLastPara="1" rIns="0" wrap="square" tIns="0">
            <a:noAutofit/>
          </a:bodyPr>
          <a:lstStyle/>
          <a:p>
            <a:pPr indent="-323850" lvl="0" marL="457200" rtl="0" algn="just">
              <a:lnSpc>
                <a:spcPct val="115000"/>
              </a:lnSpc>
              <a:spcBef>
                <a:spcPts val="600"/>
              </a:spcBef>
              <a:spcAft>
                <a:spcPts val="0"/>
              </a:spcAft>
              <a:buSzPts val="1500"/>
              <a:buFont typeface="Montserrat SemiBold"/>
              <a:buChar char="❑"/>
            </a:pPr>
            <a:r>
              <a:rPr lang="en" sz="1500">
                <a:latin typeface="Montserrat SemiBold"/>
                <a:ea typeface="Montserrat SemiBold"/>
                <a:cs typeface="Montserrat SemiBold"/>
                <a:sym typeface="Montserrat SemiBold"/>
              </a:rPr>
              <a:t>Accuracy in work.</a:t>
            </a:r>
            <a:endParaRPr sz="1500">
              <a:latin typeface="Montserrat SemiBold"/>
              <a:ea typeface="Montserrat SemiBold"/>
              <a:cs typeface="Montserrat SemiBold"/>
              <a:sym typeface="Montserrat SemiBold"/>
            </a:endParaRPr>
          </a:p>
          <a:p>
            <a:pPr indent="-323850" lvl="0" marL="457200" rtl="0" algn="just">
              <a:lnSpc>
                <a:spcPct val="115000"/>
              </a:lnSpc>
              <a:spcBef>
                <a:spcPts val="0"/>
              </a:spcBef>
              <a:spcAft>
                <a:spcPts val="0"/>
              </a:spcAft>
              <a:buSzPts val="1500"/>
              <a:buFont typeface="Montserrat SemiBold"/>
              <a:buChar char="❑"/>
            </a:pPr>
            <a:r>
              <a:rPr lang="en" sz="1500">
                <a:latin typeface="Montserrat SemiBold"/>
                <a:ea typeface="Montserrat SemiBold"/>
                <a:cs typeface="Montserrat SemiBold"/>
                <a:sym typeface="Montserrat SemiBold"/>
              </a:rPr>
              <a:t>Easy &amp; fast retrieval of information.</a:t>
            </a:r>
            <a:endParaRPr sz="1500">
              <a:latin typeface="Montserrat SemiBold"/>
              <a:ea typeface="Montserrat SemiBold"/>
              <a:cs typeface="Montserrat SemiBold"/>
              <a:sym typeface="Montserrat SemiBold"/>
            </a:endParaRPr>
          </a:p>
          <a:p>
            <a:pPr indent="-323850" lvl="0" marL="457200" rtl="0" algn="just">
              <a:lnSpc>
                <a:spcPct val="115000"/>
              </a:lnSpc>
              <a:spcBef>
                <a:spcPts val="0"/>
              </a:spcBef>
              <a:spcAft>
                <a:spcPts val="0"/>
              </a:spcAft>
              <a:buSzPts val="1500"/>
              <a:buFont typeface="Montserrat SemiBold"/>
              <a:buChar char="❑"/>
            </a:pPr>
            <a:r>
              <a:rPr lang="en" sz="1500">
                <a:latin typeface="Montserrat SemiBold"/>
                <a:ea typeface="Montserrat SemiBold"/>
                <a:cs typeface="Montserrat SemiBold"/>
                <a:sym typeface="Montserrat SemiBold"/>
              </a:rPr>
              <a:t>Well-designed reports.</a:t>
            </a:r>
            <a:endParaRPr sz="1500">
              <a:latin typeface="Montserrat SemiBold"/>
              <a:ea typeface="Montserrat SemiBold"/>
              <a:cs typeface="Montserrat SemiBold"/>
              <a:sym typeface="Montserrat SemiBold"/>
            </a:endParaRPr>
          </a:p>
          <a:p>
            <a:pPr indent="-323850" lvl="0" marL="457200" rtl="0" algn="just">
              <a:lnSpc>
                <a:spcPct val="115000"/>
              </a:lnSpc>
              <a:spcBef>
                <a:spcPts val="0"/>
              </a:spcBef>
              <a:spcAft>
                <a:spcPts val="0"/>
              </a:spcAft>
              <a:buSzPts val="1500"/>
              <a:buFont typeface="Montserrat SemiBold"/>
              <a:buChar char="❑"/>
            </a:pPr>
            <a:r>
              <a:rPr lang="en" sz="1500">
                <a:latin typeface="Montserrat SemiBold"/>
                <a:ea typeface="Montserrat SemiBold"/>
                <a:cs typeface="Montserrat SemiBold"/>
                <a:sym typeface="Montserrat SemiBold"/>
              </a:rPr>
              <a:t>Decrease the load of the person </a:t>
            </a:r>
            <a:r>
              <a:rPr lang="en" sz="1500">
                <a:latin typeface="Montserrat SemiBold"/>
                <a:ea typeface="Montserrat SemiBold"/>
                <a:cs typeface="Montserrat SemiBold"/>
                <a:sym typeface="Montserrat SemiBold"/>
              </a:rPr>
              <a:t>involved</a:t>
            </a:r>
            <a:r>
              <a:rPr lang="en" sz="1500">
                <a:latin typeface="Montserrat SemiBold"/>
                <a:ea typeface="Montserrat SemiBold"/>
                <a:cs typeface="Montserrat SemiBold"/>
                <a:sym typeface="Montserrat SemiBold"/>
              </a:rPr>
              <a:t> in existing manual system.</a:t>
            </a:r>
            <a:endParaRPr sz="1500">
              <a:latin typeface="Montserrat SemiBold"/>
              <a:ea typeface="Montserrat SemiBold"/>
              <a:cs typeface="Montserrat SemiBold"/>
              <a:sym typeface="Montserrat SemiBold"/>
            </a:endParaRPr>
          </a:p>
          <a:p>
            <a:pPr indent="-323850" lvl="0" marL="457200" rtl="0" algn="just">
              <a:lnSpc>
                <a:spcPct val="115000"/>
              </a:lnSpc>
              <a:spcBef>
                <a:spcPts val="0"/>
              </a:spcBef>
              <a:spcAft>
                <a:spcPts val="0"/>
              </a:spcAft>
              <a:buSzPts val="1500"/>
              <a:buFont typeface="Montserrat SemiBold"/>
              <a:buChar char="❑"/>
            </a:pPr>
            <a:r>
              <a:rPr lang="en" sz="1500">
                <a:latin typeface="Montserrat SemiBold"/>
                <a:ea typeface="Montserrat SemiBold"/>
                <a:cs typeface="Montserrat SemiBold"/>
                <a:sym typeface="Montserrat SemiBold"/>
              </a:rPr>
              <a:t>Access of any information individually.</a:t>
            </a:r>
            <a:endParaRPr sz="1500">
              <a:latin typeface="Montserrat SemiBold"/>
              <a:ea typeface="Montserrat SemiBold"/>
              <a:cs typeface="Montserrat SemiBold"/>
              <a:sym typeface="Montserrat SemiBold"/>
            </a:endParaRPr>
          </a:p>
          <a:p>
            <a:pPr indent="-323850" lvl="0" marL="457200" rtl="0" algn="just">
              <a:lnSpc>
                <a:spcPct val="115000"/>
              </a:lnSpc>
              <a:spcBef>
                <a:spcPts val="0"/>
              </a:spcBef>
              <a:spcAft>
                <a:spcPts val="0"/>
              </a:spcAft>
              <a:buSzPts val="1500"/>
              <a:buFont typeface="Montserrat SemiBold"/>
              <a:buChar char="❑"/>
            </a:pPr>
            <a:r>
              <a:rPr lang="en" sz="1500">
                <a:latin typeface="Montserrat SemiBold"/>
                <a:ea typeface="Montserrat SemiBold"/>
                <a:cs typeface="Montserrat SemiBold"/>
                <a:sym typeface="Montserrat SemiBold"/>
              </a:rPr>
              <a:t>Work becomes very speedy.</a:t>
            </a:r>
            <a:endParaRPr sz="1500">
              <a:latin typeface="Montserrat SemiBold"/>
              <a:ea typeface="Montserrat SemiBold"/>
              <a:cs typeface="Montserrat SemiBold"/>
              <a:sym typeface="Montserrat SemiBold"/>
            </a:endParaRPr>
          </a:p>
          <a:p>
            <a:pPr indent="-323850" lvl="0" marL="457200" rtl="0" algn="just">
              <a:lnSpc>
                <a:spcPct val="115000"/>
              </a:lnSpc>
              <a:spcBef>
                <a:spcPts val="0"/>
              </a:spcBef>
              <a:spcAft>
                <a:spcPts val="0"/>
              </a:spcAft>
              <a:buSzPts val="1500"/>
              <a:buFont typeface="Montserrat SemiBold"/>
              <a:buChar char="❑"/>
            </a:pPr>
            <a:r>
              <a:rPr lang="en" sz="1500">
                <a:latin typeface="Montserrat SemiBold"/>
                <a:ea typeface="Montserrat SemiBold"/>
                <a:cs typeface="Montserrat SemiBold"/>
                <a:sym typeface="Montserrat SemiBold"/>
              </a:rPr>
              <a:t>Easy to update information</a:t>
            </a:r>
            <a:endParaRPr sz="1500">
              <a:latin typeface="Montserrat SemiBold"/>
              <a:ea typeface="Montserrat SemiBold"/>
              <a:cs typeface="Montserrat SemiBold"/>
              <a:sym typeface="Montserrat SemiBold"/>
            </a:endParaRPr>
          </a:p>
          <a:p>
            <a:pPr indent="-323850" lvl="0" marL="457200" rtl="0" algn="just">
              <a:lnSpc>
                <a:spcPct val="115000"/>
              </a:lnSpc>
              <a:spcBef>
                <a:spcPts val="0"/>
              </a:spcBef>
              <a:spcAft>
                <a:spcPts val="0"/>
              </a:spcAft>
              <a:buSzPts val="1500"/>
              <a:buFont typeface="Montserrat SemiBold"/>
              <a:buChar char="❑"/>
            </a:pPr>
            <a:r>
              <a:rPr lang="en" sz="1500">
                <a:latin typeface="Montserrat SemiBold"/>
                <a:ea typeface="Montserrat SemiBold"/>
                <a:cs typeface="Montserrat SemiBold"/>
                <a:sym typeface="Montserrat SemiBold"/>
              </a:rPr>
              <a:t>Fast deliver</a:t>
            </a:r>
            <a:endParaRPr sz="1500">
              <a:latin typeface="Montserrat SemiBold"/>
              <a:ea typeface="Montserrat SemiBold"/>
              <a:cs typeface="Montserrat SemiBold"/>
              <a:sym typeface="Montserrat SemiBold"/>
            </a:endParaRPr>
          </a:p>
          <a:p>
            <a:pPr indent="0" lvl="0" marL="457200" rtl="0" algn="just">
              <a:lnSpc>
                <a:spcPct val="115000"/>
              </a:lnSpc>
              <a:spcBef>
                <a:spcPts val="600"/>
              </a:spcBef>
              <a:spcAft>
                <a:spcPts val="0"/>
              </a:spcAft>
              <a:buNone/>
            </a:pPr>
            <a:r>
              <a:t/>
            </a:r>
            <a:endParaRPr sz="1500">
              <a:latin typeface="Montserrat SemiBold"/>
              <a:ea typeface="Montserrat SemiBold"/>
              <a:cs typeface="Montserrat SemiBold"/>
              <a:sym typeface="Montserrat SemiBold"/>
            </a:endParaRPr>
          </a:p>
        </p:txBody>
      </p:sp>
      <p:sp>
        <p:nvSpPr>
          <p:cNvPr id="410" name="Google Shape;410;p21"/>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411" name="Google Shape;411;p21"/>
          <p:cNvPicPr preferRelativeResize="0"/>
          <p:nvPr/>
        </p:nvPicPr>
        <p:blipFill>
          <a:blip r:embed="rId3">
            <a:alphaModFix/>
          </a:blip>
          <a:stretch>
            <a:fillRect/>
          </a:stretch>
        </p:blipFill>
        <p:spPr>
          <a:xfrm>
            <a:off x="6732375" y="4319715"/>
            <a:ext cx="1952625" cy="666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22"/>
          <p:cNvSpPr txBox="1"/>
          <p:nvPr>
            <p:ph type="ctrTitle"/>
          </p:nvPr>
        </p:nvSpPr>
        <p:spPr>
          <a:xfrm>
            <a:off x="2027625" y="1629397"/>
            <a:ext cx="50886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solidFill>
                  <a:schemeClr val="accent2"/>
                </a:solidFill>
              </a:rPr>
              <a:t>5</a:t>
            </a:r>
            <a:r>
              <a:rPr lang="en">
                <a:solidFill>
                  <a:schemeClr val="accent2"/>
                </a:solidFill>
              </a:rPr>
              <a:t>.</a:t>
            </a:r>
            <a:endParaRPr>
              <a:solidFill>
                <a:schemeClr val="accent2"/>
              </a:solidFill>
            </a:endParaRPr>
          </a:p>
          <a:p>
            <a:pPr indent="0" lvl="0" marL="0" rtl="0" algn="l">
              <a:spcBef>
                <a:spcPts val="0"/>
              </a:spcBef>
              <a:spcAft>
                <a:spcPts val="0"/>
              </a:spcAft>
              <a:buNone/>
            </a:pPr>
            <a:r>
              <a:rPr lang="en"/>
              <a:t>System Design</a:t>
            </a:r>
            <a:endParaRPr/>
          </a:p>
        </p:txBody>
      </p:sp>
      <p:sp>
        <p:nvSpPr>
          <p:cNvPr id="417" name="Google Shape;417;p22"/>
          <p:cNvSpPr txBox="1"/>
          <p:nvPr>
            <p:ph idx="1" type="subTitle"/>
          </p:nvPr>
        </p:nvSpPr>
        <p:spPr>
          <a:xfrm>
            <a:off x="2027625" y="2886101"/>
            <a:ext cx="5088600" cy="78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Diagrams</a:t>
            </a:r>
            <a:endParaRPr/>
          </a:p>
        </p:txBody>
      </p:sp>
      <p:pic>
        <p:nvPicPr>
          <p:cNvPr id="418" name="Google Shape;418;p22"/>
          <p:cNvPicPr preferRelativeResize="0"/>
          <p:nvPr/>
        </p:nvPicPr>
        <p:blipFill>
          <a:blip r:embed="rId3">
            <a:alphaModFix/>
          </a:blip>
          <a:stretch>
            <a:fillRect/>
          </a:stretch>
        </p:blipFill>
        <p:spPr>
          <a:xfrm>
            <a:off x="6732375" y="4319715"/>
            <a:ext cx="1952625" cy="666750"/>
          </a:xfrm>
          <a:prstGeom prst="rect">
            <a:avLst/>
          </a:prstGeom>
          <a:noFill/>
          <a:ln>
            <a:noFill/>
          </a:ln>
        </p:spPr>
      </p:pic>
      <p:sp>
        <p:nvSpPr>
          <p:cNvPr id="419" name="Google Shape;419;p22"/>
          <p:cNvSpPr txBox="1"/>
          <p:nvPr/>
        </p:nvSpPr>
        <p:spPr>
          <a:xfrm>
            <a:off x="7425625" y="4758600"/>
            <a:ext cx="30000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solidFill>
                  <a:schemeClr val="dk2"/>
                </a:solidFill>
                <a:latin typeface="Montserrat Light"/>
                <a:ea typeface="Montserrat Light"/>
                <a:cs typeface="Montserrat Light"/>
                <a:sym typeface="Montserrat Light"/>
              </a:rPr>
              <a:t>11</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23"/>
          <p:cNvSpPr txBox="1"/>
          <p:nvPr>
            <p:ph type="title"/>
          </p:nvPr>
        </p:nvSpPr>
        <p:spPr>
          <a:xfrm>
            <a:off x="371000" y="92675"/>
            <a:ext cx="3440400" cy="494700"/>
          </a:xfrm>
          <a:prstGeom prst="rect">
            <a:avLst/>
          </a:prstGeom>
        </p:spPr>
        <p:txBody>
          <a:bodyPr anchorCtr="0" anchor="b" bIns="0" lIns="0" spcFirstLastPara="1" rIns="0" wrap="square" tIns="0">
            <a:noAutofit/>
          </a:bodyPr>
          <a:lstStyle/>
          <a:p>
            <a:pPr indent="-342900" lvl="0" marL="457200" rtl="0" algn="l">
              <a:spcBef>
                <a:spcPts val="0"/>
              </a:spcBef>
              <a:spcAft>
                <a:spcPts val="0"/>
              </a:spcAft>
              <a:buSzPts val="1800"/>
              <a:buAutoNum type="arabicPeriod"/>
            </a:pPr>
            <a:r>
              <a:rPr lang="en"/>
              <a:t>Use Case Diagram</a:t>
            </a:r>
            <a:endParaRPr/>
          </a:p>
        </p:txBody>
      </p:sp>
      <p:sp>
        <p:nvSpPr>
          <p:cNvPr id="425" name="Google Shape;425;p23"/>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426" name="Google Shape;426;p23"/>
          <p:cNvPicPr preferRelativeResize="0"/>
          <p:nvPr/>
        </p:nvPicPr>
        <p:blipFill>
          <a:blip r:embed="rId3">
            <a:alphaModFix/>
          </a:blip>
          <a:stretch>
            <a:fillRect/>
          </a:stretch>
        </p:blipFill>
        <p:spPr>
          <a:xfrm>
            <a:off x="6732375" y="4319715"/>
            <a:ext cx="1952625" cy="666750"/>
          </a:xfrm>
          <a:prstGeom prst="rect">
            <a:avLst/>
          </a:prstGeom>
          <a:noFill/>
          <a:ln>
            <a:noFill/>
          </a:ln>
        </p:spPr>
      </p:pic>
      <p:pic>
        <p:nvPicPr>
          <p:cNvPr id="427" name="Google Shape;427;p23"/>
          <p:cNvPicPr preferRelativeResize="0"/>
          <p:nvPr/>
        </p:nvPicPr>
        <p:blipFill>
          <a:blip r:embed="rId4">
            <a:alphaModFix/>
          </a:blip>
          <a:stretch>
            <a:fillRect/>
          </a:stretch>
        </p:blipFill>
        <p:spPr>
          <a:xfrm>
            <a:off x="465175" y="1075725"/>
            <a:ext cx="6000750" cy="3771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24"/>
          <p:cNvSpPr txBox="1"/>
          <p:nvPr>
            <p:ph type="title"/>
          </p:nvPr>
        </p:nvSpPr>
        <p:spPr>
          <a:xfrm>
            <a:off x="371000" y="92675"/>
            <a:ext cx="3440400" cy="494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2.     Sequence </a:t>
            </a:r>
            <a:r>
              <a:rPr lang="en"/>
              <a:t> </a:t>
            </a:r>
            <a:r>
              <a:rPr lang="en"/>
              <a:t>Diagram</a:t>
            </a:r>
            <a:endParaRPr/>
          </a:p>
        </p:txBody>
      </p:sp>
      <p:sp>
        <p:nvSpPr>
          <p:cNvPr id="433" name="Google Shape;433;p24"/>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434" name="Google Shape;434;p24"/>
          <p:cNvPicPr preferRelativeResize="0"/>
          <p:nvPr/>
        </p:nvPicPr>
        <p:blipFill>
          <a:blip r:embed="rId3">
            <a:alphaModFix/>
          </a:blip>
          <a:stretch>
            <a:fillRect/>
          </a:stretch>
        </p:blipFill>
        <p:spPr>
          <a:xfrm>
            <a:off x="6732375" y="4319715"/>
            <a:ext cx="1952625" cy="666750"/>
          </a:xfrm>
          <a:prstGeom prst="rect">
            <a:avLst/>
          </a:prstGeom>
          <a:noFill/>
          <a:ln>
            <a:noFill/>
          </a:ln>
        </p:spPr>
      </p:pic>
      <p:pic>
        <p:nvPicPr>
          <p:cNvPr id="435" name="Google Shape;435;p24"/>
          <p:cNvPicPr preferRelativeResize="0"/>
          <p:nvPr/>
        </p:nvPicPr>
        <p:blipFill>
          <a:blip r:embed="rId4">
            <a:alphaModFix/>
          </a:blip>
          <a:stretch>
            <a:fillRect/>
          </a:stretch>
        </p:blipFill>
        <p:spPr>
          <a:xfrm>
            <a:off x="2770600" y="667225"/>
            <a:ext cx="2616175" cy="447626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25"/>
          <p:cNvSpPr txBox="1"/>
          <p:nvPr>
            <p:ph type="title"/>
          </p:nvPr>
        </p:nvSpPr>
        <p:spPr>
          <a:xfrm>
            <a:off x="371000" y="92675"/>
            <a:ext cx="3440400" cy="494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3</a:t>
            </a:r>
            <a:r>
              <a:rPr lang="en"/>
              <a:t>.     Class  Diagram</a:t>
            </a:r>
            <a:endParaRPr/>
          </a:p>
        </p:txBody>
      </p:sp>
      <p:sp>
        <p:nvSpPr>
          <p:cNvPr id="441" name="Google Shape;441;p25"/>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442" name="Google Shape;442;p25"/>
          <p:cNvPicPr preferRelativeResize="0"/>
          <p:nvPr/>
        </p:nvPicPr>
        <p:blipFill>
          <a:blip r:embed="rId3">
            <a:alphaModFix/>
          </a:blip>
          <a:stretch>
            <a:fillRect/>
          </a:stretch>
        </p:blipFill>
        <p:spPr>
          <a:xfrm>
            <a:off x="6732375" y="4319715"/>
            <a:ext cx="1952625" cy="666750"/>
          </a:xfrm>
          <a:prstGeom prst="rect">
            <a:avLst/>
          </a:prstGeom>
          <a:noFill/>
          <a:ln>
            <a:noFill/>
          </a:ln>
        </p:spPr>
      </p:pic>
      <p:pic>
        <p:nvPicPr>
          <p:cNvPr id="443" name="Google Shape;443;p25"/>
          <p:cNvPicPr preferRelativeResize="0"/>
          <p:nvPr/>
        </p:nvPicPr>
        <p:blipFill>
          <a:blip r:embed="rId4">
            <a:alphaModFix/>
          </a:blip>
          <a:stretch>
            <a:fillRect/>
          </a:stretch>
        </p:blipFill>
        <p:spPr>
          <a:xfrm>
            <a:off x="1820550" y="735150"/>
            <a:ext cx="3299088" cy="4251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26"/>
          <p:cNvSpPr txBox="1"/>
          <p:nvPr>
            <p:ph type="ctrTitle"/>
          </p:nvPr>
        </p:nvSpPr>
        <p:spPr>
          <a:xfrm>
            <a:off x="2027625" y="1629397"/>
            <a:ext cx="50886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solidFill>
                  <a:schemeClr val="accent2"/>
                </a:solidFill>
              </a:rPr>
              <a:t>6</a:t>
            </a:r>
            <a:r>
              <a:rPr lang="en">
                <a:solidFill>
                  <a:schemeClr val="accent2"/>
                </a:solidFill>
              </a:rPr>
              <a:t>.</a:t>
            </a:r>
            <a:endParaRPr>
              <a:solidFill>
                <a:schemeClr val="accent2"/>
              </a:solidFill>
            </a:endParaRPr>
          </a:p>
          <a:p>
            <a:pPr indent="0" lvl="0" marL="0" rtl="0" algn="l">
              <a:spcBef>
                <a:spcPts val="0"/>
              </a:spcBef>
              <a:spcAft>
                <a:spcPts val="0"/>
              </a:spcAft>
              <a:buNone/>
            </a:pPr>
            <a:r>
              <a:rPr lang="en"/>
              <a:t>Snap Shot</a:t>
            </a:r>
            <a:endParaRPr/>
          </a:p>
        </p:txBody>
      </p:sp>
      <p:sp>
        <p:nvSpPr>
          <p:cNvPr id="449" name="Google Shape;449;p26"/>
          <p:cNvSpPr txBox="1"/>
          <p:nvPr>
            <p:ph idx="1" type="subTitle"/>
          </p:nvPr>
        </p:nvSpPr>
        <p:spPr>
          <a:xfrm>
            <a:off x="2027625" y="2886101"/>
            <a:ext cx="5088600" cy="78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Outputs</a:t>
            </a:r>
            <a:endParaRPr/>
          </a:p>
        </p:txBody>
      </p:sp>
      <p:pic>
        <p:nvPicPr>
          <p:cNvPr id="450" name="Google Shape;450;p26"/>
          <p:cNvPicPr preferRelativeResize="0"/>
          <p:nvPr/>
        </p:nvPicPr>
        <p:blipFill>
          <a:blip r:embed="rId3">
            <a:alphaModFix/>
          </a:blip>
          <a:stretch>
            <a:fillRect/>
          </a:stretch>
        </p:blipFill>
        <p:spPr>
          <a:xfrm>
            <a:off x="6732375" y="4319715"/>
            <a:ext cx="1952625" cy="666750"/>
          </a:xfrm>
          <a:prstGeom prst="rect">
            <a:avLst/>
          </a:prstGeom>
          <a:noFill/>
          <a:ln>
            <a:noFill/>
          </a:ln>
        </p:spPr>
      </p:pic>
      <p:sp>
        <p:nvSpPr>
          <p:cNvPr id="451" name="Google Shape;451;p26"/>
          <p:cNvSpPr txBox="1"/>
          <p:nvPr/>
        </p:nvSpPr>
        <p:spPr>
          <a:xfrm>
            <a:off x="7367725" y="4758600"/>
            <a:ext cx="30000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fld id="{00000000-1234-1234-1234-123412341234}" type="slidenum">
              <a:rPr lang="en" sz="1300">
                <a:solidFill>
                  <a:schemeClr val="dk2"/>
                </a:solidFill>
                <a:latin typeface="Montserrat Light"/>
                <a:ea typeface="Montserrat Light"/>
                <a:cs typeface="Montserrat Light"/>
                <a:sym typeface="Montserrat Light"/>
              </a:rPr>
              <a:t>‹#›</a:t>
            </a:fld>
            <a:endParaRPr sz="1300">
              <a:solidFill>
                <a:schemeClr val="dk2"/>
              </a:solidFill>
              <a:latin typeface="Montserrat Light"/>
              <a:ea typeface="Montserrat Light"/>
              <a:cs typeface="Montserrat Light"/>
              <a:sym typeface="Montserrat 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pic>
        <p:nvPicPr>
          <p:cNvPr id="456" name="Google Shape;456;p27"/>
          <p:cNvPicPr preferRelativeResize="0"/>
          <p:nvPr/>
        </p:nvPicPr>
        <p:blipFill>
          <a:blip r:embed="rId3">
            <a:alphaModFix/>
          </a:blip>
          <a:stretch>
            <a:fillRect/>
          </a:stretch>
        </p:blipFill>
        <p:spPr>
          <a:xfrm>
            <a:off x="349325" y="395675"/>
            <a:ext cx="5734050" cy="1819275"/>
          </a:xfrm>
          <a:prstGeom prst="rect">
            <a:avLst/>
          </a:prstGeom>
          <a:noFill/>
          <a:ln>
            <a:noFill/>
          </a:ln>
        </p:spPr>
      </p:pic>
      <p:pic>
        <p:nvPicPr>
          <p:cNvPr id="457" name="Google Shape;457;p27"/>
          <p:cNvPicPr preferRelativeResize="0"/>
          <p:nvPr/>
        </p:nvPicPr>
        <p:blipFill>
          <a:blip r:embed="rId4">
            <a:alphaModFix/>
          </a:blip>
          <a:stretch>
            <a:fillRect/>
          </a:stretch>
        </p:blipFill>
        <p:spPr>
          <a:xfrm>
            <a:off x="2585150" y="2668550"/>
            <a:ext cx="5734050" cy="1876425"/>
          </a:xfrm>
          <a:prstGeom prst="rect">
            <a:avLst/>
          </a:prstGeom>
          <a:noFill/>
          <a:ln>
            <a:noFill/>
          </a:ln>
        </p:spPr>
      </p:pic>
      <p:sp>
        <p:nvSpPr>
          <p:cNvPr id="458" name="Google Shape;458;p27"/>
          <p:cNvSpPr txBox="1"/>
          <p:nvPr/>
        </p:nvSpPr>
        <p:spPr>
          <a:xfrm>
            <a:off x="7367700" y="4758600"/>
            <a:ext cx="30000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fld id="{00000000-1234-1234-1234-123412341234}" type="slidenum">
              <a:rPr lang="en" sz="1300">
                <a:solidFill>
                  <a:schemeClr val="dk2"/>
                </a:solidFill>
                <a:latin typeface="Montserrat Light"/>
                <a:ea typeface="Montserrat Light"/>
                <a:cs typeface="Montserrat Light"/>
                <a:sym typeface="Montserrat Light"/>
              </a:rPr>
              <a:t>‹#›</a:t>
            </a:fld>
            <a:endParaRPr sz="1300">
              <a:solidFill>
                <a:schemeClr val="dk2"/>
              </a:solidFill>
              <a:latin typeface="Montserrat Light"/>
              <a:ea typeface="Montserrat Light"/>
              <a:cs typeface="Montserrat Light"/>
              <a:sym typeface="Montserrat 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pic>
        <p:nvPicPr>
          <p:cNvPr id="463" name="Google Shape;463;p28"/>
          <p:cNvPicPr preferRelativeResize="0"/>
          <p:nvPr/>
        </p:nvPicPr>
        <p:blipFill>
          <a:blip r:embed="rId3">
            <a:alphaModFix/>
          </a:blip>
          <a:stretch>
            <a:fillRect/>
          </a:stretch>
        </p:blipFill>
        <p:spPr>
          <a:xfrm>
            <a:off x="360925" y="337750"/>
            <a:ext cx="5734050" cy="2314575"/>
          </a:xfrm>
          <a:prstGeom prst="rect">
            <a:avLst/>
          </a:prstGeom>
          <a:noFill/>
          <a:ln>
            <a:noFill/>
          </a:ln>
        </p:spPr>
      </p:pic>
      <p:pic>
        <p:nvPicPr>
          <p:cNvPr id="464" name="Google Shape;464;p28"/>
          <p:cNvPicPr preferRelativeResize="0"/>
          <p:nvPr/>
        </p:nvPicPr>
        <p:blipFill>
          <a:blip r:embed="rId4">
            <a:alphaModFix/>
          </a:blip>
          <a:stretch>
            <a:fillRect/>
          </a:stretch>
        </p:blipFill>
        <p:spPr>
          <a:xfrm>
            <a:off x="2480875" y="2793125"/>
            <a:ext cx="5734050" cy="2124075"/>
          </a:xfrm>
          <a:prstGeom prst="rect">
            <a:avLst/>
          </a:prstGeom>
          <a:noFill/>
          <a:ln>
            <a:noFill/>
          </a:ln>
        </p:spPr>
      </p:pic>
      <p:sp>
        <p:nvSpPr>
          <p:cNvPr id="465" name="Google Shape;465;p28"/>
          <p:cNvSpPr txBox="1"/>
          <p:nvPr/>
        </p:nvSpPr>
        <p:spPr>
          <a:xfrm>
            <a:off x="7344525" y="4758600"/>
            <a:ext cx="30000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fld id="{00000000-1234-1234-1234-123412341234}" type="slidenum">
              <a:rPr lang="en" sz="1300">
                <a:solidFill>
                  <a:schemeClr val="dk2"/>
                </a:solidFill>
                <a:latin typeface="Montserrat Light"/>
                <a:ea typeface="Montserrat Light"/>
                <a:cs typeface="Montserrat Light"/>
                <a:sym typeface="Montserrat Light"/>
              </a:rPr>
              <a:t>‹#›</a:t>
            </a:fld>
            <a:endParaRPr sz="1300">
              <a:solidFill>
                <a:schemeClr val="dk2"/>
              </a:solidFill>
              <a:latin typeface="Montserrat Light"/>
              <a:ea typeface="Montserrat Light"/>
              <a:cs typeface="Montserrat Light"/>
              <a:sym typeface="Montserrat 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pic>
        <p:nvPicPr>
          <p:cNvPr id="470" name="Google Shape;470;p29"/>
          <p:cNvPicPr preferRelativeResize="0"/>
          <p:nvPr/>
        </p:nvPicPr>
        <p:blipFill>
          <a:blip r:embed="rId3">
            <a:alphaModFix/>
          </a:blip>
          <a:stretch>
            <a:fillRect/>
          </a:stretch>
        </p:blipFill>
        <p:spPr>
          <a:xfrm>
            <a:off x="1704975" y="198750"/>
            <a:ext cx="5734050" cy="2124075"/>
          </a:xfrm>
          <a:prstGeom prst="rect">
            <a:avLst/>
          </a:prstGeom>
          <a:noFill/>
          <a:ln>
            <a:noFill/>
          </a:ln>
        </p:spPr>
      </p:pic>
      <p:pic>
        <p:nvPicPr>
          <p:cNvPr id="471" name="Google Shape;471;p29"/>
          <p:cNvPicPr preferRelativeResize="0"/>
          <p:nvPr/>
        </p:nvPicPr>
        <p:blipFill>
          <a:blip r:embed="rId4">
            <a:alphaModFix/>
          </a:blip>
          <a:stretch>
            <a:fillRect/>
          </a:stretch>
        </p:blipFill>
        <p:spPr>
          <a:xfrm>
            <a:off x="905375" y="2475225"/>
            <a:ext cx="2285733" cy="2515875"/>
          </a:xfrm>
          <a:prstGeom prst="rect">
            <a:avLst/>
          </a:prstGeom>
          <a:noFill/>
          <a:ln>
            <a:noFill/>
          </a:ln>
        </p:spPr>
      </p:pic>
      <p:pic>
        <p:nvPicPr>
          <p:cNvPr id="472" name="Google Shape;472;p29"/>
          <p:cNvPicPr preferRelativeResize="0"/>
          <p:nvPr/>
        </p:nvPicPr>
        <p:blipFill>
          <a:blip r:embed="rId5">
            <a:alphaModFix/>
          </a:blip>
          <a:stretch>
            <a:fillRect/>
          </a:stretch>
        </p:blipFill>
        <p:spPr>
          <a:xfrm>
            <a:off x="5324433" y="2475225"/>
            <a:ext cx="2826379" cy="2515875"/>
          </a:xfrm>
          <a:prstGeom prst="rect">
            <a:avLst/>
          </a:prstGeom>
          <a:noFill/>
          <a:ln>
            <a:noFill/>
          </a:ln>
        </p:spPr>
      </p:pic>
      <p:sp>
        <p:nvSpPr>
          <p:cNvPr id="473" name="Google Shape;473;p29"/>
          <p:cNvSpPr txBox="1"/>
          <p:nvPr/>
        </p:nvSpPr>
        <p:spPr>
          <a:xfrm>
            <a:off x="7309800" y="4758600"/>
            <a:ext cx="30000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fld id="{00000000-1234-1234-1234-123412341234}" type="slidenum">
              <a:rPr lang="en" sz="1300">
                <a:solidFill>
                  <a:schemeClr val="dk2"/>
                </a:solidFill>
                <a:latin typeface="Montserrat Light"/>
                <a:ea typeface="Montserrat Light"/>
                <a:cs typeface="Montserrat Light"/>
                <a:sym typeface="Montserrat Light"/>
              </a:rPr>
              <a:t>‹#›</a:t>
            </a:fld>
            <a:endParaRPr sz="1300">
              <a:solidFill>
                <a:schemeClr val="dk2"/>
              </a:solidFill>
              <a:latin typeface="Montserrat Light"/>
              <a:ea typeface="Montserrat Light"/>
              <a:cs typeface="Montserrat Light"/>
              <a:sym typeface="Montserrat 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30"/>
          <p:cNvSpPr txBox="1"/>
          <p:nvPr>
            <p:ph type="ctrTitle"/>
          </p:nvPr>
        </p:nvSpPr>
        <p:spPr>
          <a:xfrm>
            <a:off x="2027625" y="1629397"/>
            <a:ext cx="50886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solidFill>
                  <a:schemeClr val="accent2"/>
                </a:solidFill>
              </a:rPr>
              <a:t>7</a:t>
            </a:r>
            <a:r>
              <a:rPr lang="en">
                <a:solidFill>
                  <a:schemeClr val="accent2"/>
                </a:solidFill>
              </a:rPr>
              <a:t>.</a:t>
            </a:r>
            <a:endParaRPr>
              <a:solidFill>
                <a:schemeClr val="accent2"/>
              </a:solidFill>
            </a:endParaRPr>
          </a:p>
          <a:p>
            <a:pPr indent="0" lvl="0" marL="0" rtl="0" algn="l">
              <a:spcBef>
                <a:spcPts val="0"/>
              </a:spcBef>
              <a:spcAft>
                <a:spcPts val="0"/>
              </a:spcAft>
              <a:buNone/>
            </a:pPr>
            <a:r>
              <a:rPr lang="en"/>
              <a:t>Conclusion</a:t>
            </a:r>
            <a:endParaRPr/>
          </a:p>
        </p:txBody>
      </p:sp>
      <p:sp>
        <p:nvSpPr>
          <p:cNvPr id="479" name="Google Shape;479;p30"/>
          <p:cNvSpPr txBox="1"/>
          <p:nvPr>
            <p:ph idx="1" type="subTitle"/>
          </p:nvPr>
        </p:nvSpPr>
        <p:spPr>
          <a:xfrm>
            <a:off x="2027625" y="2886101"/>
            <a:ext cx="5088600" cy="78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End of Project</a:t>
            </a:r>
            <a:endParaRPr/>
          </a:p>
        </p:txBody>
      </p:sp>
      <p:pic>
        <p:nvPicPr>
          <p:cNvPr id="480" name="Google Shape;480;p30"/>
          <p:cNvPicPr preferRelativeResize="0"/>
          <p:nvPr/>
        </p:nvPicPr>
        <p:blipFill>
          <a:blip r:embed="rId3">
            <a:alphaModFix/>
          </a:blip>
          <a:stretch>
            <a:fillRect/>
          </a:stretch>
        </p:blipFill>
        <p:spPr>
          <a:xfrm>
            <a:off x="6732375" y="4319715"/>
            <a:ext cx="1952625" cy="666750"/>
          </a:xfrm>
          <a:prstGeom prst="rect">
            <a:avLst/>
          </a:prstGeom>
          <a:noFill/>
          <a:ln>
            <a:noFill/>
          </a:ln>
        </p:spPr>
      </p:pic>
      <p:sp>
        <p:nvSpPr>
          <p:cNvPr id="481" name="Google Shape;481;p30"/>
          <p:cNvSpPr txBox="1"/>
          <p:nvPr/>
        </p:nvSpPr>
        <p:spPr>
          <a:xfrm>
            <a:off x="7402475" y="4758600"/>
            <a:ext cx="30000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fld id="{00000000-1234-1234-1234-123412341234}" type="slidenum">
              <a:rPr lang="en" sz="1300">
                <a:solidFill>
                  <a:schemeClr val="dk2"/>
                </a:solidFill>
                <a:latin typeface="Montserrat Light"/>
                <a:ea typeface="Montserrat Light"/>
                <a:cs typeface="Montserrat Light"/>
                <a:sym typeface="Montserrat Light"/>
              </a:rPr>
              <a:t>‹#›</a:t>
            </a:fld>
            <a:endParaRPr sz="1300">
              <a:solidFill>
                <a:schemeClr val="dk2"/>
              </a:solidFill>
              <a:latin typeface="Montserrat Light"/>
              <a:ea typeface="Montserrat Light"/>
              <a:cs typeface="Montserrat Light"/>
              <a:sym typeface="Montserrat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13"/>
          <p:cNvSpPr txBox="1"/>
          <p:nvPr>
            <p:ph type="title"/>
          </p:nvPr>
        </p:nvSpPr>
        <p:spPr>
          <a:xfrm>
            <a:off x="776450" y="402700"/>
            <a:ext cx="3587400" cy="856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TABLE OF CONTENT</a:t>
            </a:r>
            <a:endParaRPr/>
          </a:p>
        </p:txBody>
      </p:sp>
      <p:sp>
        <p:nvSpPr>
          <p:cNvPr id="320" name="Google Shape;320;p13"/>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2</a:t>
            </a:r>
            <a:endParaRPr/>
          </a:p>
        </p:txBody>
      </p:sp>
      <p:sp>
        <p:nvSpPr>
          <p:cNvPr id="321" name="Google Shape;321;p13"/>
          <p:cNvSpPr/>
          <p:nvPr/>
        </p:nvSpPr>
        <p:spPr>
          <a:xfrm>
            <a:off x="6577672" y="2504175"/>
            <a:ext cx="822900" cy="393600"/>
          </a:xfrm>
          <a:prstGeom prst="homePlate">
            <a:avLst>
              <a:gd fmla="val 32030" name="adj"/>
            </a:avLst>
          </a:prstGeom>
          <a:solidFill>
            <a:schemeClr val="accent3"/>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chemeClr val="lt1"/>
                </a:solidFill>
                <a:latin typeface="Montserrat"/>
                <a:ea typeface="Montserrat"/>
                <a:cs typeface="Montserrat"/>
                <a:sym typeface="Montserrat"/>
              </a:rPr>
              <a:t>8</a:t>
            </a:r>
            <a:endParaRPr sz="1000">
              <a:solidFill>
                <a:schemeClr val="lt1"/>
              </a:solidFill>
              <a:latin typeface="Montserrat"/>
              <a:ea typeface="Montserrat"/>
              <a:cs typeface="Montserrat"/>
              <a:sym typeface="Montserrat"/>
            </a:endParaRPr>
          </a:p>
        </p:txBody>
      </p:sp>
      <p:sp>
        <p:nvSpPr>
          <p:cNvPr id="322" name="Google Shape;322;p13"/>
          <p:cNvSpPr/>
          <p:nvPr/>
        </p:nvSpPr>
        <p:spPr>
          <a:xfrm>
            <a:off x="5917588" y="2504175"/>
            <a:ext cx="822900" cy="393600"/>
          </a:xfrm>
          <a:prstGeom prst="homePlate">
            <a:avLst>
              <a:gd fmla="val 32030" name="adj"/>
            </a:avLst>
          </a:prstGeom>
          <a:solidFill>
            <a:schemeClr val="accent3"/>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chemeClr val="lt1"/>
                </a:solidFill>
                <a:latin typeface="Montserrat"/>
                <a:ea typeface="Montserrat"/>
                <a:cs typeface="Montserrat"/>
                <a:sym typeface="Montserrat"/>
              </a:rPr>
              <a:t>7</a:t>
            </a:r>
            <a:endParaRPr sz="1000">
              <a:solidFill>
                <a:schemeClr val="lt1"/>
              </a:solidFill>
              <a:latin typeface="Montserrat"/>
              <a:ea typeface="Montserrat"/>
              <a:cs typeface="Montserrat"/>
              <a:sym typeface="Montserrat"/>
            </a:endParaRPr>
          </a:p>
        </p:txBody>
      </p:sp>
      <p:sp>
        <p:nvSpPr>
          <p:cNvPr id="323" name="Google Shape;323;p13"/>
          <p:cNvSpPr/>
          <p:nvPr/>
        </p:nvSpPr>
        <p:spPr>
          <a:xfrm>
            <a:off x="5257504" y="2504175"/>
            <a:ext cx="822900" cy="393600"/>
          </a:xfrm>
          <a:prstGeom prst="homePlate">
            <a:avLst>
              <a:gd fmla="val 32030" name="adj"/>
            </a:avLst>
          </a:prstGeom>
          <a:solidFill>
            <a:schemeClr val="accent2"/>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chemeClr val="lt1"/>
                </a:solidFill>
                <a:latin typeface="Montserrat"/>
                <a:ea typeface="Montserrat"/>
                <a:cs typeface="Montserrat"/>
                <a:sym typeface="Montserrat"/>
              </a:rPr>
              <a:t>6</a:t>
            </a:r>
            <a:endParaRPr sz="1000">
              <a:solidFill>
                <a:schemeClr val="lt1"/>
              </a:solidFill>
              <a:latin typeface="Montserrat"/>
              <a:ea typeface="Montserrat"/>
              <a:cs typeface="Montserrat"/>
              <a:sym typeface="Montserrat"/>
            </a:endParaRPr>
          </a:p>
        </p:txBody>
      </p:sp>
      <p:sp>
        <p:nvSpPr>
          <p:cNvPr id="324" name="Google Shape;324;p13"/>
          <p:cNvSpPr/>
          <p:nvPr/>
        </p:nvSpPr>
        <p:spPr>
          <a:xfrm>
            <a:off x="4597419" y="2504175"/>
            <a:ext cx="822900" cy="393600"/>
          </a:xfrm>
          <a:prstGeom prst="homePlate">
            <a:avLst>
              <a:gd fmla="val 32030" name="adj"/>
            </a:avLst>
          </a:prstGeom>
          <a:solidFill>
            <a:schemeClr val="accent2"/>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chemeClr val="lt1"/>
                </a:solidFill>
                <a:latin typeface="Montserrat"/>
                <a:ea typeface="Montserrat"/>
                <a:cs typeface="Montserrat"/>
                <a:sym typeface="Montserrat"/>
              </a:rPr>
              <a:t>5</a:t>
            </a:r>
            <a:endParaRPr sz="1000">
              <a:solidFill>
                <a:schemeClr val="lt1"/>
              </a:solidFill>
              <a:latin typeface="Montserrat"/>
              <a:ea typeface="Montserrat"/>
              <a:cs typeface="Montserrat"/>
              <a:sym typeface="Montserrat"/>
            </a:endParaRPr>
          </a:p>
        </p:txBody>
      </p:sp>
      <p:sp>
        <p:nvSpPr>
          <p:cNvPr id="325" name="Google Shape;325;p13"/>
          <p:cNvSpPr/>
          <p:nvPr/>
        </p:nvSpPr>
        <p:spPr>
          <a:xfrm>
            <a:off x="3937335" y="2504175"/>
            <a:ext cx="822900" cy="393600"/>
          </a:xfrm>
          <a:prstGeom prst="homePlate">
            <a:avLst>
              <a:gd fmla="val 32030" name="adj"/>
            </a:avLst>
          </a:prstGeom>
          <a:solidFill>
            <a:schemeClr val="accent2"/>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chemeClr val="lt1"/>
                </a:solidFill>
                <a:latin typeface="Montserrat"/>
                <a:ea typeface="Montserrat"/>
                <a:cs typeface="Montserrat"/>
                <a:sym typeface="Montserrat"/>
              </a:rPr>
              <a:t>4</a:t>
            </a:r>
            <a:endParaRPr sz="1000">
              <a:solidFill>
                <a:schemeClr val="lt1"/>
              </a:solidFill>
              <a:latin typeface="Montserrat"/>
              <a:ea typeface="Montserrat"/>
              <a:cs typeface="Montserrat"/>
              <a:sym typeface="Montserrat"/>
            </a:endParaRPr>
          </a:p>
        </p:txBody>
      </p:sp>
      <p:sp>
        <p:nvSpPr>
          <p:cNvPr id="326" name="Google Shape;326;p13"/>
          <p:cNvSpPr/>
          <p:nvPr/>
        </p:nvSpPr>
        <p:spPr>
          <a:xfrm>
            <a:off x="3277251" y="2504175"/>
            <a:ext cx="822900" cy="393600"/>
          </a:xfrm>
          <a:prstGeom prst="homePlate">
            <a:avLst>
              <a:gd fmla="val 32030" name="adj"/>
            </a:avLst>
          </a:prstGeom>
          <a:solidFill>
            <a:schemeClr val="accent1"/>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chemeClr val="lt1"/>
                </a:solidFill>
                <a:latin typeface="Montserrat"/>
                <a:ea typeface="Montserrat"/>
                <a:cs typeface="Montserrat"/>
                <a:sym typeface="Montserrat"/>
              </a:rPr>
              <a:t>3</a:t>
            </a:r>
            <a:endParaRPr sz="1000">
              <a:solidFill>
                <a:schemeClr val="lt1"/>
              </a:solidFill>
              <a:latin typeface="Montserrat"/>
              <a:ea typeface="Montserrat"/>
              <a:cs typeface="Montserrat"/>
              <a:sym typeface="Montserrat"/>
            </a:endParaRPr>
          </a:p>
        </p:txBody>
      </p:sp>
      <p:sp>
        <p:nvSpPr>
          <p:cNvPr id="327" name="Google Shape;327;p13"/>
          <p:cNvSpPr/>
          <p:nvPr/>
        </p:nvSpPr>
        <p:spPr>
          <a:xfrm>
            <a:off x="2617167" y="2504175"/>
            <a:ext cx="822900" cy="393600"/>
          </a:xfrm>
          <a:prstGeom prst="homePlate">
            <a:avLst>
              <a:gd fmla="val 32030" name="adj"/>
            </a:avLst>
          </a:prstGeom>
          <a:solidFill>
            <a:schemeClr val="accent1"/>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chemeClr val="lt1"/>
                </a:solidFill>
                <a:latin typeface="Montserrat"/>
                <a:ea typeface="Montserrat"/>
                <a:cs typeface="Montserrat"/>
                <a:sym typeface="Montserrat"/>
              </a:rPr>
              <a:t>2</a:t>
            </a:r>
            <a:endParaRPr sz="1000">
              <a:solidFill>
                <a:schemeClr val="lt1"/>
              </a:solidFill>
              <a:latin typeface="Montserrat"/>
              <a:ea typeface="Montserrat"/>
              <a:cs typeface="Montserrat"/>
              <a:sym typeface="Montserrat"/>
            </a:endParaRPr>
          </a:p>
        </p:txBody>
      </p:sp>
      <p:sp>
        <p:nvSpPr>
          <p:cNvPr id="328" name="Google Shape;328;p13"/>
          <p:cNvSpPr/>
          <p:nvPr/>
        </p:nvSpPr>
        <p:spPr>
          <a:xfrm>
            <a:off x="1957083" y="2504175"/>
            <a:ext cx="822900" cy="393600"/>
          </a:xfrm>
          <a:prstGeom prst="homePlate">
            <a:avLst>
              <a:gd fmla="val 32030" name="adj"/>
            </a:avLst>
          </a:prstGeom>
          <a:solidFill>
            <a:schemeClr val="accent1"/>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chemeClr val="lt1"/>
                </a:solidFill>
                <a:latin typeface="Montserrat"/>
                <a:ea typeface="Montserrat"/>
                <a:cs typeface="Montserrat"/>
                <a:sym typeface="Montserrat"/>
              </a:rPr>
              <a:t>1</a:t>
            </a:r>
            <a:endParaRPr sz="1000">
              <a:solidFill>
                <a:schemeClr val="lt1"/>
              </a:solidFill>
              <a:latin typeface="Montserrat"/>
              <a:ea typeface="Montserrat"/>
              <a:cs typeface="Montserrat"/>
              <a:sym typeface="Montserrat"/>
            </a:endParaRPr>
          </a:p>
        </p:txBody>
      </p:sp>
      <p:sp>
        <p:nvSpPr>
          <p:cNvPr id="329" name="Google Shape;329;p13"/>
          <p:cNvSpPr/>
          <p:nvPr/>
        </p:nvSpPr>
        <p:spPr>
          <a:xfrm>
            <a:off x="1482800" y="2504175"/>
            <a:ext cx="637200" cy="393600"/>
          </a:xfrm>
          <a:prstGeom prst="homePlate">
            <a:avLst>
              <a:gd fmla="val 32030" name="adj"/>
            </a:avLst>
          </a:prstGeom>
          <a:solidFill>
            <a:schemeClr val="lt2"/>
          </a:solidFill>
          <a:ln>
            <a:noFill/>
          </a:ln>
          <a:effectLst>
            <a:outerShdw blurRad="28575" rotWithShape="0" algn="bl" dist="9525">
              <a:srgbClr val="000000">
                <a:alpha val="2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sz="1000">
              <a:solidFill>
                <a:schemeClr val="dk1"/>
              </a:solidFill>
            </a:endParaRPr>
          </a:p>
        </p:txBody>
      </p:sp>
      <p:cxnSp>
        <p:nvCxnSpPr>
          <p:cNvPr id="330" name="Google Shape;330;p13"/>
          <p:cNvCxnSpPr/>
          <p:nvPr/>
        </p:nvCxnSpPr>
        <p:spPr>
          <a:xfrm rot="10800000">
            <a:off x="2251723" y="2030156"/>
            <a:ext cx="0" cy="498600"/>
          </a:xfrm>
          <a:prstGeom prst="straightConnector1">
            <a:avLst/>
          </a:prstGeom>
          <a:noFill/>
          <a:ln cap="flat" cmpd="sng" w="9525">
            <a:solidFill>
              <a:schemeClr val="lt1"/>
            </a:solidFill>
            <a:prstDash val="solid"/>
            <a:round/>
            <a:headEnd len="med" w="med" type="oval"/>
            <a:tailEnd len="med" w="med" type="oval"/>
          </a:ln>
        </p:spPr>
      </p:cxnSp>
      <p:sp>
        <p:nvSpPr>
          <p:cNvPr id="331" name="Google Shape;331;p13"/>
          <p:cNvSpPr txBox="1"/>
          <p:nvPr/>
        </p:nvSpPr>
        <p:spPr>
          <a:xfrm>
            <a:off x="2210700" y="1475425"/>
            <a:ext cx="1249500" cy="5334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b="1" lang="en" sz="1000">
                <a:solidFill>
                  <a:schemeClr val="dk1"/>
                </a:solidFill>
                <a:latin typeface="Montserrat"/>
                <a:ea typeface="Montserrat"/>
                <a:cs typeface="Montserrat"/>
                <a:sym typeface="Montserrat"/>
              </a:rPr>
              <a:t>DESCRIPTION</a:t>
            </a:r>
            <a:endParaRPr b="1" sz="1000">
              <a:solidFill>
                <a:schemeClr val="dk1"/>
              </a:solidFill>
              <a:latin typeface="Montserrat"/>
              <a:ea typeface="Montserrat"/>
              <a:cs typeface="Montserrat"/>
              <a:sym typeface="Montserrat"/>
            </a:endParaRPr>
          </a:p>
        </p:txBody>
      </p:sp>
      <p:cxnSp>
        <p:nvCxnSpPr>
          <p:cNvPr id="332" name="Google Shape;332;p13"/>
          <p:cNvCxnSpPr/>
          <p:nvPr/>
        </p:nvCxnSpPr>
        <p:spPr>
          <a:xfrm rot="10800000">
            <a:off x="3572958" y="2030156"/>
            <a:ext cx="0" cy="498600"/>
          </a:xfrm>
          <a:prstGeom prst="straightConnector1">
            <a:avLst/>
          </a:prstGeom>
          <a:noFill/>
          <a:ln cap="flat" cmpd="sng" w="9525">
            <a:solidFill>
              <a:schemeClr val="lt1"/>
            </a:solidFill>
            <a:prstDash val="solid"/>
            <a:round/>
            <a:headEnd len="med" w="med" type="oval"/>
            <a:tailEnd len="med" w="med" type="oval"/>
          </a:ln>
        </p:spPr>
      </p:cxnSp>
      <p:sp>
        <p:nvSpPr>
          <p:cNvPr id="333" name="Google Shape;333;p13"/>
          <p:cNvSpPr txBox="1"/>
          <p:nvPr/>
        </p:nvSpPr>
        <p:spPr>
          <a:xfrm>
            <a:off x="3533442" y="1475425"/>
            <a:ext cx="1249500" cy="5334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b="1" lang="en" sz="1000">
                <a:solidFill>
                  <a:schemeClr val="dk1"/>
                </a:solidFill>
                <a:latin typeface="Montserrat"/>
                <a:ea typeface="Montserrat"/>
                <a:cs typeface="Montserrat"/>
                <a:sym typeface="Montserrat"/>
              </a:rPr>
              <a:t>TECHNOLOGY</a:t>
            </a:r>
            <a:endParaRPr b="1" sz="1000">
              <a:solidFill>
                <a:schemeClr val="dk1"/>
              </a:solidFill>
              <a:latin typeface="Montserrat"/>
              <a:ea typeface="Montserrat"/>
              <a:cs typeface="Montserrat"/>
              <a:sym typeface="Montserrat"/>
            </a:endParaRPr>
          </a:p>
        </p:txBody>
      </p:sp>
      <p:cxnSp>
        <p:nvCxnSpPr>
          <p:cNvPr id="334" name="Google Shape;334;p13"/>
          <p:cNvCxnSpPr/>
          <p:nvPr/>
        </p:nvCxnSpPr>
        <p:spPr>
          <a:xfrm rot="10800000">
            <a:off x="4894193" y="2030156"/>
            <a:ext cx="0" cy="498600"/>
          </a:xfrm>
          <a:prstGeom prst="straightConnector1">
            <a:avLst/>
          </a:prstGeom>
          <a:noFill/>
          <a:ln cap="flat" cmpd="sng" w="9525">
            <a:solidFill>
              <a:schemeClr val="lt1"/>
            </a:solidFill>
            <a:prstDash val="solid"/>
            <a:round/>
            <a:headEnd len="med" w="med" type="oval"/>
            <a:tailEnd len="med" w="med" type="oval"/>
          </a:ln>
        </p:spPr>
      </p:cxnSp>
      <p:sp>
        <p:nvSpPr>
          <p:cNvPr id="335" name="Google Shape;335;p13"/>
          <p:cNvSpPr txBox="1"/>
          <p:nvPr/>
        </p:nvSpPr>
        <p:spPr>
          <a:xfrm>
            <a:off x="4940209" y="1472175"/>
            <a:ext cx="1249500" cy="5334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b="1" lang="en" sz="1000">
                <a:solidFill>
                  <a:srgbClr val="212121"/>
                </a:solidFill>
                <a:latin typeface="Montserrat"/>
                <a:ea typeface="Montserrat"/>
                <a:cs typeface="Montserrat"/>
                <a:sym typeface="Montserrat"/>
              </a:rPr>
              <a:t>SYSTEM DESIGN</a:t>
            </a:r>
            <a:endParaRPr b="1" sz="1000">
              <a:solidFill>
                <a:srgbClr val="212121"/>
              </a:solidFill>
              <a:latin typeface="Montserrat"/>
              <a:ea typeface="Montserrat"/>
              <a:cs typeface="Montserrat"/>
              <a:sym typeface="Montserrat"/>
            </a:endParaRPr>
          </a:p>
        </p:txBody>
      </p:sp>
      <p:cxnSp>
        <p:nvCxnSpPr>
          <p:cNvPr id="336" name="Google Shape;336;p13"/>
          <p:cNvCxnSpPr/>
          <p:nvPr/>
        </p:nvCxnSpPr>
        <p:spPr>
          <a:xfrm rot="10800000">
            <a:off x="6215428" y="2030156"/>
            <a:ext cx="0" cy="498600"/>
          </a:xfrm>
          <a:prstGeom prst="straightConnector1">
            <a:avLst/>
          </a:prstGeom>
          <a:noFill/>
          <a:ln cap="flat" cmpd="sng" w="9525">
            <a:solidFill>
              <a:schemeClr val="lt1"/>
            </a:solidFill>
            <a:prstDash val="solid"/>
            <a:round/>
            <a:headEnd len="med" w="med" type="oval"/>
            <a:tailEnd len="med" w="med" type="oval"/>
          </a:ln>
        </p:spPr>
      </p:cxnSp>
      <p:sp>
        <p:nvSpPr>
          <p:cNvPr id="337" name="Google Shape;337;p13"/>
          <p:cNvSpPr txBox="1"/>
          <p:nvPr/>
        </p:nvSpPr>
        <p:spPr>
          <a:xfrm>
            <a:off x="6178926" y="1475425"/>
            <a:ext cx="1249500" cy="5334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b="1" lang="en" sz="1000">
                <a:solidFill>
                  <a:schemeClr val="dk1"/>
                </a:solidFill>
                <a:latin typeface="Montserrat"/>
                <a:ea typeface="Montserrat"/>
                <a:cs typeface="Montserrat"/>
                <a:sym typeface="Montserrat"/>
              </a:rPr>
              <a:t>CONCLUSION</a:t>
            </a:r>
            <a:endParaRPr b="1" sz="1000">
              <a:solidFill>
                <a:schemeClr val="dk1"/>
              </a:solidFill>
              <a:latin typeface="Montserrat"/>
              <a:ea typeface="Montserrat"/>
              <a:cs typeface="Montserrat"/>
              <a:sym typeface="Montserrat"/>
            </a:endParaRPr>
          </a:p>
        </p:txBody>
      </p:sp>
      <p:sp>
        <p:nvSpPr>
          <p:cNvPr id="338" name="Google Shape;338;p13"/>
          <p:cNvSpPr txBox="1"/>
          <p:nvPr/>
        </p:nvSpPr>
        <p:spPr>
          <a:xfrm>
            <a:off x="8824410" y="1475425"/>
            <a:ext cx="1249500" cy="5334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t/>
            </a:r>
            <a:endParaRPr sz="900">
              <a:solidFill>
                <a:schemeClr val="dk2"/>
              </a:solidFill>
              <a:latin typeface="Montserrat"/>
              <a:ea typeface="Montserrat"/>
              <a:cs typeface="Montserrat"/>
              <a:sym typeface="Montserrat"/>
            </a:endParaRPr>
          </a:p>
        </p:txBody>
      </p:sp>
      <p:cxnSp>
        <p:nvCxnSpPr>
          <p:cNvPr id="339" name="Google Shape;339;p13"/>
          <p:cNvCxnSpPr/>
          <p:nvPr/>
        </p:nvCxnSpPr>
        <p:spPr>
          <a:xfrm rot="10800000">
            <a:off x="2922487" y="2873194"/>
            <a:ext cx="0" cy="498600"/>
          </a:xfrm>
          <a:prstGeom prst="straightConnector1">
            <a:avLst/>
          </a:prstGeom>
          <a:noFill/>
          <a:ln cap="flat" cmpd="sng" w="9525">
            <a:solidFill>
              <a:schemeClr val="lt1"/>
            </a:solidFill>
            <a:prstDash val="solid"/>
            <a:round/>
            <a:headEnd len="med" w="med" type="oval"/>
            <a:tailEnd len="med" w="med" type="oval"/>
          </a:ln>
        </p:spPr>
      </p:cxnSp>
      <p:sp>
        <p:nvSpPr>
          <p:cNvPr id="340" name="Google Shape;340;p13"/>
          <p:cNvSpPr txBox="1"/>
          <p:nvPr/>
        </p:nvSpPr>
        <p:spPr>
          <a:xfrm>
            <a:off x="2852348" y="3396375"/>
            <a:ext cx="1249500" cy="533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 sz="1000">
                <a:solidFill>
                  <a:schemeClr val="dk1"/>
                </a:solidFill>
                <a:latin typeface="Montserrat"/>
                <a:ea typeface="Montserrat"/>
                <a:cs typeface="Montserrat"/>
                <a:sym typeface="Montserrat"/>
              </a:rPr>
              <a:t>SCOPE</a:t>
            </a:r>
            <a:endParaRPr b="1" sz="1000">
              <a:solidFill>
                <a:schemeClr val="dk1"/>
              </a:solidFill>
              <a:latin typeface="Montserrat"/>
              <a:ea typeface="Montserrat"/>
              <a:cs typeface="Montserrat"/>
              <a:sym typeface="Montserrat"/>
            </a:endParaRPr>
          </a:p>
        </p:txBody>
      </p:sp>
      <p:cxnSp>
        <p:nvCxnSpPr>
          <p:cNvPr id="341" name="Google Shape;341;p13"/>
          <p:cNvCxnSpPr/>
          <p:nvPr/>
        </p:nvCxnSpPr>
        <p:spPr>
          <a:xfrm rot="10800000">
            <a:off x="4243722" y="2873194"/>
            <a:ext cx="0" cy="498600"/>
          </a:xfrm>
          <a:prstGeom prst="straightConnector1">
            <a:avLst/>
          </a:prstGeom>
          <a:noFill/>
          <a:ln cap="flat" cmpd="sng" w="9525">
            <a:solidFill>
              <a:schemeClr val="lt1"/>
            </a:solidFill>
            <a:prstDash val="solid"/>
            <a:round/>
            <a:headEnd len="med" w="med" type="oval"/>
            <a:tailEnd len="med" w="med" type="oval"/>
          </a:ln>
        </p:spPr>
      </p:cxnSp>
      <p:sp>
        <p:nvSpPr>
          <p:cNvPr id="342" name="Google Shape;342;p13"/>
          <p:cNvSpPr txBox="1"/>
          <p:nvPr/>
        </p:nvSpPr>
        <p:spPr>
          <a:xfrm>
            <a:off x="4182744" y="3396375"/>
            <a:ext cx="1249500" cy="533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 sz="1000">
                <a:solidFill>
                  <a:schemeClr val="dk1"/>
                </a:solidFill>
                <a:latin typeface="Montserrat"/>
                <a:ea typeface="Montserrat"/>
                <a:cs typeface="Montserrat"/>
                <a:sym typeface="Montserrat"/>
              </a:rPr>
              <a:t>SYSTEM FUNCTION &amp; FEATURES</a:t>
            </a:r>
            <a:endParaRPr b="1" sz="1000">
              <a:solidFill>
                <a:schemeClr val="dk1"/>
              </a:solidFill>
              <a:latin typeface="Montserrat"/>
              <a:ea typeface="Montserrat"/>
              <a:cs typeface="Montserrat"/>
              <a:sym typeface="Montserrat"/>
            </a:endParaRPr>
          </a:p>
        </p:txBody>
      </p:sp>
      <p:cxnSp>
        <p:nvCxnSpPr>
          <p:cNvPr id="343" name="Google Shape;343;p13"/>
          <p:cNvCxnSpPr/>
          <p:nvPr/>
        </p:nvCxnSpPr>
        <p:spPr>
          <a:xfrm rot="10800000">
            <a:off x="5564957" y="2873194"/>
            <a:ext cx="0" cy="498600"/>
          </a:xfrm>
          <a:prstGeom prst="straightConnector1">
            <a:avLst/>
          </a:prstGeom>
          <a:noFill/>
          <a:ln cap="flat" cmpd="sng" w="9525">
            <a:solidFill>
              <a:schemeClr val="lt1"/>
            </a:solidFill>
            <a:prstDash val="solid"/>
            <a:round/>
            <a:headEnd len="med" w="med" type="oval"/>
            <a:tailEnd len="med" w="med" type="oval"/>
          </a:ln>
        </p:spPr>
      </p:cxnSp>
      <p:sp>
        <p:nvSpPr>
          <p:cNvPr id="344" name="Google Shape;344;p13"/>
          <p:cNvSpPr txBox="1"/>
          <p:nvPr/>
        </p:nvSpPr>
        <p:spPr>
          <a:xfrm>
            <a:off x="5513139" y="3396375"/>
            <a:ext cx="1249500" cy="533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 sz="1000">
                <a:latin typeface="Montserrat"/>
                <a:ea typeface="Montserrat"/>
                <a:cs typeface="Montserrat"/>
                <a:sym typeface="Montserrat"/>
              </a:rPr>
              <a:t>SNAP SHOTS</a:t>
            </a:r>
            <a:endParaRPr b="1" sz="1000">
              <a:latin typeface="Montserrat"/>
              <a:ea typeface="Montserrat"/>
              <a:cs typeface="Montserrat"/>
              <a:sym typeface="Montserrat"/>
            </a:endParaRPr>
          </a:p>
        </p:txBody>
      </p:sp>
      <p:cxnSp>
        <p:nvCxnSpPr>
          <p:cNvPr id="345" name="Google Shape;345;p13"/>
          <p:cNvCxnSpPr/>
          <p:nvPr/>
        </p:nvCxnSpPr>
        <p:spPr>
          <a:xfrm rot="10800000">
            <a:off x="6886192" y="2873194"/>
            <a:ext cx="0" cy="498600"/>
          </a:xfrm>
          <a:prstGeom prst="straightConnector1">
            <a:avLst/>
          </a:prstGeom>
          <a:noFill/>
          <a:ln cap="flat" cmpd="sng" w="9525">
            <a:solidFill>
              <a:schemeClr val="lt1"/>
            </a:solidFill>
            <a:prstDash val="solid"/>
            <a:round/>
            <a:headEnd len="med" w="med" type="oval"/>
            <a:tailEnd len="med" w="med" type="oval"/>
          </a:ln>
        </p:spPr>
      </p:cxnSp>
      <p:sp>
        <p:nvSpPr>
          <p:cNvPr id="346" name="Google Shape;346;p13"/>
          <p:cNvSpPr txBox="1"/>
          <p:nvPr/>
        </p:nvSpPr>
        <p:spPr>
          <a:xfrm>
            <a:off x="6843535" y="3396375"/>
            <a:ext cx="1249500" cy="533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 sz="1000">
                <a:solidFill>
                  <a:schemeClr val="dk1"/>
                </a:solidFill>
                <a:latin typeface="Montserrat"/>
                <a:ea typeface="Montserrat"/>
                <a:cs typeface="Montserrat"/>
                <a:sym typeface="Montserrat"/>
              </a:rPr>
              <a:t>FUTURE SCOPE</a:t>
            </a:r>
            <a:endParaRPr b="1" sz="1000">
              <a:solidFill>
                <a:schemeClr val="dk1"/>
              </a:solidFill>
              <a:latin typeface="Montserrat"/>
              <a:ea typeface="Montserrat"/>
              <a:cs typeface="Montserrat"/>
              <a:sym typeface="Montserrat"/>
            </a:endParaRPr>
          </a:p>
        </p:txBody>
      </p:sp>
      <p:pic>
        <p:nvPicPr>
          <p:cNvPr id="347" name="Google Shape;347;p13"/>
          <p:cNvPicPr preferRelativeResize="0"/>
          <p:nvPr/>
        </p:nvPicPr>
        <p:blipFill>
          <a:blip r:embed="rId3">
            <a:alphaModFix/>
          </a:blip>
          <a:stretch>
            <a:fillRect/>
          </a:stretch>
        </p:blipFill>
        <p:spPr>
          <a:xfrm>
            <a:off x="6732375" y="4319715"/>
            <a:ext cx="1952625" cy="6667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31"/>
          <p:cNvSpPr txBox="1"/>
          <p:nvPr>
            <p:ph type="title"/>
          </p:nvPr>
        </p:nvSpPr>
        <p:spPr>
          <a:xfrm>
            <a:off x="776450" y="402700"/>
            <a:ext cx="3587400" cy="856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Conclusion</a:t>
            </a:r>
            <a:endParaRPr/>
          </a:p>
        </p:txBody>
      </p:sp>
      <p:sp>
        <p:nvSpPr>
          <p:cNvPr id="487" name="Google Shape;487;p31"/>
          <p:cNvSpPr txBox="1"/>
          <p:nvPr>
            <p:ph idx="1" type="body"/>
          </p:nvPr>
        </p:nvSpPr>
        <p:spPr>
          <a:xfrm>
            <a:off x="776450" y="1524375"/>
            <a:ext cx="7591200" cy="2932500"/>
          </a:xfrm>
          <a:prstGeom prst="rect">
            <a:avLst/>
          </a:prstGeom>
        </p:spPr>
        <p:txBody>
          <a:bodyPr anchorCtr="0" anchor="t" bIns="0" lIns="0" spcFirstLastPara="1" rIns="0" wrap="square" tIns="0">
            <a:noAutofit/>
          </a:bodyPr>
          <a:lstStyle/>
          <a:p>
            <a:pPr indent="0" lvl="0" marL="0" rtl="0" algn="just">
              <a:lnSpc>
                <a:spcPct val="107916"/>
              </a:lnSpc>
              <a:spcBef>
                <a:spcPts val="0"/>
              </a:spcBef>
              <a:spcAft>
                <a:spcPts val="0"/>
              </a:spcAft>
              <a:buNone/>
            </a:pPr>
            <a:r>
              <a:rPr lang="en" sz="1500">
                <a:solidFill>
                  <a:srgbClr val="000000"/>
                </a:solidFill>
                <a:latin typeface="Montserrat SemiBold"/>
                <a:ea typeface="Montserrat SemiBold"/>
                <a:cs typeface="Montserrat SemiBold"/>
                <a:sym typeface="Montserrat SemiBold"/>
              </a:rPr>
              <a:t>Our project is only a humble venture to satisfy the needs to manage their project work. Several user friendly coding have also adopted. This package shall prove to be a powerful package in satisfying all the requirements of the school. The objective of software planning is to provide a </a:t>
            </a:r>
            <a:r>
              <a:rPr lang="en" sz="1500">
                <a:solidFill>
                  <a:srgbClr val="000000"/>
                </a:solidFill>
                <a:latin typeface="Montserrat SemiBold"/>
                <a:ea typeface="Montserrat SemiBold"/>
                <a:cs typeface="Montserrat SemiBold"/>
                <a:sym typeface="Montserrat SemiBold"/>
              </a:rPr>
              <a:t>framework</a:t>
            </a:r>
            <a:r>
              <a:rPr lang="en" sz="1500">
                <a:solidFill>
                  <a:srgbClr val="000000"/>
                </a:solidFill>
                <a:latin typeface="Montserrat SemiBold"/>
                <a:ea typeface="Montserrat SemiBold"/>
                <a:cs typeface="Montserrat SemiBold"/>
                <a:sym typeface="Montserrat SemiBold"/>
              </a:rPr>
              <a:t> that enables the manger to make reasonable estimates made within a limited time frame at the beginning of the software project and should be updated regularly as the project progresses.</a:t>
            </a:r>
            <a:endParaRPr sz="1500">
              <a:latin typeface="Montserrat SemiBold"/>
              <a:ea typeface="Montserrat SemiBold"/>
              <a:cs typeface="Montserrat SemiBold"/>
              <a:sym typeface="Montserrat SemiBold"/>
            </a:endParaRPr>
          </a:p>
          <a:p>
            <a:pPr indent="0" lvl="0" marL="457200" rtl="0" algn="just">
              <a:lnSpc>
                <a:spcPct val="115000"/>
              </a:lnSpc>
              <a:spcBef>
                <a:spcPts val="800"/>
              </a:spcBef>
              <a:spcAft>
                <a:spcPts val="0"/>
              </a:spcAft>
              <a:buNone/>
            </a:pPr>
            <a:r>
              <a:t/>
            </a:r>
            <a:endParaRPr sz="1500">
              <a:latin typeface="Montserrat SemiBold"/>
              <a:ea typeface="Montserrat SemiBold"/>
              <a:cs typeface="Montserrat SemiBold"/>
              <a:sym typeface="Montserrat SemiBold"/>
            </a:endParaRPr>
          </a:p>
        </p:txBody>
      </p:sp>
      <p:sp>
        <p:nvSpPr>
          <p:cNvPr id="488" name="Google Shape;488;p31"/>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489" name="Google Shape;489;p31"/>
          <p:cNvPicPr preferRelativeResize="0"/>
          <p:nvPr/>
        </p:nvPicPr>
        <p:blipFill>
          <a:blip r:embed="rId3">
            <a:alphaModFix/>
          </a:blip>
          <a:stretch>
            <a:fillRect/>
          </a:stretch>
        </p:blipFill>
        <p:spPr>
          <a:xfrm>
            <a:off x="6732375" y="4319715"/>
            <a:ext cx="1952625" cy="6667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32"/>
          <p:cNvSpPr txBox="1"/>
          <p:nvPr>
            <p:ph type="ctrTitle"/>
          </p:nvPr>
        </p:nvSpPr>
        <p:spPr>
          <a:xfrm>
            <a:off x="2027625" y="1629397"/>
            <a:ext cx="50886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solidFill>
                  <a:schemeClr val="accent2"/>
                </a:solidFill>
              </a:rPr>
              <a:t>8</a:t>
            </a:r>
            <a:r>
              <a:rPr lang="en">
                <a:solidFill>
                  <a:schemeClr val="accent2"/>
                </a:solidFill>
              </a:rPr>
              <a:t>.</a:t>
            </a:r>
            <a:endParaRPr>
              <a:solidFill>
                <a:schemeClr val="accent2"/>
              </a:solidFill>
            </a:endParaRPr>
          </a:p>
          <a:p>
            <a:pPr indent="0" lvl="0" marL="0" rtl="0" algn="l">
              <a:spcBef>
                <a:spcPts val="0"/>
              </a:spcBef>
              <a:spcAft>
                <a:spcPts val="0"/>
              </a:spcAft>
              <a:buNone/>
            </a:pPr>
            <a:r>
              <a:rPr lang="en"/>
              <a:t>Future Work</a:t>
            </a:r>
            <a:endParaRPr/>
          </a:p>
        </p:txBody>
      </p:sp>
      <p:sp>
        <p:nvSpPr>
          <p:cNvPr id="495" name="Google Shape;495;p32"/>
          <p:cNvSpPr txBox="1"/>
          <p:nvPr>
            <p:ph idx="1" type="subTitle"/>
          </p:nvPr>
        </p:nvSpPr>
        <p:spPr>
          <a:xfrm>
            <a:off x="2027625" y="2886101"/>
            <a:ext cx="5088600" cy="78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Enhance</a:t>
            </a:r>
            <a:endParaRPr/>
          </a:p>
        </p:txBody>
      </p:sp>
      <p:pic>
        <p:nvPicPr>
          <p:cNvPr id="496" name="Google Shape;496;p32"/>
          <p:cNvPicPr preferRelativeResize="0"/>
          <p:nvPr/>
        </p:nvPicPr>
        <p:blipFill>
          <a:blip r:embed="rId3">
            <a:alphaModFix/>
          </a:blip>
          <a:stretch>
            <a:fillRect/>
          </a:stretch>
        </p:blipFill>
        <p:spPr>
          <a:xfrm>
            <a:off x="6732375" y="4319715"/>
            <a:ext cx="1952625" cy="666750"/>
          </a:xfrm>
          <a:prstGeom prst="rect">
            <a:avLst/>
          </a:prstGeom>
          <a:noFill/>
          <a:ln>
            <a:noFill/>
          </a:ln>
        </p:spPr>
      </p:pic>
      <p:sp>
        <p:nvSpPr>
          <p:cNvPr id="497" name="Google Shape;497;p32"/>
          <p:cNvSpPr txBox="1"/>
          <p:nvPr/>
        </p:nvSpPr>
        <p:spPr>
          <a:xfrm>
            <a:off x="7367700" y="4758600"/>
            <a:ext cx="30000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fld id="{00000000-1234-1234-1234-123412341234}" type="slidenum">
              <a:rPr lang="en" sz="1300">
                <a:solidFill>
                  <a:schemeClr val="dk2"/>
                </a:solidFill>
                <a:latin typeface="Montserrat Light"/>
                <a:ea typeface="Montserrat Light"/>
                <a:cs typeface="Montserrat Light"/>
                <a:sym typeface="Montserrat Light"/>
              </a:rPr>
              <a:t>‹#›</a:t>
            </a:fld>
            <a:endParaRPr sz="1300">
              <a:solidFill>
                <a:schemeClr val="dk2"/>
              </a:solidFill>
              <a:latin typeface="Montserrat Light"/>
              <a:ea typeface="Montserrat Light"/>
              <a:cs typeface="Montserrat Light"/>
              <a:sym typeface="Montserrat 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33"/>
          <p:cNvSpPr txBox="1"/>
          <p:nvPr>
            <p:ph type="title"/>
          </p:nvPr>
        </p:nvSpPr>
        <p:spPr>
          <a:xfrm>
            <a:off x="776450" y="402700"/>
            <a:ext cx="3587400" cy="856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Future Work</a:t>
            </a:r>
            <a:endParaRPr/>
          </a:p>
        </p:txBody>
      </p:sp>
      <p:sp>
        <p:nvSpPr>
          <p:cNvPr id="503" name="Google Shape;503;p33"/>
          <p:cNvSpPr txBox="1"/>
          <p:nvPr>
            <p:ph idx="1" type="body"/>
          </p:nvPr>
        </p:nvSpPr>
        <p:spPr>
          <a:xfrm>
            <a:off x="776450" y="1524375"/>
            <a:ext cx="7591200" cy="2932500"/>
          </a:xfrm>
          <a:prstGeom prst="rect">
            <a:avLst/>
          </a:prstGeom>
        </p:spPr>
        <p:txBody>
          <a:bodyPr anchorCtr="0" anchor="t" bIns="0" lIns="0" spcFirstLastPara="1" rIns="0" wrap="square" tIns="0">
            <a:noAutofit/>
          </a:bodyPr>
          <a:lstStyle/>
          <a:p>
            <a:pPr indent="-323850" lvl="0" marL="457200" rtl="0" algn="just">
              <a:lnSpc>
                <a:spcPct val="107916"/>
              </a:lnSpc>
              <a:spcBef>
                <a:spcPts val="0"/>
              </a:spcBef>
              <a:spcAft>
                <a:spcPts val="0"/>
              </a:spcAft>
              <a:buClr>
                <a:srgbClr val="000000"/>
              </a:buClr>
              <a:buSzPts val="1500"/>
              <a:buFont typeface="Montserrat SemiBold"/>
              <a:buChar char="❑"/>
            </a:pPr>
            <a:r>
              <a:rPr lang="en" sz="1500">
                <a:solidFill>
                  <a:srgbClr val="000000"/>
                </a:solidFill>
                <a:latin typeface="Montserrat SemiBold"/>
                <a:ea typeface="Montserrat SemiBold"/>
                <a:cs typeface="Montserrat SemiBold"/>
                <a:sym typeface="Montserrat SemiBold"/>
              </a:rPr>
              <a:t>We can add printers in future. </a:t>
            </a:r>
            <a:endParaRPr sz="1500">
              <a:solidFill>
                <a:srgbClr val="000000"/>
              </a:solidFill>
              <a:latin typeface="Montserrat SemiBold"/>
              <a:ea typeface="Montserrat SemiBold"/>
              <a:cs typeface="Montserrat SemiBold"/>
              <a:sym typeface="Montserrat SemiBold"/>
            </a:endParaRPr>
          </a:p>
          <a:p>
            <a:pPr indent="-323850" lvl="0" marL="457200" rtl="0" algn="just">
              <a:lnSpc>
                <a:spcPct val="107916"/>
              </a:lnSpc>
              <a:spcBef>
                <a:spcPts val="0"/>
              </a:spcBef>
              <a:spcAft>
                <a:spcPts val="0"/>
              </a:spcAft>
              <a:buClr>
                <a:srgbClr val="000000"/>
              </a:buClr>
              <a:buSzPts val="1500"/>
              <a:buFont typeface="Montserrat SemiBold"/>
              <a:buChar char="❑"/>
            </a:pPr>
            <a:r>
              <a:rPr lang="en" sz="1500">
                <a:solidFill>
                  <a:srgbClr val="000000"/>
                </a:solidFill>
                <a:latin typeface="Montserrat SemiBold"/>
                <a:ea typeface="Montserrat SemiBold"/>
                <a:cs typeface="Montserrat SemiBold"/>
                <a:sym typeface="Montserrat SemiBold"/>
              </a:rPr>
              <a:t>We can give more advance software for Online Food Ordering System including more facilities </a:t>
            </a:r>
            <a:endParaRPr sz="1500">
              <a:solidFill>
                <a:srgbClr val="000000"/>
              </a:solidFill>
              <a:latin typeface="Montserrat SemiBold"/>
              <a:ea typeface="Montserrat SemiBold"/>
              <a:cs typeface="Montserrat SemiBold"/>
              <a:sym typeface="Montserrat SemiBold"/>
            </a:endParaRPr>
          </a:p>
          <a:p>
            <a:pPr indent="-323850" lvl="0" marL="457200" rtl="0" algn="just">
              <a:lnSpc>
                <a:spcPct val="107916"/>
              </a:lnSpc>
              <a:spcBef>
                <a:spcPts val="0"/>
              </a:spcBef>
              <a:spcAft>
                <a:spcPts val="0"/>
              </a:spcAft>
              <a:buClr>
                <a:srgbClr val="000000"/>
              </a:buClr>
              <a:buSzPts val="1500"/>
              <a:buFont typeface="Montserrat SemiBold"/>
              <a:buChar char="❑"/>
            </a:pPr>
            <a:r>
              <a:rPr lang="en" sz="1500">
                <a:solidFill>
                  <a:srgbClr val="000000"/>
                </a:solidFill>
                <a:latin typeface="Montserrat SemiBold"/>
                <a:ea typeface="Montserrat SemiBold"/>
                <a:cs typeface="Montserrat SemiBold"/>
                <a:sym typeface="Montserrat SemiBold"/>
              </a:rPr>
              <a:t>We will host the platform on online servers to make it accessible worldwide </a:t>
            </a:r>
            <a:endParaRPr sz="1500">
              <a:solidFill>
                <a:srgbClr val="000000"/>
              </a:solidFill>
              <a:latin typeface="Montserrat SemiBold"/>
              <a:ea typeface="Montserrat SemiBold"/>
              <a:cs typeface="Montserrat SemiBold"/>
              <a:sym typeface="Montserrat SemiBold"/>
            </a:endParaRPr>
          </a:p>
          <a:p>
            <a:pPr indent="-323850" lvl="0" marL="457200" rtl="0" algn="just">
              <a:lnSpc>
                <a:spcPct val="107916"/>
              </a:lnSpc>
              <a:spcBef>
                <a:spcPts val="0"/>
              </a:spcBef>
              <a:spcAft>
                <a:spcPts val="0"/>
              </a:spcAft>
              <a:buClr>
                <a:srgbClr val="000000"/>
              </a:buClr>
              <a:buSzPts val="1500"/>
              <a:buFont typeface="Montserrat SemiBold"/>
              <a:buChar char="❑"/>
            </a:pPr>
            <a:r>
              <a:rPr lang="en" sz="1500">
                <a:solidFill>
                  <a:srgbClr val="000000"/>
                </a:solidFill>
                <a:latin typeface="Montserrat SemiBold"/>
                <a:ea typeface="Montserrat SemiBold"/>
                <a:cs typeface="Montserrat SemiBold"/>
                <a:sym typeface="Montserrat SemiBold"/>
              </a:rPr>
              <a:t>Integrate multiple load balancers to distribute the loads of the system </a:t>
            </a:r>
            <a:endParaRPr sz="1500">
              <a:solidFill>
                <a:srgbClr val="000000"/>
              </a:solidFill>
              <a:latin typeface="Montserrat SemiBold"/>
              <a:ea typeface="Montserrat SemiBold"/>
              <a:cs typeface="Montserrat SemiBold"/>
              <a:sym typeface="Montserrat SemiBold"/>
            </a:endParaRPr>
          </a:p>
          <a:p>
            <a:pPr indent="-323850" lvl="0" marL="457200" rtl="0" algn="just">
              <a:lnSpc>
                <a:spcPct val="107916"/>
              </a:lnSpc>
              <a:spcBef>
                <a:spcPts val="0"/>
              </a:spcBef>
              <a:spcAft>
                <a:spcPts val="0"/>
              </a:spcAft>
              <a:buClr>
                <a:srgbClr val="000000"/>
              </a:buClr>
              <a:buSzPts val="1500"/>
              <a:buFont typeface="Montserrat SemiBold"/>
              <a:buChar char="❑"/>
            </a:pPr>
            <a:r>
              <a:rPr lang="en" sz="1500">
                <a:solidFill>
                  <a:srgbClr val="000000"/>
                </a:solidFill>
                <a:latin typeface="Montserrat SemiBold"/>
                <a:ea typeface="Montserrat SemiBold"/>
                <a:cs typeface="Montserrat SemiBold"/>
                <a:sym typeface="Montserrat SemiBold"/>
              </a:rPr>
              <a:t>Create the master and slave database structure to reduce the overload of the database queries </a:t>
            </a:r>
            <a:endParaRPr sz="1500">
              <a:solidFill>
                <a:srgbClr val="000000"/>
              </a:solidFill>
              <a:latin typeface="Montserrat SemiBold"/>
              <a:ea typeface="Montserrat SemiBold"/>
              <a:cs typeface="Montserrat SemiBold"/>
              <a:sym typeface="Montserrat SemiBold"/>
            </a:endParaRPr>
          </a:p>
          <a:p>
            <a:pPr indent="-323850" lvl="0" marL="457200" rtl="0" algn="just">
              <a:lnSpc>
                <a:spcPct val="107916"/>
              </a:lnSpc>
              <a:spcBef>
                <a:spcPts val="0"/>
              </a:spcBef>
              <a:spcAft>
                <a:spcPts val="0"/>
              </a:spcAft>
              <a:buClr>
                <a:srgbClr val="000000"/>
              </a:buClr>
              <a:buSzPts val="1500"/>
              <a:buFont typeface="Montserrat SemiBold"/>
              <a:buChar char="❑"/>
            </a:pPr>
            <a:r>
              <a:rPr lang="en" sz="1500">
                <a:solidFill>
                  <a:srgbClr val="000000"/>
                </a:solidFill>
                <a:latin typeface="Montserrat SemiBold"/>
                <a:ea typeface="Montserrat SemiBold"/>
                <a:cs typeface="Montserrat SemiBold"/>
                <a:sym typeface="Montserrat SemiBold"/>
              </a:rPr>
              <a:t>Implement the backup mechanism for taking backup of codebase and database on regular basis on different servers </a:t>
            </a:r>
            <a:endParaRPr sz="1500">
              <a:solidFill>
                <a:srgbClr val="000000"/>
              </a:solidFill>
              <a:latin typeface="Montserrat SemiBold"/>
              <a:ea typeface="Montserrat SemiBold"/>
              <a:cs typeface="Montserrat SemiBold"/>
              <a:sym typeface="Montserrat SemiBold"/>
            </a:endParaRPr>
          </a:p>
          <a:p>
            <a:pPr indent="0" lvl="0" marL="457200" rtl="0" algn="just">
              <a:lnSpc>
                <a:spcPct val="115000"/>
              </a:lnSpc>
              <a:spcBef>
                <a:spcPts val="800"/>
              </a:spcBef>
              <a:spcAft>
                <a:spcPts val="0"/>
              </a:spcAft>
              <a:buNone/>
            </a:pPr>
            <a:r>
              <a:t/>
            </a:r>
            <a:endParaRPr sz="1500">
              <a:solidFill>
                <a:srgbClr val="000000"/>
              </a:solidFill>
              <a:latin typeface="Montserrat SemiBold"/>
              <a:ea typeface="Montserrat SemiBold"/>
              <a:cs typeface="Montserrat SemiBold"/>
              <a:sym typeface="Montserrat SemiBold"/>
            </a:endParaRPr>
          </a:p>
        </p:txBody>
      </p:sp>
      <p:sp>
        <p:nvSpPr>
          <p:cNvPr id="504" name="Google Shape;504;p33"/>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505" name="Google Shape;505;p33"/>
          <p:cNvPicPr preferRelativeResize="0"/>
          <p:nvPr/>
        </p:nvPicPr>
        <p:blipFill>
          <a:blip r:embed="rId3">
            <a:alphaModFix/>
          </a:blip>
          <a:stretch>
            <a:fillRect/>
          </a:stretch>
        </p:blipFill>
        <p:spPr>
          <a:xfrm>
            <a:off x="6732375" y="4319715"/>
            <a:ext cx="1952625" cy="6667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34"/>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511" name="Google Shape;511;p34"/>
          <p:cNvSpPr txBox="1"/>
          <p:nvPr>
            <p:ph idx="4294967295" type="ctrTitle"/>
          </p:nvPr>
        </p:nvSpPr>
        <p:spPr>
          <a:xfrm>
            <a:off x="1313736" y="1167942"/>
            <a:ext cx="4725000" cy="861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7200">
                <a:solidFill>
                  <a:schemeClr val="accent2"/>
                </a:solidFill>
              </a:rPr>
              <a:t>THANKS</a:t>
            </a:r>
            <a:r>
              <a:rPr lang="en" sz="7200">
                <a:solidFill>
                  <a:schemeClr val="accent2"/>
                </a:solidFill>
              </a:rPr>
              <a:t>!</a:t>
            </a:r>
            <a:endParaRPr sz="7200">
              <a:solidFill>
                <a:schemeClr val="accent2"/>
              </a:solidFill>
            </a:endParaRPr>
          </a:p>
        </p:txBody>
      </p:sp>
      <p:sp>
        <p:nvSpPr>
          <p:cNvPr id="512" name="Google Shape;512;p34"/>
          <p:cNvSpPr txBox="1"/>
          <p:nvPr>
            <p:ph idx="4294967295" type="subTitle"/>
          </p:nvPr>
        </p:nvSpPr>
        <p:spPr>
          <a:xfrm>
            <a:off x="1356746" y="2229002"/>
            <a:ext cx="4725000" cy="23412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a:latin typeface="Montserrat"/>
                <a:ea typeface="Montserrat"/>
                <a:cs typeface="Montserrat"/>
                <a:sym typeface="Montserrat"/>
              </a:rPr>
              <a:t>End of Presentation……..</a:t>
            </a:r>
            <a:endParaRPr/>
          </a:p>
        </p:txBody>
      </p:sp>
      <p:pic>
        <p:nvPicPr>
          <p:cNvPr id="513" name="Google Shape;513;p34"/>
          <p:cNvPicPr preferRelativeResize="0"/>
          <p:nvPr/>
        </p:nvPicPr>
        <p:blipFill>
          <a:blip r:embed="rId3">
            <a:alphaModFix/>
          </a:blip>
          <a:stretch>
            <a:fillRect/>
          </a:stretch>
        </p:blipFill>
        <p:spPr>
          <a:xfrm>
            <a:off x="6732375" y="4319715"/>
            <a:ext cx="1952625" cy="666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14"/>
          <p:cNvSpPr txBox="1"/>
          <p:nvPr>
            <p:ph type="ctrTitle"/>
          </p:nvPr>
        </p:nvSpPr>
        <p:spPr>
          <a:xfrm>
            <a:off x="2027625" y="1629397"/>
            <a:ext cx="50886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solidFill>
                  <a:schemeClr val="accent2"/>
                </a:solidFill>
              </a:rPr>
              <a:t>1.</a:t>
            </a:r>
            <a:endParaRPr>
              <a:solidFill>
                <a:schemeClr val="accent2"/>
              </a:solidFill>
            </a:endParaRPr>
          </a:p>
          <a:p>
            <a:pPr indent="0" lvl="0" marL="0" rtl="0" algn="l">
              <a:spcBef>
                <a:spcPts val="0"/>
              </a:spcBef>
              <a:spcAft>
                <a:spcPts val="0"/>
              </a:spcAft>
              <a:buNone/>
            </a:pPr>
            <a:r>
              <a:rPr lang="en"/>
              <a:t>DESCRIPTION</a:t>
            </a:r>
            <a:endParaRPr/>
          </a:p>
        </p:txBody>
      </p:sp>
      <p:sp>
        <p:nvSpPr>
          <p:cNvPr id="353" name="Google Shape;353;p14"/>
          <p:cNvSpPr txBox="1"/>
          <p:nvPr>
            <p:ph idx="1" type="subTitle"/>
          </p:nvPr>
        </p:nvSpPr>
        <p:spPr>
          <a:xfrm>
            <a:off x="2027625" y="2886101"/>
            <a:ext cx="5088600" cy="78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Let’s start with the first set of slides</a:t>
            </a:r>
            <a:endParaRPr/>
          </a:p>
        </p:txBody>
      </p:sp>
      <p:pic>
        <p:nvPicPr>
          <p:cNvPr id="354" name="Google Shape;354;p14"/>
          <p:cNvPicPr preferRelativeResize="0"/>
          <p:nvPr/>
        </p:nvPicPr>
        <p:blipFill>
          <a:blip r:embed="rId3">
            <a:alphaModFix/>
          </a:blip>
          <a:stretch>
            <a:fillRect/>
          </a:stretch>
        </p:blipFill>
        <p:spPr>
          <a:xfrm>
            <a:off x="6732375" y="4319715"/>
            <a:ext cx="1952625" cy="666750"/>
          </a:xfrm>
          <a:prstGeom prst="rect">
            <a:avLst/>
          </a:prstGeom>
          <a:noFill/>
          <a:ln>
            <a:noFill/>
          </a:ln>
        </p:spPr>
      </p:pic>
      <p:sp>
        <p:nvSpPr>
          <p:cNvPr id="355" name="Google Shape;355;p14"/>
          <p:cNvSpPr txBox="1"/>
          <p:nvPr/>
        </p:nvSpPr>
        <p:spPr>
          <a:xfrm>
            <a:off x="7379300" y="4758600"/>
            <a:ext cx="30000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solidFill>
                  <a:schemeClr val="dk2"/>
                </a:solidFill>
                <a:latin typeface="Montserrat Light"/>
                <a:ea typeface="Montserrat Light"/>
                <a:cs typeface="Montserrat Light"/>
                <a:sym typeface="Montserrat Light"/>
              </a:rPr>
              <a:t>3</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15"/>
          <p:cNvSpPr txBox="1"/>
          <p:nvPr>
            <p:ph type="title"/>
          </p:nvPr>
        </p:nvSpPr>
        <p:spPr>
          <a:xfrm>
            <a:off x="776450" y="402700"/>
            <a:ext cx="3587400" cy="856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Description</a:t>
            </a:r>
            <a:endParaRPr/>
          </a:p>
        </p:txBody>
      </p:sp>
      <p:sp>
        <p:nvSpPr>
          <p:cNvPr id="361" name="Google Shape;361;p15"/>
          <p:cNvSpPr txBox="1"/>
          <p:nvPr>
            <p:ph idx="1" type="body"/>
          </p:nvPr>
        </p:nvSpPr>
        <p:spPr>
          <a:xfrm>
            <a:off x="776450" y="1524375"/>
            <a:ext cx="7591200" cy="2932500"/>
          </a:xfrm>
          <a:prstGeom prst="rect">
            <a:avLst/>
          </a:prstGeom>
        </p:spPr>
        <p:txBody>
          <a:bodyPr anchorCtr="0" anchor="t" bIns="0" lIns="0" spcFirstLastPara="1" rIns="0" wrap="square" tIns="0">
            <a:noAutofit/>
          </a:bodyPr>
          <a:lstStyle/>
          <a:p>
            <a:pPr indent="0" lvl="0" marL="0" rtl="0" algn="just">
              <a:lnSpc>
                <a:spcPct val="115000"/>
              </a:lnSpc>
              <a:spcBef>
                <a:spcPts val="600"/>
              </a:spcBef>
              <a:spcAft>
                <a:spcPts val="0"/>
              </a:spcAft>
              <a:buNone/>
            </a:pPr>
            <a:r>
              <a:rPr lang="en" sz="1500">
                <a:latin typeface="Montserrat SemiBold"/>
                <a:ea typeface="Montserrat SemiBold"/>
                <a:cs typeface="Montserrat SemiBold"/>
                <a:sym typeface="Montserrat SemiBold"/>
              </a:rPr>
              <a:t>The "Aureate" has been developed to override the problems prevailing in the practising manual system. This software is supported to eliminate and, in some cases, reduce the hardships faced by this existing system.</a:t>
            </a:r>
            <a:endParaRPr sz="1500">
              <a:latin typeface="Montserrat SemiBold"/>
              <a:ea typeface="Montserrat SemiBold"/>
              <a:cs typeface="Montserrat SemiBold"/>
              <a:sym typeface="Montserrat SemiBold"/>
            </a:endParaRPr>
          </a:p>
          <a:p>
            <a:pPr indent="0" lvl="0" marL="0" rtl="0" algn="just">
              <a:lnSpc>
                <a:spcPct val="115000"/>
              </a:lnSpc>
              <a:spcBef>
                <a:spcPts val="600"/>
              </a:spcBef>
              <a:spcAft>
                <a:spcPts val="0"/>
              </a:spcAft>
              <a:buNone/>
            </a:pPr>
            <a:r>
              <a:rPr lang="en" sz="1500">
                <a:latin typeface="Montserrat SemiBold"/>
                <a:ea typeface="Montserrat SemiBold"/>
                <a:cs typeface="Montserrat SemiBold"/>
                <a:sym typeface="Montserrat SemiBold"/>
              </a:rPr>
              <a:t>Moreover, this system is designed for the particular need of the company to carry out operations in a smooth and effective manner. The application is reduced as much as possible to avoid errors while entering the data. It also provides an error message while entering invalid data. No formal knowledge is needed for the user to use this system. Thus, by this all it proves it is user-friendly.</a:t>
            </a:r>
            <a:endParaRPr sz="1500">
              <a:latin typeface="Montserrat SemiBold"/>
              <a:ea typeface="Montserrat SemiBold"/>
              <a:cs typeface="Montserrat SemiBold"/>
              <a:sym typeface="Montserrat SemiBold"/>
            </a:endParaRPr>
          </a:p>
          <a:p>
            <a:pPr indent="0" lvl="0" marL="0" rtl="0" algn="just">
              <a:lnSpc>
                <a:spcPct val="115000"/>
              </a:lnSpc>
              <a:spcBef>
                <a:spcPts val="600"/>
              </a:spcBef>
              <a:spcAft>
                <a:spcPts val="0"/>
              </a:spcAft>
              <a:buNone/>
            </a:pPr>
            <a:r>
              <a:t/>
            </a:r>
            <a:endParaRPr sz="1500">
              <a:latin typeface="Montserrat SemiBold"/>
              <a:ea typeface="Montserrat SemiBold"/>
              <a:cs typeface="Montserrat SemiBold"/>
              <a:sym typeface="Montserrat SemiBold"/>
            </a:endParaRPr>
          </a:p>
        </p:txBody>
      </p:sp>
      <p:sp>
        <p:nvSpPr>
          <p:cNvPr id="362" name="Google Shape;362;p15"/>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363" name="Google Shape;363;p15"/>
          <p:cNvPicPr preferRelativeResize="0"/>
          <p:nvPr/>
        </p:nvPicPr>
        <p:blipFill>
          <a:blip r:embed="rId3">
            <a:alphaModFix/>
          </a:blip>
          <a:stretch>
            <a:fillRect/>
          </a:stretch>
        </p:blipFill>
        <p:spPr>
          <a:xfrm>
            <a:off x="6732375" y="4319715"/>
            <a:ext cx="1952625" cy="666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16"/>
          <p:cNvSpPr txBox="1"/>
          <p:nvPr>
            <p:ph type="ctrTitle"/>
          </p:nvPr>
        </p:nvSpPr>
        <p:spPr>
          <a:xfrm>
            <a:off x="2027625" y="1629397"/>
            <a:ext cx="50886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solidFill>
                  <a:schemeClr val="accent2"/>
                </a:solidFill>
              </a:rPr>
              <a:t>2</a:t>
            </a:r>
            <a:r>
              <a:rPr lang="en">
                <a:solidFill>
                  <a:schemeClr val="accent2"/>
                </a:solidFill>
              </a:rPr>
              <a:t>.</a:t>
            </a:r>
            <a:endParaRPr>
              <a:solidFill>
                <a:schemeClr val="accent2"/>
              </a:solidFill>
            </a:endParaRPr>
          </a:p>
          <a:p>
            <a:pPr indent="0" lvl="0" marL="0" rtl="0" algn="l">
              <a:spcBef>
                <a:spcPts val="0"/>
              </a:spcBef>
              <a:spcAft>
                <a:spcPts val="0"/>
              </a:spcAft>
              <a:buNone/>
            </a:pPr>
            <a:r>
              <a:rPr lang="en"/>
              <a:t>SCOPE</a:t>
            </a:r>
            <a:endParaRPr/>
          </a:p>
        </p:txBody>
      </p:sp>
      <p:sp>
        <p:nvSpPr>
          <p:cNvPr id="369" name="Google Shape;369;p16"/>
          <p:cNvSpPr txBox="1"/>
          <p:nvPr>
            <p:ph idx="1" type="subTitle"/>
          </p:nvPr>
        </p:nvSpPr>
        <p:spPr>
          <a:xfrm>
            <a:off x="2027625" y="2886101"/>
            <a:ext cx="5088600" cy="78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Here is the scope of project</a:t>
            </a:r>
            <a:endParaRPr/>
          </a:p>
        </p:txBody>
      </p:sp>
      <p:pic>
        <p:nvPicPr>
          <p:cNvPr id="370" name="Google Shape;370;p16"/>
          <p:cNvPicPr preferRelativeResize="0"/>
          <p:nvPr/>
        </p:nvPicPr>
        <p:blipFill>
          <a:blip r:embed="rId3">
            <a:alphaModFix/>
          </a:blip>
          <a:stretch>
            <a:fillRect/>
          </a:stretch>
        </p:blipFill>
        <p:spPr>
          <a:xfrm>
            <a:off x="6732375" y="4319715"/>
            <a:ext cx="1952625" cy="666750"/>
          </a:xfrm>
          <a:prstGeom prst="rect">
            <a:avLst/>
          </a:prstGeom>
          <a:noFill/>
          <a:ln>
            <a:noFill/>
          </a:ln>
        </p:spPr>
      </p:pic>
      <p:sp>
        <p:nvSpPr>
          <p:cNvPr id="371" name="Google Shape;371;p16"/>
          <p:cNvSpPr txBox="1"/>
          <p:nvPr/>
        </p:nvSpPr>
        <p:spPr>
          <a:xfrm>
            <a:off x="7414050" y="4807550"/>
            <a:ext cx="30000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solidFill>
                  <a:schemeClr val="dk2"/>
                </a:solidFill>
                <a:latin typeface="Montserrat Light"/>
                <a:ea typeface="Montserrat Light"/>
                <a:cs typeface="Montserrat Light"/>
                <a:sym typeface="Montserrat Light"/>
              </a:rPr>
              <a:t>5</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17"/>
          <p:cNvSpPr txBox="1"/>
          <p:nvPr>
            <p:ph type="title"/>
          </p:nvPr>
        </p:nvSpPr>
        <p:spPr>
          <a:xfrm>
            <a:off x="776450" y="402700"/>
            <a:ext cx="3587400" cy="856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Scope</a:t>
            </a:r>
            <a:endParaRPr/>
          </a:p>
        </p:txBody>
      </p:sp>
      <p:sp>
        <p:nvSpPr>
          <p:cNvPr id="377" name="Google Shape;377;p17"/>
          <p:cNvSpPr txBox="1"/>
          <p:nvPr>
            <p:ph idx="1" type="body"/>
          </p:nvPr>
        </p:nvSpPr>
        <p:spPr>
          <a:xfrm>
            <a:off x="776450" y="1524375"/>
            <a:ext cx="7591200" cy="2932500"/>
          </a:xfrm>
          <a:prstGeom prst="rect">
            <a:avLst/>
          </a:prstGeom>
        </p:spPr>
        <p:txBody>
          <a:bodyPr anchorCtr="0" anchor="t" bIns="0" lIns="0" spcFirstLastPara="1" rIns="0" wrap="square" tIns="0">
            <a:noAutofit/>
          </a:bodyPr>
          <a:lstStyle/>
          <a:p>
            <a:pPr indent="0" lvl="0" marL="0" rtl="0" algn="just">
              <a:lnSpc>
                <a:spcPct val="115000"/>
              </a:lnSpc>
              <a:spcBef>
                <a:spcPts val="600"/>
              </a:spcBef>
              <a:spcAft>
                <a:spcPts val="0"/>
              </a:spcAft>
              <a:buNone/>
            </a:pPr>
            <a:r>
              <a:rPr lang="en" sz="1500">
                <a:latin typeface="Montserrat SemiBold"/>
                <a:ea typeface="Montserrat SemiBold"/>
                <a:cs typeface="Montserrat SemiBold"/>
                <a:sym typeface="Montserrat SemiBold"/>
              </a:rPr>
              <a:t>Scope of the project Aureate, It may help collecting perfect management</a:t>
            </a:r>
            <a:endParaRPr sz="1500">
              <a:latin typeface="Montserrat SemiBold"/>
              <a:ea typeface="Montserrat SemiBold"/>
              <a:cs typeface="Montserrat SemiBold"/>
              <a:sym typeface="Montserrat SemiBold"/>
            </a:endParaRPr>
          </a:p>
          <a:p>
            <a:pPr indent="0" lvl="0" marL="0" rtl="0" algn="just">
              <a:lnSpc>
                <a:spcPct val="115000"/>
              </a:lnSpc>
              <a:spcBef>
                <a:spcPts val="600"/>
              </a:spcBef>
              <a:spcAft>
                <a:spcPts val="0"/>
              </a:spcAft>
              <a:buNone/>
            </a:pPr>
            <a:r>
              <a:rPr lang="en" sz="1500">
                <a:latin typeface="Montserrat SemiBold"/>
                <a:ea typeface="Montserrat SemiBold"/>
                <a:cs typeface="Montserrat SemiBold"/>
                <a:sym typeface="Montserrat SemiBold"/>
              </a:rPr>
              <a:t>in detail. In a very short time, the collection will be obvious, simple and</a:t>
            </a:r>
            <a:endParaRPr sz="1500">
              <a:latin typeface="Montserrat SemiBold"/>
              <a:ea typeface="Montserrat SemiBold"/>
              <a:cs typeface="Montserrat SemiBold"/>
              <a:sym typeface="Montserrat SemiBold"/>
            </a:endParaRPr>
          </a:p>
          <a:p>
            <a:pPr indent="0" lvl="0" marL="0" rtl="0" algn="just">
              <a:lnSpc>
                <a:spcPct val="115000"/>
              </a:lnSpc>
              <a:spcBef>
                <a:spcPts val="600"/>
              </a:spcBef>
              <a:spcAft>
                <a:spcPts val="0"/>
              </a:spcAft>
              <a:buNone/>
            </a:pPr>
            <a:r>
              <a:rPr lang="en" sz="1500">
                <a:latin typeface="Montserrat SemiBold"/>
                <a:ea typeface="Montserrat SemiBold"/>
                <a:cs typeface="Montserrat SemiBold"/>
                <a:sym typeface="Montserrat SemiBold"/>
              </a:rPr>
              <a:t>sensible. It will help a person to know the management of the past year</a:t>
            </a:r>
            <a:endParaRPr sz="1500">
              <a:latin typeface="Montserrat SemiBold"/>
              <a:ea typeface="Montserrat SemiBold"/>
              <a:cs typeface="Montserrat SemiBold"/>
              <a:sym typeface="Montserrat SemiBold"/>
            </a:endParaRPr>
          </a:p>
          <a:p>
            <a:pPr indent="0" lvl="0" marL="0" rtl="0" algn="just">
              <a:lnSpc>
                <a:spcPct val="115000"/>
              </a:lnSpc>
              <a:spcBef>
                <a:spcPts val="600"/>
              </a:spcBef>
              <a:spcAft>
                <a:spcPts val="0"/>
              </a:spcAft>
              <a:buNone/>
            </a:pPr>
            <a:r>
              <a:rPr lang="en" sz="1500">
                <a:latin typeface="Montserrat SemiBold"/>
                <a:ea typeface="Montserrat SemiBold"/>
                <a:cs typeface="Montserrat SemiBold"/>
                <a:sym typeface="Montserrat SemiBold"/>
              </a:rPr>
              <a:t>perfectly and vividly. It also helps in current work relative to the Online</a:t>
            </a:r>
            <a:endParaRPr sz="1500">
              <a:latin typeface="Montserrat SemiBold"/>
              <a:ea typeface="Montserrat SemiBold"/>
              <a:cs typeface="Montserrat SemiBold"/>
              <a:sym typeface="Montserrat SemiBold"/>
            </a:endParaRPr>
          </a:p>
          <a:p>
            <a:pPr indent="0" lvl="0" marL="0" rtl="0" algn="just">
              <a:lnSpc>
                <a:spcPct val="115000"/>
              </a:lnSpc>
              <a:spcBef>
                <a:spcPts val="600"/>
              </a:spcBef>
              <a:spcAft>
                <a:spcPts val="0"/>
              </a:spcAft>
              <a:buNone/>
            </a:pPr>
            <a:r>
              <a:rPr lang="en" sz="1500">
                <a:latin typeface="Montserrat SemiBold"/>
                <a:ea typeface="Montserrat SemiBold"/>
                <a:cs typeface="Montserrat SemiBold"/>
                <a:sym typeface="Montserrat SemiBold"/>
              </a:rPr>
              <a:t>Food Ordering System. It will also reduce the cost of collecting the</a:t>
            </a:r>
            <a:endParaRPr sz="1500">
              <a:latin typeface="Montserrat SemiBold"/>
              <a:ea typeface="Montserrat SemiBold"/>
              <a:cs typeface="Montserrat SemiBold"/>
              <a:sym typeface="Montserrat SemiBold"/>
            </a:endParaRPr>
          </a:p>
          <a:p>
            <a:pPr indent="0" lvl="0" marL="0" rtl="0" algn="just">
              <a:lnSpc>
                <a:spcPct val="115000"/>
              </a:lnSpc>
              <a:spcBef>
                <a:spcPts val="600"/>
              </a:spcBef>
              <a:spcAft>
                <a:spcPts val="0"/>
              </a:spcAft>
              <a:buNone/>
            </a:pPr>
            <a:r>
              <a:rPr lang="en" sz="1500">
                <a:latin typeface="Montserrat SemiBold"/>
                <a:ea typeface="Montserrat SemiBold"/>
                <a:cs typeface="Montserrat SemiBold"/>
                <a:sym typeface="Montserrat SemiBold"/>
              </a:rPr>
              <a:t>management &amp; collection procedure will go on smoothly. Our project</a:t>
            </a:r>
            <a:endParaRPr sz="1500">
              <a:latin typeface="Montserrat SemiBold"/>
              <a:ea typeface="Montserrat SemiBold"/>
              <a:cs typeface="Montserrat SemiBold"/>
              <a:sym typeface="Montserrat SemiBold"/>
            </a:endParaRPr>
          </a:p>
          <a:p>
            <a:pPr indent="0" lvl="0" marL="0" rtl="0" algn="just">
              <a:lnSpc>
                <a:spcPct val="115000"/>
              </a:lnSpc>
              <a:spcBef>
                <a:spcPts val="600"/>
              </a:spcBef>
              <a:spcAft>
                <a:spcPts val="0"/>
              </a:spcAft>
              <a:buNone/>
            </a:pPr>
            <a:r>
              <a:rPr lang="en" sz="1500">
                <a:latin typeface="Montserrat SemiBold"/>
                <a:ea typeface="Montserrat SemiBold"/>
                <a:cs typeface="Montserrat SemiBold"/>
                <a:sym typeface="Montserrat SemiBold"/>
              </a:rPr>
              <a:t>aims at Business process automation, i.e. we have tried to computerise</a:t>
            </a:r>
            <a:endParaRPr sz="1500">
              <a:latin typeface="Montserrat SemiBold"/>
              <a:ea typeface="Montserrat SemiBold"/>
              <a:cs typeface="Montserrat SemiBold"/>
              <a:sym typeface="Montserrat SemiBold"/>
            </a:endParaRPr>
          </a:p>
          <a:p>
            <a:pPr indent="0" lvl="0" marL="0" rtl="0" algn="just">
              <a:lnSpc>
                <a:spcPct val="115000"/>
              </a:lnSpc>
              <a:spcBef>
                <a:spcPts val="600"/>
              </a:spcBef>
              <a:spcAft>
                <a:spcPts val="0"/>
              </a:spcAft>
              <a:buNone/>
            </a:pPr>
            <a:r>
              <a:rPr lang="en" sz="1500">
                <a:latin typeface="Montserrat SemiBold"/>
                <a:ea typeface="Montserrat SemiBold"/>
                <a:cs typeface="Montserrat SemiBold"/>
                <a:sym typeface="Montserrat SemiBold"/>
              </a:rPr>
              <a:t>various processes of Online Food Ordering System.</a:t>
            </a:r>
            <a:endParaRPr sz="1500">
              <a:latin typeface="Montserrat SemiBold"/>
              <a:ea typeface="Montserrat SemiBold"/>
              <a:cs typeface="Montserrat SemiBold"/>
              <a:sym typeface="Montserrat SemiBold"/>
            </a:endParaRPr>
          </a:p>
          <a:p>
            <a:pPr indent="0" lvl="0" marL="0" rtl="0" algn="just">
              <a:lnSpc>
                <a:spcPct val="115000"/>
              </a:lnSpc>
              <a:spcBef>
                <a:spcPts val="600"/>
              </a:spcBef>
              <a:spcAft>
                <a:spcPts val="0"/>
              </a:spcAft>
              <a:buNone/>
            </a:pPr>
            <a:r>
              <a:t/>
            </a:r>
            <a:endParaRPr sz="1500">
              <a:latin typeface="Montserrat SemiBold"/>
              <a:ea typeface="Montserrat SemiBold"/>
              <a:cs typeface="Montserrat SemiBold"/>
              <a:sym typeface="Montserrat SemiBold"/>
            </a:endParaRPr>
          </a:p>
        </p:txBody>
      </p:sp>
      <p:sp>
        <p:nvSpPr>
          <p:cNvPr id="378" name="Google Shape;378;p17"/>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379" name="Google Shape;379;p17"/>
          <p:cNvPicPr preferRelativeResize="0"/>
          <p:nvPr/>
        </p:nvPicPr>
        <p:blipFill>
          <a:blip r:embed="rId3">
            <a:alphaModFix/>
          </a:blip>
          <a:stretch>
            <a:fillRect/>
          </a:stretch>
        </p:blipFill>
        <p:spPr>
          <a:xfrm>
            <a:off x="6732375" y="4319715"/>
            <a:ext cx="1952625" cy="666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18"/>
          <p:cNvSpPr txBox="1"/>
          <p:nvPr>
            <p:ph type="ctrTitle"/>
          </p:nvPr>
        </p:nvSpPr>
        <p:spPr>
          <a:xfrm>
            <a:off x="2027625" y="1629397"/>
            <a:ext cx="50886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solidFill>
                  <a:schemeClr val="accent2"/>
                </a:solidFill>
              </a:rPr>
              <a:t>3</a:t>
            </a:r>
            <a:r>
              <a:rPr lang="en">
                <a:solidFill>
                  <a:schemeClr val="accent2"/>
                </a:solidFill>
              </a:rPr>
              <a:t>.</a:t>
            </a:r>
            <a:endParaRPr>
              <a:solidFill>
                <a:schemeClr val="accent2"/>
              </a:solidFill>
            </a:endParaRPr>
          </a:p>
          <a:p>
            <a:pPr indent="0" lvl="0" marL="0" rtl="0" algn="l">
              <a:spcBef>
                <a:spcPts val="0"/>
              </a:spcBef>
              <a:spcAft>
                <a:spcPts val="0"/>
              </a:spcAft>
              <a:buNone/>
            </a:pPr>
            <a:r>
              <a:rPr lang="en"/>
              <a:t>Technology</a:t>
            </a:r>
            <a:endParaRPr/>
          </a:p>
        </p:txBody>
      </p:sp>
      <p:sp>
        <p:nvSpPr>
          <p:cNvPr id="385" name="Google Shape;385;p18"/>
          <p:cNvSpPr txBox="1"/>
          <p:nvPr>
            <p:ph idx="1" type="subTitle"/>
          </p:nvPr>
        </p:nvSpPr>
        <p:spPr>
          <a:xfrm>
            <a:off x="2027625" y="2886101"/>
            <a:ext cx="5088600" cy="78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Technology use to create project</a:t>
            </a:r>
            <a:endParaRPr/>
          </a:p>
        </p:txBody>
      </p:sp>
      <p:pic>
        <p:nvPicPr>
          <p:cNvPr id="386" name="Google Shape;386;p18"/>
          <p:cNvPicPr preferRelativeResize="0"/>
          <p:nvPr/>
        </p:nvPicPr>
        <p:blipFill>
          <a:blip r:embed="rId3">
            <a:alphaModFix/>
          </a:blip>
          <a:stretch>
            <a:fillRect/>
          </a:stretch>
        </p:blipFill>
        <p:spPr>
          <a:xfrm>
            <a:off x="6732375" y="4319715"/>
            <a:ext cx="1952625" cy="666750"/>
          </a:xfrm>
          <a:prstGeom prst="rect">
            <a:avLst/>
          </a:prstGeom>
          <a:noFill/>
          <a:ln>
            <a:noFill/>
          </a:ln>
        </p:spPr>
      </p:pic>
      <p:sp>
        <p:nvSpPr>
          <p:cNvPr id="387" name="Google Shape;387;p18"/>
          <p:cNvSpPr txBox="1"/>
          <p:nvPr/>
        </p:nvSpPr>
        <p:spPr>
          <a:xfrm>
            <a:off x="7414050" y="4758600"/>
            <a:ext cx="30000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solidFill>
                  <a:schemeClr val="dk2"/>
                </a:solidFill>
                <a:latin typeface="Montserrat Light"/>
                <a:ea typeface="Montserrat Light"/>
                <a:cs typeface="Montserrat Light"/>
                <a:sym typeface="Montserrat Light"/>
              </a:rPr>
              <a:t>7</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19"/>
          <p:cNvSpPr txBox="1"/>
          <p:nvPr>
            <p:ph type="title"/>
          </p:nvPr>
        </p:nvSpPr>
        <p:spPr>
          <a:xfrm>
            <a:off x="776450" y="402700"/>
            <a:ext cx="3587400" cy="856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Technology</a:t>
            </a:r>
            <a:endParaRPr/>
          </a:p>
        </p:txBody>
      </p:sp>
      <p:sp>
        <p:nvSpPr>
          <p:cNvPr id="393" name="Google Shape;393;p19"/>
          <p:cNvSpPr txBox="1"/>
          <p:nvPr>
            <p:ph idx="1" type="body"/>
          </p:nvPr>
        </p:nvSpPr>
        <p:spPr>
          <a:xfrm>
            <a:off x="776450" y="1524375"/>
            <a:ext cx="7591200" cy="2932500"/>
          </a:xfrm>
          <a:prstGeom prst="rect">
            <a:avLst/>
          </a:prstGeom>
        </p:spPr>
        <p:txBody>
          <a:bodyPr anchorCtr="0" anchor="t" bIns="0" lIns="0" spcFirstLastPara="1" rIns="0" wrap="square" tIns="0">
            <a:noAutofit/>
          </a:bodyPr>
          <a:lstStyle/>
          <a:p>
            <a:pPr indent="-323850" lvl="0" marL="457200" rtl="0" algn="just">
              <a:lnSpc>
                <a:spcPct val="115000"/>
              </a:lnSpc>
              <a:spcBef>
                <a:spcPts val="600"/>
              </a:spcBef>
              <a:spcAft>
                <a:spcPts val="0"/>
              </a:spcAft>
              <a:buSzPts val="1500"/>
              <a:buFont typeface="Montserrat SemiBold"/>
              <a:buChar char="❑"/>
            </a:pPr>
            <a:r>
              <a:rPr lang="en" sz="1500">
                <a:latin typeface="Montserrat SemiBold"/>
                <a:ea typeface="Montserrat SemiBold"/>
                <a:cs typeface="Montserrat SemiBold"/>
                <a:sym typeface="Montserrat SemiBold"/>
              </a:rPr>
              <a:t>HTML / CSS</a:t>
            </a:r>
            <a:endParaRPr sz="1500">
              <a:latin typeface="Montserrat SemiBold"/>
              <a:ea typeface="Montserrat SemiBold"/>
              <a:cs typeface="Montserrat SemiBold"/>
              <a:sym typeface="Montserrat SemiBold"/>
            </a:endParaRPr>
          </a:p>
          <a:p>
            <a:pPr indent="-323850" lvl="0" marL="457200" rtl="0" algn="just">
              <a:lnSpc>
                <a:spcPct val="115000"/>
              </a:lnSpc>
              <a:spcBef>
                <a:spcPts val="0"/>
              </a:spcBef>
              <a:spcAft>
                <a:spcPts val="0"/>
              </a:spcAft>
              <a:buSzPts val="1500"/>
              <a:buFont typeface="Montserrat SemiBold"/>
              <a:buChar char="❑"/>
            </a:pPr>
            <a:r>
              <a:rPr lang="en" sz="1500">
                <a:latin typeface="Montserrat SemiBold"/>
                <a:ea typeface="Montserrat SemiBold"/>
                <a:cs typeface="Montserrat SemiBold"/>
                <a:sym typeface="Montserrat SemiBold"/>
              </a:rPr>
              <a:t>JavaScript</a:t>
            </a:r>
            <a:endParaRPr sz="1500">
              <a:latin typeface="Montserrat SemiBold"/>
              <a:ea typeface="Montserrat SemiBold"/>
              <a:cs typeface="Montserrat SemiBold"/>
              <a:sym typeface="Montserrat SemiBold"/>
            </a:endParaRPr>
          </a:p>
        </p:txBody>
      </p:sp>
      <p:sp>
        <p:nvSpPr>
          <p:cNvPr id="394" name="Google Shape;394;p19"/>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395" name="Google Shape;395;p19"/>
          <p:cNvPicPr preferRelativeResize="0"/>
          <p:nvPr/>
        </p:nvPicPr>
        <p:blipFill>
          <a:blip r:embed="rId3">
            <a:alphaModFix/>
          </a:blip>
          <a:stretch>
            <a:fillRect/>
          </a:stretch>
        </p:blipFill>
        <p:spPr>
          <a:xfrm>
            <a:off x="6732375" y="4319715"/>
            <a:ext cx="1952625" cy="666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20"/>
          <p:cNvSpPr txBox="1"/>
          <p:nvPr>
            <p:ph type="ctrTitle"/>
          </p:nvPr>
        </p:nvSpPr>
        <p:spPr>
          <a:xfrm>
            <a:off x="2027625" y="1629397"/>
            <a:ext cx="50886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solidFill>
                  <a:schemeClr val="accent2"/>
                </a:solidFill>
              </a:rPr>
              <a:t>4</a:t>
            </a:r>
            <a:r>
              <a:rPr lang="en">
                <a:solidFill>
                  <a:schemeClr val="accent2"/>
                </a:solidFill>
              </a:rPr>
              <a:t>.</a:t>
            </a:r>
            <a:endParaRPr>
              <a:solidFill>
                <a:schemeClr val="accent2"/>
              </a:solidFill>
            </a:endParaRPr>
          </a:p>
          <a:p>
            <a:pPr indent="0" lvl="0" marL="0" rtl="0" algn="l">
              <a:spcBef>
                <a:spcPts val="0"/>
              </a:spcBef>
              <a:spcAft>
                <a:spcPts val="0"/>
              </a:spcAft>
              <a:buNone/>
            </a:pPr>
            <a:r>
              <a:rPr lang="en"/>
              <a:t>System Function &amp; Features</a:t>
            </a:r>
            <a:endParaRPr/>
          </a:p>
        </p:txBody>
      </p:sp>
      <p:sp>
        <p:nvSpPr>
          <p:cNvPr id="401" name="Google Shape;401;p20"/>
          <p:cNvSpPr txBox="1"/>
          <p:nvPr>
            <p:ph idx="1" type="subTitle"/>
          </p:nvPr>
        </p:nvSpPr>
        <p:spPr>
          <a:xfrm>
            <a:off x="2027625" y="2886101"/>
            <a:ext cx="5088600" cy="78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Function &amp; Features of project</a:t>
            </a:r>
            <a:endParaRPr/>
          </a:p>
        </p:txBody>
      </p:sp>
      <p:pic>
        <p:nvPicPr>
          <p:cNvPr id="402" name="Google Shape;402;p20"/>
          <p:cNvPicPr preferRelativeResize="0"/>
          <p:nvPr/>
        </p:nvPicPr>
        <p:blipFill>
          <a:blip r:embed="rId3">
            <a:alphaModFix/>
          </a:blip>
          <a:stretch>
            <a:fillRect/>
          </a:stretch>
        </p:blipFill>
        <p:spPr>
          <a:xfrm>
            <a:off x="6732375" y="4319715"/>
            <a:ext cx="1952625" cy="666750"/>
          </a:xfrm>
          <a:prstGeom prst="rect">
            <a:avLst/>
          </a:prstGeom>
          <a:noFill/>
          <a:ln>
            <a:noFill/>
          </a:ln>
        </p:spPr>
      </p:pic>
      <p:sp>
        <p:nvSpPr>
          <p:cNvPr id="403" name="Google Shape;403;p20"/>
          <p:cNvSpPr txBox="1"/>
          <p:nvPr/>
        </p:nvSpPr>
        <p:spPr>
          <a:xfrm>
            <a:off x="7402475" y="4758600"/>
            <a:ext cx="30000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solidFill>
                  <a:schemeClr val="dk2"/>
                </a:solidFill>
                <a:latin typeface="Montserrat Light"/>
                <a:ea typeface="Montserrat Light"/>
                <a:cs typeface="Montserrat Light"/>
                <a:sym typeface="Montserrat Light"/>
              </a:rPr>
              <a:t>9</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Volsce template">
  <a:themeElements>
    <a:clrScheme name="Custom 347">
      <a:dk1>
        <a:srgbClr val="252831"/>
      </a:dk1>
      <a:lt1>
        <a:srgbClr val="FFFFFF"/>
      </a:lt1>
      <a:dk2>
        <a:srgbClr val="68728D"/>
      </a:dk2>
      <a:lt2>
        <a:srgbClr val="E9EDF3"/>
      </a:lt2>
      <a:accent1>
        <a:srgbClr val="7D89AC"/>
      </a:accent1>
      <a:accent2>
        <a:srgbClr val="728CD8"/>
      </a:accent2>
      <a:accent3>
        <a:srgbClr val="72D8D8"/>
      </a:accent3>
      <a:accent4>
        <a:srgbClr val="B1D872"/>
      </a:accent4>
      <a:accent5>
        <a:srgbClr val="F8D067"/>
      </a:accent5>
      <a:accent6>
        <a:srgbClr val="BDC3D3"/>
      </a:accent6>
      <a:hlink>
        <a:srgbClr val="7D89A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