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7" r:id="rId18"/>
    <p:sldId id="275" r:id="rId19"/>
    <p:sldId id="276" r:id="rId20"/>
    <p:sldId id="274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>
        <p:scale>
          <a:sx n="66" d="100"/>
          <a:sy n="66" d="100"/>
        </p:scale>
        <p:origin x="-246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43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E4C06-02F3-4D32-9F2A-B57D06ED7A75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1407F-0F40-40BA-A059-A2020A6B7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09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1407F-0F40-40BA-A059-A2020A6B70C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42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C75D-2937-4562-BEDE-EA2BD900FE7C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F100-5EF0-49AC-8D80-19F345968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69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DA8E-C161-462C-A230-2812F7FF0310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F100-5EF0-49AC-8D80-19F345968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80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4BF9-8B39-429C-8DB6-9A44DC03B4A0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F100-5EF0-49AC-8D80-19F345968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6EB4-F0C5-427C-A64B-98C5E4FDDE5D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F100-5EF0-49AC-8D80-19F345968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93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DD5E-60DB-44B5-ACCB-281D023548A9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F100-5EF0-49AC-8D80-19F345968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24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A463-14ED-4333-B825-22311FB29F04}" type="datetime1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F100-5EF0-49AC-8D80-19F345968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32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D7C4-E62E-45BD-8B57-6DEB45F93D08}" type="datetime1">
              <a:rPr lang="ru-RU" smtClean="0"/>
              <a:t>30.04.2024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F100-5EF0-49AC-8D80-19F345968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35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7855-DADA-4CB2-B458-880420170CB3}" type="datetime1">
              <a:rPr lang="ru-RU" smtClean="0"/>
              <a:t>30.04.2024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F100-5EF0-49AC-8D80-19F345968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20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B83B-F799-46C5-9407-D35420E758AB}" type="datetime1">
              <a:rPr lang="ru-RU" smtClean="0"/>
              <a:t>30.04.2024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F100-5EF0-49AC-8D80-19F345968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37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A1EC-A78D-4E47-AB04-8B38F94385AC}" type="datetime1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F100-5EF0-49AC-8D80-19F345968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2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C1E6-AA41-4E52-8815-C5235B35C672}" type="datetime1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F100-5EF0-49AC-8D80-19F345968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53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54CD6-14EE-4574-9C4E-366436370293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F100-5EF0-49AC-8D80-19F345968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76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22363"/>
            <a:ext cx="9144000" cy="462963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F100-5EF0-49AC-8D80-19F3459682DE}" type="slidenum"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33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F100-5EF0-49AC-8D80-19F3459682DE}" type="slidenum"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722" y="1122363"/>
            <a:ext cx="8236555" cy="41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3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F100-5EF0-49AC-8D80-19F3459682DE}" type="slidenum"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343" y="1122363"/>
            <a:ext cx="8447314" cy="427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2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F100-5EF0-49AC-8D80-19F3459682DE}" type="slidenum"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751" y="1122363"/>
            <a:ext cx="8176497" cy="41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0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F100-5EF0-49AC-8D80-19F3459682DE}" type="slidenum"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1117893"/>
            <a:ext cx="8172450" cy="413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F100-5EF0-49AC-8D80-19F3459682DE}" type="slidenum"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990" y="1122363"/>
            <a:ext cx="8228020" cy="41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6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F100-5EF0-49AC-8D80-19F3459682DE}" type="slidenum"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989" y="1122363"/>
            <a:ext cx="8228021" cy="41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F100-5EF0-49AC-8D80-19F3459682DE}" type="slidenum"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122363"/>
            <a:ext cx="8229600" cy="413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3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F100-5EF0-49AC-8D80-19F3459682DE}" type="slidenum"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032" y="1096836"/>
            <a:ext cx="8209935" cy="416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6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510" y="189074"/>
            <a:ext cx="6220980" cy="634983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F100-5EF0-49AC-8D80-19F3459682DE}" type="slidenum"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09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F100-5EF0-49AC-8D80-19F3459682DE}" type="slidenum"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03" y="1893509"/>
            <a:ext cx="10345594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9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1122360"/>
            <a:ext cx="9144000" cy="44788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8" y="1046683"/>
            <a:ext cx="9144001" cy="4600575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F100-5EF0-49AC-8D80-19F3459682DE}" type="slidenum"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05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F100-5EF0-49AC-8D80-19F3459682DE}" type="slidenum"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596" y="1122363"/>
            <a:ext cx="11599396" cy="41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3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1122360"/>
            <a:ext cx="9144000" cy="44788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8" y="1046683"/>
            <a:ext cx="9144001" cy="46005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8" y="1066264"/>
            <a:ext cx="9144003" cy="4591052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F100-5EF0-49AC-8D80-19F3459682DE}" type="slidenum"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21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1122360"/>
            <a:ext cx="9144000" cy="44788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8" y="1046683"/>
            <a:ext cx="9144001" cy="46005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8" y="1066264"/>
            <a:ext cx="9144003" cy="459105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874" y="1080291"/>
            <a:ext cx="9088126" cy="4562997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F100-5EF0-49AC-8D80-19F3459682DE}" type="slidenum"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37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1122360"/>
            <a:ext cx="9144000" cy="44788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8" y="1046683"/>
            <a:ext cx="9144001" cy="46005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8" y="1066264"/>
            <a:ext cx="9144003" cy="459105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874" y="1080291"/>
            <a:ext cx="9088126" cy="456299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6636" y="1025375"/>
            <a:ext cx="9121363" cy="4532177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F100-5EF0-49AC-8D80-19F3459682DE}" type="slidenum"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6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F100-5EF0-49AC-8D80-19F3459682DE}" type="slidenum"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119028"/>
            <a:ext cx="8191500" cy="413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7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F100-5EF0-49AC-8D80-19F3459682DE}" type="slidenum"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003" y="1099730"/>
            <a:ext cx="8203993" cy="415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3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F100-5EF0-49AC-8D80-19F3459682DE}" type="slidenum"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416" y="1122363"/>
            <a:ext cx="8155167" cy="41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7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F100-5EF0-49AC-8D80-19F3459682DE}" type="slidenum"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1122363"/>
            <a:ext cx="8172450" cy="413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2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21</Words>
  <Application>Microsoft Office PowerPoint</Application>
  <PresentationFormat>Широкоэкранный</PresentationFormat>
  <Paragraphs>21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Yo</dc:creator>
  <cp:lastModifiedBy>Yo</cp:lastModifiedBy>
  <cp:revision>8</cp:revision>
  <dcterms:created xsi:type="dcterms:W3CDTF">2024-04-30T14:27:47Z</dcterms:created>
  <dcterms:modified xsi:type="dcterms:W3CDTF">2024-04-30T18:00:09Z</dcterms:modified>
</cp:coreProperties>
</file>