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70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37" d="100"/>
          <a:sy n="37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1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0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2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72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92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5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518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Онлайн-сервис для публикации и просмотра авторского контента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SocialSphere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4433" y="4893488"/>
            <a:ext cx="374713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Гвоздев Даниил</a:t>
            </a:r>
            <a:br>
              <a:rPr lang="ru-RU" sz="2800" dirty="0" smtClean="0"/>
            </a:br>
            <a:r>
              <a:rPr lang="ru-RU" sz="2800" dirty="0" smtClean="0"/>
              <a:t>Шарафиева Полина</a:t>
            </a:r>
            <a:br>
              <a:rPr lang="ru-RU" sz="2800" dirty="0" smtClean="0"/>
            </a:br>
            <a:r>
              <a:rPr lang="ru-RU" sz="2800" dirty="0" smtClean="0"/>
              <a:t>Головлев Гордей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97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Команда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55381"/>
          </a:xfrm>
        </p:spPr>
        <p:txBody>
          <a:bodyPr/>
          <a:lstStyle/>
          <a:p>
            <a:r>
              <a:rPr lang="ru-RU" dirty="0" smtClean="0"/>
              <a:t>Головлев Гордей - Тимлид, back-end разработчик</a:t>
            </a:r>
          </a:p>
          <a:p>
            <a:endParaRPr lang="ru-RU" dirty="0" smtClean="0"/>
          </a:p>
          <a:p>
            <a:r>
              <a:rPr lang="ru-RU" dirty="0" smtClean="0"/>
              <a:t>Гвоздев Даниил - Back-end разработчик, front-end разработчик</a:t>
            </a:r>
          </a:p>
          <a:p>
            <a:endParaRPr lang="ru-RU" dirty="0" smtClean="0"/>
          </a:p>
          <a:p>
            <a:r>
              <a:rPr lang="ru-RU" dirty="0" smtClean="0"/>
              <a:t>Шарафиева Полина - Тестировщик, технический писатель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5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3630" y="440313"/>
            <a:ext cx="9144000" cy="1052870"/>
          </a:xfrm>
        </p:spPr>
        <p:txBody>
          <a:bodyPr/>
          <a:lstStyle/>
          <a:p>
            <a:r>
              <a:rPr lang="en-US" b="1" dirty="0" err="1" smtClean="0"/>
              <a:t>SocialSphere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3869" y="1791104"/>
            <a:ext cx="11223522" cy="1106194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Онлайн-сервис для </a:t>
            </a:r>
            <a:r>
              <a:rPr lang="ru-RU" sz="2800" dirty="0" smtClean="0"/>
              <a:t>публикации и </a:t>
            </a:r>
            <a:r>
              <a:rPr lang="ru-RU" sz="2800" dirty="0"/>
              <a:t>просмотра авторского контента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4433" y="4893488"/>
            <a:ext cx="374713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Гвоздев Даниил</a:t>
            </a:r>
            <a:br>
              <a:rPr lang="ru-RU" sz="2800" dirty="0" smtClean="0"/>
            </a:br>
            <a:r>
              <a:rPr lang="ru-RU" sz="2800" dirty="0" smtClean="0"/>
              <a:t>Шарафиева Полина</a:t>
            </a:r>
            <a:br>
              <a:rPr lang="ru-RU" sz="2800" dirty="0" smtClean="0"/>
            </a:br>
            <a:r>
              <a:rPr lang="ru-RU" sz="2800" dirty="0" smtClean="0"/>
              <a:t>Головлев Гордей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9" y="3619745"/>
            <a:ext cx="3196555" cy="3070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6210" y="2897298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Github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358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Проблемы людей, которые публикуют контент в интернете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Конкуренция</a:t>
            </a:r>
          </a:p>
          <a:p>
            <a:r>
              <a:rPr lang="ru-RU" dirty="0" smtClean="0"/>
              <a:t>Ограничения платформы</a:t>
            </a:r>
          </a:p>
          <a:p>
            <a:r>
              <a:rPr lang="ru-RU" dirty="0" smtClean="0"/>
              <a:t>Монетизация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Целевая аудитория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Создатели контента</a:t>
            </a:r>
          </a:p>
          <a:p>
            <a:r>
              <a:rPr lang="ru-RU" dirty="0" smtClean="0"/>
              <a:t>Подписчики </a:t>
            </a:r>
            <a:r>
              <a:rPr lang="ru-RU" dirty="0" err="1" smtClean="0"/>
              <a:t>блогеров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9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Предлагаемое решение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SocialSphere</a:t>
            </a:r>
            <a:r>
              <a:rPr lang="ru-RU" dirty="0" smtClean="0"/>
              <a:t> – сервис, в котором авторы могут публиковать различный контент, а авторизованные пользователи будут иметь возможность смотреть его</a:t>
            </a:r>
            <a:r>
              <a:rPr lang="ru-RU" dirty="0"/>
              <a:t>,</a:t>
            </a:r>
            <a:r>
              <a:rPr lang="ru-RU" dirty="0" smtClean="0"/>
              <a:t> оценивать и комментировать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Стек технологий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077487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8003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Backend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Frontend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4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8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Django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React.js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Преимущества перед прямыми конкурентами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458"/>
            <a:ext cx="3617036" cy="13735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0849"/>
            <a:ext cx="3530671" cy="13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Предполагаемый дизайн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Бизнес-модель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онтекстная реклама</a:t>
            </a:r>
            <a:br>
              <a:rPr lang="ru-RU" dirty="0" smtClean="0"/>
            </a:br>
            <a:r>
              <a:rPr lang="ru-RU" dirty="0" smtClean="0"/>
              <a:t>Платные подписки на авторов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2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Краткосрочные</a:t>
            </a:r>
            <a:r>
              <a:rPr lang="en-US" b="1" dirty="0" smtClean="0"/>
              <a:t>: </a:t>
            </a:r>
            <a:r>
              <a:rPr lang="ru-RU" dirty="0" smtClean="0"/>
              <a:t>выпуск </a:t>
            </a:r>
            <a:r>
              <a:rPr lang="en-US" dirty="0" smtClean="0"/>
              <a:t>MVP, </a:t>
            </a:r>
            <a:r>
              <a:rPr lang="ru-RU" dirty="0" smtClean="0"/>
              <a:t>привлечение пользователей, сбор пожеланий для улучшения работы сервиса</a:t>
            </a:r>
          </a:p>
          <a:p>
            <a:r>
              <a:rPr lang="ru-RU" b="1" dirty="0" smtClean="0"/>
              <a:t>Долгосрочные цели</a:t>
            </a:r>
            <a:r>
              <a:rPr lang="en-US" dirty="0" smtClean="0"/>
              <a:t>: </a:t>
            </a:r>
            <a:r>
              <a:rPr lang="ru-RU" dirty="0" smtClean="0"/>
              <a:t>реализация контекстной рекламы, платных подписок на авторов,  создание премиальных функций, доступ к которым будет давать премиум-подписка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604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145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Онлайн-сервис для публикации и просмотра авторского контента SocialSphere</vt:lpstr>
      <vt:lpstr>Проблемы людей, которые публикуют контент в интернете</vt:lpstr>
      <vt:lpstr>Целевая аудитория</vt:lpstr>
      <vt:lpstr>Предлагаемое решение</vt:lpstr>
      <vt:lpstr>Стек технологий</vt:lpstr>
      <vt:lpstr>Преимущества перед прямыми конкурентами</vt:lpstr>
      <vt:lpstr>Предполагаемый дизайн</vt:lpstr>
      <vt:lpstr>Бизнес-модель проекта</vt:lpstr>
      <vt:lpstr>Цели</vt:lpstr>
      <vt:lpstr>Команда</vt:lpstr>
      <vt:lpstr>SocialSphere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SocialSphere</dc:title>
  <dc:creator>Yo</dc:creator>
  <cp:lastModifiedBy>Yo</cp:lastModifiedBy>
  <cp:revision>4</cp:revision>
  <dcterms:created xsi:type="dcterms:W3CDTF">2024-03-13T17:15:32Z</dcterms:created>
  <dcterms:modified xsi:type="dcterms:W3CDTF">2024-03-13T17:44:11Z</dcterms:modified>
</cp:coreProperties>
</file>