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41"/>
  </p:notesMasterIdLst>
  <p:handoutMasterIdLst>
    <p:handoutMasterId r:id="rId42"/>
  </p:handoutMasterIdLst>
  <p:sldIdLst>
    <p:sldId id="256" r:id="rId5"/>
    <p:sldId id="309" r:id="rId6"/>
    <p:sldId id="293" r:id="rId7"/>
    <p:sldId id="314" r:id="rId8"/>
    <p:sldId id="316" r:id="rId9"/>
    <p:sldId id="317" r:id="rId10"/>
    <p:sldId id="318" r:id="rId11"/>
    <p:sldId id="319" r:id="rId12"/>
    <p:sldId id="320" r:id="rId13"/>
    <p:sldId id="321" r:id="rId14"/>
    <p:sldId id="323" r:id="rId15"/>
    <p:sldId id="324" r:id="rId16"/>
    <p:sldId id="325" r:id="rId17"/>
    <p:sldId id="326" r:id="rId18"/>
    <p:sldId id="327" r:id="rId19"/>
    <p:sldId id="328" r:id="rId20"/>
    <p:sldId id="329" r:id="rId21"/>
    <p:sldId id="330" r:id="rId22"/>
    <p:sldId id="331" r:id="rId23"/>
    <p:sldId id="332" r:id="rId24"/>
    <p:sldId id="338" r:id="rId25"/>
    <p:sldId id="339" r:id="rId26"/>
    <p:sldId id="340" r:id="rId27"/>
    <p:sldId id="333" r:id="rId28"/>
    <p:sldId id="334" r:id="rId29"/>
    <p:sldId id="335" r:id="rId30"/>
    <p:sldId id="336" r:id="rId31"/>
    <p:sldId id="337" r:id="rId32"/>
    <p:sldId id="341" r:id="rId33"/>
    <p:sldId id="342" r:id="rId34"/>
    <p:sldId id="343" r:id="rId35"/>
    <p:sldId id="344" r:id="rId36"/>
    <p:sldId id="345" r:id="rId37"/>
    <p:sldId id="346" r:id="rId38"/>
    <p:sldId id="347" r:id="rId39"/>
    <p:sldId id="31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410F2-3FE8-42CA-8E86-97C206517E09}" v="120" dt="2025-09-17T14:05:03.229"/>
    <p1510:client id="{53BD4119-619E-830D-FAF0-C01E4146BB27}" v="8" dt="2025-09-18T05:31:10.073"/>
    <p1510:client id="{8F3E9696-D1B3-43BE-974F-43CA95219F34}" v="125" dt="2025-09-17T18:07:09.730"/>
    <p1510:client id="{96C42E0C-CD73-427C-92B7-EF34C977EDA7}" v="588" dt="2025-09-17T16:05:32.046"/>
    <p1510:client id="{BE684451-71FA-4874-956A-0D138E411191}" v="694" dt="2025-09-17T17:59:12.694"/>
    <p1510:client id="{C5D64DE1-7E33-CDF6-B10F-7159D33B09A9}" v="541" dt="2025-09-18T13:01:06.939"/>
    <p1510:client id="{F890E0EE-E0C6-4A0E-AB81-34DE8C0E01B7}" v="302" dt="2025-09-17T14:44:11.552"/>
  </p1510:revLst>
</p1510:revInfo>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132FF3-00C3-45FE-8501-B8F9D16571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6D83E6F-356D-4DFE-9AA3-675AB04480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810618-3E38-4CD7-8875-0133B3A8EF5D}" type="datetimeFigureOut">
              <a:rPr lang="en-US" smtClean="0"/>
              <a:t>9/18/2025</a:t>
            </a:fld>
            <a:endParaRPr lang="en-US"/>
          </a:p>
        </p:txBody>
      </p:sp>
      <p:sp>
        <p:nvSpPr>
          <p:cNvPr id="4" name="Footer Placeholder 3">
            <a:extLst>
              <a:ext uri="{FF2B5EF4-FFF2-40B4-BE49-F238E27FC236}">
                <a16:creationId xmlns:a16="http://schemas.microsoft.com/office/drawing/2014/main" id="{76F9CB11-025B-45E9-A55D-3FB3C383EA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ED03088-6A83-46E0-9E61-CCAF7C2285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C23264-6C96-4D2A-B867-76FEADB59940}" type="slidenum">
              <a:rPr lang="en-US" smtClean="0"/>
              <a:t>‹#›</a:t>
            </a:fld>
            <a:endParaRPr lang="en-US"/>
          </a:p>
        </p:txBody>
      </p:sp>
    </p:spTree>
    <p:extLst>
      <p:ext uri="{BB962C8B-B14F-4D97-AF65-F5344CB8AC3E}">
        <p14:creationId xmlns:p14="http://schemas.microsoft.com/office/powerpoint/2010/main" val="844353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FA7AE-61BF-43B4-B36F-68C449FF1070}" type="datetimeFigureOut">
              <a:rPr lang="en-US" smtClean="0"/>
              <a:t>9/18/2025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5C81A1-5F9C-4C15-B6E5-49FBACAD249D}" type="slidenum">
              <a:rPr lang="en-US" smtClean="0"/>
              <a:t>‹#›</a:t>
            </a:fld>
            <a:endParaRPr lang="en-US"/>
          </a:p>
        </p:txBody>
      </p:sp>
    </p:spTree>
    <p:extLst>
      <p:ext uri="{BB962C8B-B14F-4D97-AF65-F5344CB8AC3E}">
        <p14:creationId xmlns:p14="http://schemas.microsoft.com/office/powerpoint/2010/main" val="3897367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93118E17-E86B-4918-AC6E-373CA9D866B1}" type="slidenum">
              <a:rPr lang="en-US" smtClean="0"/>
              <a:t>2</a:t>
            </a:fld>
            <a:endParaRPr lang="en-US"/>
          </a:p>
        </p:txBody>
      </p:sp>
    </p:spTree>
    <p:extLst>
      <p:ext uri="{BB962C8B-B14F-4D97-AF65-F5344CB8AC3E}">
        <p14:creationId xmlns:p14="http://schemas.microsoft.com/office/powerpoint/2010/main" val="2904720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CB037-BF0F-9CB0-E0D8-BB48BE2DAF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58DEA6-B5E9-3CAC-C59D-B498482D16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2EE974-F83F-0B9F-1E35-B3A11508C94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85B72472-47AE-F929-CA26-F0BE874B8E4D}"/>
              </a:ext>
            </a:extLst>
          </p:cNvPr>
          <p:cNvSpPr>
            <a:spLocks noGrp="1"/>
          </p:cNvSpPr>
          <p:nvPr>
            <p:ph type="sldNum" sz="quarter" idx="5"/>
          </p:nvPr>
        </p:nvSpPr>
        <p:spPr/>
        <p:txBody>
          <a:bodyPr/>
          <a:lstStyle/>
          <a:p>
            <a:fld id="{D03AC3AA-9C47-4E0B-BAC0-E8DEA4AD5A4E}" type="slidenum">
              <a:rPr lang="en-US" smtClean="0"/>
              <a:t>29</a:t>
            </a:fld>
            <a:endParaRPr lang="en-US"/>
          </a:p>
        </p:txBody>
      </p:sp>
    </p:spTree>
    <p:extLst>
      <p:ext uri="{BB962C8B-B14F-4D97-AF65-F5344CB8AC3E}">
        <p14:creationId xmlns:p14="http://schemas.microsoft.com/office/powerpoint/2010/main" val="310586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6EC27-0C9C-7E4B-2399-06DDE2CABE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7BCC3A-A693-0FC3-70F9-2242543539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A0ACBE-10F1-C5E8-FAB0-AD0175FD0FC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1962616A-DE6F-82AB-B218-5E50696D213E}"/>
              </a:ext>
            </a:extLst>
          </p:cNvPr>
          <p:cNvSpPr>
            <a:spLocks noGrp="1"/>
          </p:cNvSpPr>
          <p:nvPr>
            <p:ph type="sldNum" sz="quarter" idx="5"/>
          </p:nvPr>
        </p:nvSpPr>
        <p:spPr/>
        <p:txBody>
          <a:bodyPr/>
          <a:lstStyle/>
          <a:p>
            <a:fld id="{D03AC3AA-9C47-4E0B-BAC0-E8DEA4AD5A4E}" type="slidenum">
              <a:rPr lang="en-US" smtClean="0"/>
              <a:t>32</a:t>
            </a:fld>
            <a:endParaRPr lang="en-US"/>
          </a:p>
        </p:txBody>
      </p:sp>
    </p:spTree>
    <p:extLst>
      <p:ext uri="{BB962C8B-B14F-4D97-AF65-F5344CB8AC3E}">
        <p14:creationId xmlns:p14="http://schemas.microsoft.com/office/powerpoint/2010/main" val="1970570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D03AC3AA-9C47-4E0B-BAC0-E8DEA4AD5A4E}" type="slidenum">
              <a:rPr lang="en-US" smtClean="0"/>
              <a:t>3</a:t>
            </a:fld>
            <a:endParaRPr lang="en-US"/>
          </a:p>
        </p:txBody>
      </p:sp>
    </p:spTree>
    <p:extLst>
      <p:ext uri="{BB962C8B-B14F-4D97-AF65-F5344CB8AC3E}">
        <p14:creationId xmlns:p14="http://schemas.microsoft.com/office/powerpoint/2010/main" val="3920437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C4C44-4694-2732-1458-DC460CA9A9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1AD180-5DDA-E755-0524-1B36900BFC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1C8288-300C-B3FF-8624-C3CE5D6B64B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485B925D-4441-5CC9-8D25-8E1F9555E4C3}"/>
              </a:ext>
            </a:extLst>
          </p:cNvPr>
          <p:cNvSpPr>
            <a:spLocks noGrp="1"/>
          </p:cNvSpPr>
          <p:nvPr>
            <p:ph type="sldNum" sz="quarter" idx="5"/>
          </p:nvPr>
        </p:nvSpPr>
        <p:spPr/>
        <p:txBody>
          <a:bodyPr/>
          <a:lstStyle/>
          <a:p>
            <a:fld id="{93118E17-E86B-4918-AC6E-373CA9D866B1}" type="slidenum">
              <a:rPr lang="en-US" smtClean="0"/>
              <a:t>5</a:t>
            </a:fld>
            <a:endParaRPr lang="en-US"/>
          </a:p>
        </p:txBody>
      </p:sp>
    </p:spTree>
    <p:extLst>
      <p:ext uri="{BB962C8B-B14F-4D97-AF65-F5344CB8AC3E}">
        <p14:creationId xmlns:p14="http://schemas.microsoft.com/office/powerpoint/2010/main" val="1842838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1131F-DCE2-920D-866E-1D9D9AB2E7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084716-93A1-5361-7684-1D3E617876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7053C5-25F6-E72A-8856-62521F99ECC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AFD151BF-079C-5D1C-1CA0-3EB85F326DB4}"/>
              </a:ext>
            </a:extLst>
          </p:cNvPr>
          <p:cNvSpPr>
            <a:spLocks noGrp="1"/>
          </p:cNvSpPr>
          <p:nvPr>
            <p:ph type="sldNum" sz="quarter" idx="5"/>
          </p:nvPr>
        </p:nvSpPr>
        <p:spPr/>
        <p:txBody>
          <a:bodyPr/>
          <a:lstStyle/>
          <a:p>
            <a:fld id="{93118E17-E86B-4918-AC6E-373CA9D866B1}" type="slidenum">
              <a:rPr lang="en-US" smtClean="0"/>
              <a:t>6</a:t>
            </a:fld>
            <a:endParaRPr lang="en-US"/>
          </a:p>
        </p:txBody>
      </p:sp>
    </p:spTree>
    <p:extLst>
      <p:ext uri="{BB962C8B-B14F-4D97-AF65-F5344CB8AC3E}">
        <p14:creationId xmlns:p14="http://schemas.microsoft.com/office/powerpoint/2010/main" val="3116653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8DE30-B259-22BA-5C9E-9599E469B7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C47932-5C0C-8C39-BA64-A1A0C67845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617FE5-5B03-85AD-D888-D686F35D626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F322F93E-3825-A185-CEDC-E9379AEF2E3D}"/>
              </a:ext>
            </a:extLst>
          </p:cNvPr>
          <p:cNvSpPr>
            <a:spLocks noGrp="1"/>
          </p:cNvSpPr>
          <p:nvPr>
            <p:ph type="sldNum" sz="quarter" idx="5"/>
          </p:nvPr>
        </p:nvSpPr>
        <p:spPr/>
        <p:txBody>
          <a:bodyPr/>
          <a:lstStyle/>
          <a:p>
            <a:fld id="{D03AC3AA-9C47-4E0B-BAC0-E8DEA4AD5A4E}" type="slidenum">
              <a:rPr lang="en-US" smtClean="0"/>
              <a:t>13</a:t>
            </a:fld>
            <a:endParaRPr lang="en-US"/>
          </a:p>
        </p:txBody>
      </p:sp>
    </p:spTree>
    <p:extLst>
      <p:ext uri="{BB962C8B-B14F-4D97-AF65-F5344CB8AC3E}">
        <p14:creationId xmlns:p14="http://schemas.microsoft.com/office/powerpoint/2010/main" val="3829485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496AA-8606-58A4-2C00-739015ABA5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E6E193-6F34-6111-D334-D42AC56522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E513C6-3A89-F0E4-CB26-7DD0F6869D9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B42ABA63-4B26-6689-05D7-BBB15CC3986A}"/>
              </a:ext>
            </a:extLst>
          </p:cNvPr>
          <p:cNvSpPr>
            <a:spLocks noGrp="1"/>
          </p:cNvSpPr>
          <p:nvPr>
            <p:ph type="sldNum" sz="quarter" idx="5"/>
          </p:nvPr>
        </p:nvSpPr>
        <p:spPr/>
        <p:txBody>
          <a:bodyPr/>
          <a:lstStyle/>
          <a:p>
            <a:fld id="{D03AC3AA-9C47-4E0B-BAC0-E8DEA4AD5A4E}" type="slidenum">
              <a:rPr lang="en-US" smtClean="0"/>
              <a:t>16</a:t>
            </a:fld>
            <a:endParaRPr lang="en-US"/>
          </a:p>
        </p:txBody>
      </p:sp>
    </p:spTree>
    <p:extLst>
      <p:ext uri="{BB962C8B-B14F-4D97-AF65-F5344CB8AC3E}">
        <p14:creationId xmlns:p14="http://schemas.microsoft.com/office/powerpoint/2010/main" val="2933280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47DE3-0950-601B-E2E9-0FA36D600D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4E8E1E-B8F1-CA5A-1B5C-3ECBC35DFE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99E36C-EE08-2CBC-EF05-F4CC339ED1C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7F26BE68-0DD3-9440-11F5-42B6D5793B3D}"/>
              </a:ext>
            </a:extLst>
          </p:cNvPr>
          <p:cNvSpPr>
            <a:spLocks noGrp="1"/>
          </p:cNvSpPr>
          <p:nvPr>
            <p:ph type="sldNum" sz="quarter" idx="5"/>
          </p:nvPr>
        </p:nvSpPr>
        <p:spPr/>
        <p:txBody>
          <a:bodyPr/>
          <a:lstStyle/>
          <a:p>
            <a:fld id="{D03AC3AA-9C47-4E0B-BAC0-E8DEA4AD5A4E}" type="slidenum">
              <a:rPr lang="en-US" smtClean="0"/>
              <a:t>24</a:t>
            </a:fld>
            <a:endParaRPr lang="en-US"/>
          </a:p>
        </p:txBody>
      </p:sp>
    </p:spTree>
    <p:extLst>
      <p:ext uri="{BB962C8B-B14F-4D97-AF65-F5344CB8AC3E}">
        <p14:creationId xmlns:p14="http://schemas.microsoft.com/office/powerpoint/2010/main" val="24051447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8B7FE-DEF4-3EC8-6950-169155E6CB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E6E0FA-19C2-EF82-8FC4-EF2BBC0A45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00C364-F02C-4527-4663-3668CE765A2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AD855C11-8707-A944-39E5-53E15B00F649}"/>
              </a:ext>
            </a:extLst>
          </p:cNvPr>
          <p:cNvSpPr>
            <a:spLocks noGrp="1"/>
          </p:cNvSpPr>
          <p:nvPr>
            <p:ph type="sldNum" sz="quarter" idx="5"/>
          </p:nvPr>
        </p:nvSpPr>
        <p:spPr/>
        <p:txBody>
          <a:bodyPr/>
          <a:lstStyle/>
          <a:p>
            <a:fld id="{93118E17-E86B-4918-AC6E-373CA9D866B1}" type="slidenum">
              <a:rPr lang="en-US" smtClean="0"/>
              <a:t>27</a:t>
            </a:fld>
            <a:endParaRPr lang="en-US"/>
          </a:p>
        </p:txBody>
      </p:sp>
    </p:spTree>
    <p:extLst>
      <p:ext uri="{BB962C8B-B14F-4D97-AF65-F5344CB8AC3E}">
        <p14:creationId xmlns:p14="http://schemas.microsoft.com/office/powerpoint/2010/main" val="3731213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82002-85CE-B880-79B5-D37E5065B1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79C430-F613-8E2A-9C4B-6EA0CAD14F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A5E80A-AABB-8A65-2125-CC4E1896B5E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153DA9B5-53B1-3A85-372E-970058BF915B}"/>
              </a:ext>
            </a:extLst>
          </p:cNvPr>
          <p:cNvSpPr>
            <a:spLocks noGrp="1"/>
          </p:cNvSpPr>
          <p:nvPr>
            <p:ph type="sldNum" sz="quarter" idx="5"/>
          </p:nvPr>
        </p:nvSpPr>
        <p:spPr/>
        <p:txBody>
          <a:bodyPr/>
          <a:lstStyle/>
          <a:p>
            <a:fld id="{93118E17-E86B-4918-AC6E-373CA9D866B1}" type="slidenum">
              <a:rPr lang="en-US" smtClean="0"/>
              <a:t>28</a:t>
            </a:fld>
            <a:endParaRPr lang="en-US"/>
          </a:p>
        </p:txBody>
      </p:sp>
    </p:spTree>
    <p:extLst>
      <p:ext uri="{BB962C8B-B14F-4D97-AF65-F5344CB8AC3E}">
        <p14:creationId xmlns:p14="http://schemas.microsoft.com/office/powerpoint/2010/main" val="174313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2"/>
        </a:solidFill>
        <a:effectLst/>
      </p:bgPr>
    </p:bg>
    <p:spTree>
      <p:nvGrpSpPr>
        <p:cNvPr id="1" name=""/>
        <p:cNvGrpSpPr/>
        <p:nvPr/>
      </p:nvGrpSpPr>
      <p:grpSpPr>
        <a:xfrm>
          <a:off x="0" y="0"/>
          <a:ext cx="0" cy="0"/>
          <a:chOff x="0" y="0"/>
          <a:chExt cx="0" cy="0"/>
        </a:xfrm>
      </p:grpSpPr>
      <p:grpSp>
        <p:nvGrpSpPr>
          <p:cNvPr id="20" name="Bottom Right">
            <a:extLst>
              <a:ext uri="{FF2B5EF4-FFF2-40B4-BE49-F238E27FC236}">
                <a16:creationId xmlns:a16="http://schemas.microsoft.com/office/drawing/2014/main" id="{0CBC73C8-CC60-49A5-BC76-BA8E43BB8489}"/>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24" name="Graphic 157">
              <a:extLst>
                <a:ext uri="{FF2B5EF4-FFF2-40B4-BE49-F238E27FC236}">
                  <a16:creationId xmlns:a16="http://schemas.microsoft.com/office/drawing/2014/main" id="{A2B94463-7088-4D2A-B55D-9C55F957066A}"/>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6" name="Freeform: Shape 25">
                <a:extLst>
                  <a:ext uri="{FF2B5EF4-FFF2-40B4-BE49-F238E27FC236}">
                    <a16:creationId xmlns:a16="http://schemas.microsoft.com/office/drawing/2014/main" id="{5785D7F3-06BB-480E-A58D-A8E0EB87C4D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208AE46A-A447-444D-9163-96E61EC4876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41997203-3E59-4097-B832-06B249C6761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5D4D033-43E9-4776-9E25-97767380D8CC}"/>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FE52F424-D385-43AD-AE40-3D9501923110}"/>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5E32ABCD-6C91-4A5F-BB61-8B3C026C9080}"/>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6ABE3A6-D624-4D18-A43B-D87C67481123}"/>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DF2787DC-EEA3-46C0-9CD4-1AB906DB4B08}"/>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9" name="Picture Placeholder 38">
            <a:extLst>
              <a:ext uri="{FF2B5EF4-FFF2-40B4-BE49-F238E27FC236}">
                <a16:creationId xmlns:a16="http://schemas.microsoft.com/office/drawing/2014/main" id="{167AAA19-C621-4D54-B748-5A06F4417CA5}"/>
              </a:ext>
            </a:extLst>
          </p:cNvPr>
          <p:cNvSpPr>
            <a:spLocks noGrp="1"/>
          </p:cNvSpPr>
          <p:nvPr>
            <p:ph type="pic" sz="quarter" idx="13" hasCustomPrompt="1"/>
          </p:nvPr>
        </p:nvSpPr>
        <p:spPr>
          <a:xfrm>
            <a:off x="619841" y="3003970"/>
            <a:ext cx="11084189" cy="3854030"/>
          </a:xfrm>
          <a:custGeom>
            <a:avLst/>
            <a:gdLst>
              <a:gd name="connsiteX0" fmla="*/ 5542094 w 11084189"/>
              <a:gd name="connsiteY0" fmla="*/ 0 h 3854030"/>
              <a:gd name="connsiteX1" fmla="*/ 11061525 w 11084189"/>
              <a:gd name="connsiteY1" fmla="*/ 3748287 h 3854030"/>
              <a:gd name="connsiteX2" fmla="*/ 11084189 w 11084189"/>
              <a:gd name="connsiteY2" fmla="*/ 3854030 h 3854030"/>
              <a:gd name="connsiteX3" fmla="*/ 0 w 11084189"/>
              <a:gd name="connsiteY3" fmla="*/ 3854030 h 3854030"/>
              <a:gd name="connsiteX4" fmla="*/ 22663 w 11084189"/>
              <a:gd name="connsiteY4" fmla="*/ 3748287 h 3854030"/>
              <a:gd name="connsiteX5" fmla="*/ 5542094 w 11084189"/>
              <a:gd name="connsiteY5" fmla="*/ 0 h 385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4189" h="385403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txBody>
          <a:bodyPr wrap="square" anchor="ctr">
            <a:noAutofit/>
          </a:bodyPr>
          <a:lstStyle>
            <a:lvl1pPr marL="0" indent="0" algn="ctr">
              <a:buNone/>
              <a:defRPr sz="2000"/>
            </a:lvl1pPr>
          </a:lstStyle>
          <a:p>
            <a:r>
              <a:rPr lang="en-US"/>
              <a:t>Insert photo here</a:t>
            </a:r>
          </a:p>
        </p:txBody>
      </p:sp>
      <p:grpSp>
        <p:nvGrpSpPr>
          <p:cNvPr id="9" name="Top Right">
            <a:extLst>
              <a:ext uri="{FF2B5EF4-FFF2-40B4-BE49-F238E27FC236}">
                <a16:creationId xmlns:a16="http://schemas.microsoft.com/office/drawing/2014/main" id="{3E5EBBCF-761D-49AA-8960-D06A3484B9D0}"/>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10" name="Freeform: Shape 9">
              <a:extLst>
                <a:ext uri="{FF2B5EF4-FFF2-40B4-BE49-F238E27FC236}">
                  <a16:creationId xmlns:a16="http://schemas.microsoft.com/office/drawing/2014/main" id="{60F7E5D2-CFBA-4149-A9B1-32047212E57C}"/>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48B55E1C-675E-425D-8EDF-AEA4D6B3475B}"/>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1">
              <a:extLst>
                <a:ext uri="{FF2B5EF4-FFF2-40B4-BE49-F238E27FC236}">
                  <a16:creationId xmlns:a16="http://schemas.microsoft.com/office/drawing/2014/main" id="{8FCA9AA7-FBFD-40D2-BF04-E2E0B1BD63FC}"/>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6C09EC90-AF39-4D10-9018-0FFB283B91F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CF263181-1CB8-4DF1-94C2-E217E733B56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031408EA-002C-4A55-8451-03A0FCEC52B1}"/>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23E51D71-EB7F-46DD-AE4A-E64644F646A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01E4470-A9CC-4FE2-9249-F71E89C4FB28}"/>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18" name="Title 1">
            <a:extLst>
              <a:ext uri="{FF2B5EF4-FFF2-40B4-BE49-F238E27FC236}">
                <a16:creationId xmlns:a16="http://schemas.microsoft.com/office/drawing/2014/main" id="{6653DE96-35D3-4AA3-B11A-A5882CC7A472}"/>
              </a:ext>
            </a:extLst>
          </p:cNvPr>
          <p:cNvSpPr>
            <a:spLocks noGrp="1"/>
          </p:cNvSpPr>
          <p:nvPr>
            <p:ph type="ctrTitle"/>
          </p:nvPr>
        </p:nvSpPr>
        <p:spPr>
          <a:xfrm>
            <a:off x="996275" y="570602"/>
            <a:ext cx="5996619" cy="2226076"/>
          </a:xfrm>
          <a:prstGeom prst="rect">
            <a:avLst/>
          </a:prstGeom>
        </p:spPr>
        <p:txBody>
          <a:bodyPr anchor="ctr">
            <a:noAutofit/>
          </a:bodyPr>
          <a:lstStyle>
            <a:lvl1pPr>
              <a:defRPr baseline="0"/>
            </a:lvl1pPr>
          </a:lstStyle>
          <a:p>
            <a:pPr algn="l"/>
            <a:endParaRPr lang="en-US" sz="5400">
              <a:cs typeface="Posterama" panose="020B0504020200020000" pitchFamily="34" charset="0"/>
            </a:endParaRPr>
          </a:p>
        </p:txBody>
      </p:sp>
      <p:sp>
        <p:nvSpPr>
          <p:cNvPr id="19" name="Subtitle 2">
            <a:extLst>
              <a:ext uri="{FF2B5EF4-FFF2-40B4-BE49-F238E27FC236}">
                <a16:creationId xmlns:a16="http://schemas.microsoft.com/office/drawing/2014/main" id="{E1C011E4-9F9C-45C6-9C1F-7A9F3721C266}"/>
              </a:ext>
            </a:extLst>
          </p:cNvPr>
          <p:cNvSpPr>
            <a:spLocks noGrp="1"/>
          </p:cNvSpPr>
          <p:nvPr>
            <p:ph type="subTitle" idx="1"/>
          </p:nvPr>
        </p:nvSpPr>
        <p:spPr>
          <a:xfrm>
            <a:off x="7813040" y="1597426"/>
            <a:ext cx="3370134" cy="441403"/>
          </a:xfrm>
          <a:prstGeom prst="rect">
            <a:avLst/>
          </a:prstGeom>
        </p:spPr>
        <p:txBody>
          <a:bodyPr anchor="ctr">
            <a:noAutofit/>
          </a:bodyPr>
          <a:lstStyle>
            <a:lvl1pPr marL="0" indent="0">
              <a:buNone/>
              <a:defRPr sz="2400"/>
            </a:lvl1pPr>
          </a:lstStyle>
          <a:p>
            <a:pPr algn="l">
              <a:lnSpc>
                <a:spcPct val="110000"/>
              </a:lnSpc>
            </a:pPr>
            <a:endParaRPr lang="en-US" sz="2200">
              <a:cs typeface="Segoe UI Semilight" panose="020B0402040204020203" pitchFamily="34" charset="0"/>
            </a:endParaRPr>
          </a:p>
        </p:txBody>
      </p:sp>
      <p:grpSp>
        <p:nvGrpSpPr>
          <p:cNvPr id="21" name="Cross">
            <a:extLst>
              <a:ext uri="{FF2B5EF4-FFF2-40B4-BE49-F238E27FC236}">
                <a16:creationId xmlns:a16="http://schemas.microsoft.com/office/drawing/2014/main" id="{51E372DC-98EB-4EBC-9D4C-A21D11837AE0}"/>
              </a:ext>
              <a:ext uri="{C183D7F6-B498-43B3-948B-1728B52AA6E4}">
                <adec:decorative xmlns:adec="http://schemas.microsoft.com/office/drawing/2017/decorative" val="1"/>
              </a:ext>
            </a:extLst>
          </p:cNvPr>
          <p:cNvGrpSpPr/>
          <p:nvPr userDrawn="1"/>
        </p:nvGrpSpPr>
        <p:grpSpPr>
          <a:xfrm>
            <a:off x="762000" y="6150811"/>
            <a:ext cx="118872" cy="118872"/>
            <a:chOff x="1175347" y="3733800"/>
            <a:chExt cx="118872" cy="118872"/>
          </a:xfrm>
        </p:grpSpPr>
        <p:cxnSp>
          <p:nvCxnSpPr>
            <p:cNvPr id="22" name="Straight Connector 21">
              <a:extLst>
                <a:ext uri="{FF2B5EF4-FFF2-40B4-BE49-F238E27FC236}">
                  <a16:creationId xmlns:a16="http://schemas.microsoft.com/office/drawing/2014/main" id="{9173A0CF-667C-4499-98A9-03752E3C37AF}"/>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C5D99060-086B-40C6-A8B9-2768DB548A03}"/>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24658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BBD4F959-5EA4-4F76-B85B-21D723B3B3A7}"/>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5" name="Freeform: Shape 4">
              <a:extLst>
                <a:ext uri="{FF2B5EF4-FFF2-40B4-BE49-F238E27FC236}">
                  <a16:creationId xmlns:a16="http://schemas.microsoft.com/office/drawing/2014/main" id="{FEA59C57-9D10-43F2-A117-CF056B0EE083}"/>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15FBE050-1863-42EC-8923-85153480329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53B1833D-57B2-41AD-9621-7D5A33B79274}"/>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7">
              <a:extLst>
                <a:ext uri="{FF2B5EF4-FFF2-40B4-BE49-F238E27FC236}">
                  <a16:creationId xmlns:a16="http://schemas.microsoft.com/office/drawing/2014/main" id="{D76CF914-CBD8-4950-AC92-B6D0618B9537}"/>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9" name="Freeform: Shape 8">
              <a:extLst>
                <a:ext uri="{FF2B5EF4-FFF2-40B4-BE49-F238E27FC236}">
                  <a16:creationId xmlns:a16="http://schemas.microsoft.com/office/drawing/2014/main" id="{9C115E25-746D-4185-9005-7A0A71516E6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9">
              <a:extLst>
                <a:ext uri="{FF2B5EF4-FFF2-40B4-BE49-F238E27FC236}">
                  <a16:creationId xmlns:a16="http://schemas.microsoft.com/office/drawing/2014/main" id="{43669368-7C2F-4AAB-8948-A821629A7F57}"/>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1" name="Freeform: Shape 10">
              <a:extLst>
                <a:ext uri="{FF2B5EF4-FFF2-40B4-BE49-F238E27FC236}">
                  <a16:creationId xmlns:a16="http://schemas.microsoft.com/office/drawing/2014/main" id="{0CA60BEC-2BDB-42C0-8A61-4653057BEE3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1">
              <a:extLst>
                <a:ext uri="{FF2B5EF4-FFF2-40B4-BE49-F238E27FC236}">
                  <a16:creationId xmlns:a16="http://schemas.microsoft.com/office/drawing/2014/main" id="{4C734BC0-49E3-41A4-AB17-D87FF2D36F92}"/>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13" name="Title 1">
            <a:extLst>
              <a:ext uri="{FF2B5EF4-FFF2-40B4-BE49-F238E27FC236}">
                <a16:creationId xmlns:a16="http://schemas.microsoft.com/office/drawing/2014/main" id="{82113BB3-DE71-4C25-A6D0-241EC8A2B699}"/>
              </a:ext>
            </a:extLst>
          </p:cNvPr>
          <p:cNvSpPr>
            <a:spLocks noGrp="1"/>
          </p:cNvSpPr>
          <p:nvPr>
            <p:ph type="title"/>
          </p:nvPr>
        </p:nvSpPr>
        <p:spPr>
          <a:xfrm>
            <a:off x="1198182" y="559814"/>
            <a:ext cx="9795636" cy="1335662"/>
          </a:xfrm>
          <a:prstGeom prst="rect">
            <a:avLst/>
          </a:prstGeom>
        </p:spPr>
        <p:txBody>
          <a:bodyPr/>
          <a:lstStyle>
            <a:lvl1pPr algn="ctr">
              <a:defRPr/>
            </a:lvl1pPr>
          </a:lstStyle>
          <a:p>
            <a:pPr>
              <a:lnSpc>
                <a:spcPct val="100000"/>
              </a:lnSpc>
            </a:pPr>
            <a:endParaRPr lang="en-US"/>
          </a:p>
        </p:txBody>
      </p:sp>
      <p:sp>
        <p:nvSpPr>
          <p:cNvPr id="31" name="Text Placeholder 30">
            <a:extLst>
              <a:ext uri="{FF2B5EF4-FFF2-40B4-BE49-F238E27FC236}">
                <a16:creationId xmlns:a16="http://schemas.microsoft.com/office/drawing/2014/main" id="{DD0D7D96-3677-493A-BA3B-CCC0ACA7D505}"/>
              </a:ext>
            </a:extLst>
          </p:cNvPr>
          <p:cNvSpPr>
            <a:spLocks noGrp="1"/>
          </p:cNvSpPr>
          <p:nvPr>
            <p:ph type="body" sz="quarter" idx="13" hasCustomPrompt="1"/>
          </p:nvPr>
        </p:nvSpPr>
        <p:spPr>
          <a:xfrm>
            <a:off x="1195388" y="2107496"/>
            <a:ext cx="4756714" cy="597604"/>
          </a:xfrm>
          <a:prstGeom prst="rect">
            <a:avLst/>
          </a:prstGeom>
        </p:spPr>
        <p:txBody>
          <a:bodyPr/>
          <a:lstStyle>
            <a:lvl1pPr marL="0" indent="0">
              <a:buNone/>
              <a:defRPr sz="2400" b="1">
                <a:solidFill>
                  <a:schemeClr val="accent1"/>
                </a:solidFill>
              </a:defRPr>
            </a:lvl1pPr>
          </a:lstStyle>
          <a:p>
            <a:pPr lvl="0"/>
            <a:r>
              <a:rPr lang="en-US"/>
              <a:t>Click to add subtitle</a:t>
            </a:r>
          </a:p>
        </p:txBody>
      </p:sp>
      <p:sp>
        <p:nvSpPr>
          <p:cNvPr id="14" name="Content Placeholder 2">
            <a:extLst>
              <a:ext uri="{FF2B5EF4-FFF2-40B4-BE49-F238E27FC236}">
                <a16:creationId xmlns:a16="http://schemas.microsoft.com/office/drawing/2014/main" id="{0C164B7E-5CDD-4C49-94D6-CBB9803DD173}"/>
              </a:ext>
            </a:extLst>
          </p:cNvPr>
          <p:cNvSpPr>
            <a:spLocks noGrp="1"/>
          </p:cNvSpPr>
          <p:nvPr>
            <p:ph idx="1"/>
          </p:nvPr>
        </p:nvSpPr>
        <p:spPr>
          <a:xfrm>
            <a:off x="1195281" y="2717782"/>
            <a:ext cx="4745568" cy="3365605"/>
          </a:xfrm>
          <a:prstGeom prst="rect">
            <a:avLst/>
          </a:prstGeom>
        </p:spPr>
        <p:txBody>
          <a:bodyPr>
            <a:normAutofit/>
          </a:bodyPr>
          <a:lstStyle>
            <a:lvl1pPr>
              <a:lnSpc>
                <a:spcPct val="100000"/>
              </a:lnSpc>
              <a:defRPr sz="1800"/>
            </a:lvl1pPr>
          </a:lstStyle>
          <a:p>
            <a:pPr>
              <a:lnSpc>
                <a:spcPct val="110000"/>
              </a:lnSpc>
            </a:pPr>
            <a:endParaRPr lang="en-US" sz="1800"/>
          </a:p>
        </p:txBody>
      </p:sp>
      <p:grpSp>
        <p:nvGrpSpPr>
          <p:cNvPr id="17" name="Bottom Right">
            <a:extLst>
              <a:ext uri="{FF2B5EF4-FFF2-40B4-BE49-F238E27FC236}">
                <a16:creationId xmlns:a16="http://schemas.microsoft.com/office/drawing/2014/main" id="{FDEE985A-E675-4CC8-AB6B-94F735668B73}"/>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8" name="Freeform: Shape 17">
              <a:extLst>
                <a:ext uri="{FF2B5EF4-FFF2-40B4-BE49-F238E27FC236}">
                  <a16:creationId xmlns:a16="http://schemas.microsoft.com/office/drawing/2014/main" id="{7FC5E817-3F3A-422C-88A5-0EDF0234DCA8}"/>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19" name="Graphic 157">
              <a:extLst>
                <a:ext uri="{FF2B5EF4-FFF2-40B4-BE49-F238E27FC236}">
                  <a16:creationId xmlns:a16="http://schemas.microsoft.com/office/drawing/2014/main" id="{121B83E4-00E3-40BA-9880-8A0D84CD3BE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1" name="Freeform: Shape 20">
                <a:extLst>
                  <a:ext uri="{FF2B5EF4-FFF2-40B4-BE49-F238E27FC236}">
                    <a16:creationId xmlns:a16="http://schemas.microsoft.com/office/drawing/2014/main" id="{DB568EA9-E3D2-4FE2-A215-56181CD8DC0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286325F6-B50A-451C-9242-76F44D08BCD0}"/>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0BD3EC36-E2A2-4E31-9B9A-DB99BCB1FFC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2B0C0B52-C62D-4870-95FC-E7220087499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EA1BC770-E7E8-4B4C-9E44-AF28FF3478C6}"/>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2DFC082B-D4DC-4554-BD0D-A01C683AD833}"/>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ECEA946C-6AE4-4E0A-9096-BA3FFF9956E8}"/>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0" name="Freeform: Shape 19">
              <a:extLst>
                <a:ext uri="{FF2B5EF4-FFF2-40B4-BE49-F238E27FC236}">
                  <a16:creationId xmlns:a16="http://schemas.microsoft.com/office/drawing/2014/main" id="{EC0D7998-F951-4D21-85A4-F7F80862199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6" name="Text Placeholder 30">
            <a:extLst>
              <a:ext uri="{FF2B5EF4-FFF2-40B4-BE49-F238E27FC236}">
                <a16:creationId xmlns:a16="http://schemas.microsoft.com/office/drawing/2014/main" id="{9B5560C7-50D0-4CC5-AD89-48007BB98B11}"/>
              </a:ext>
            </a:extLst>
          </p:cNvPr>
          <p:cNvSpPr>
            <a:spLocks noGrp="1"/>
          </p:cNvSpPr>
          <p:nvPr>
            <p:ph type="body" sz="quarter" idx="15" hasCustomPrompt="1"/>
          </p:nvPr>
        </p:nvSpPr>
        <p:spPr>
          <a:xfrm>
            <a:off x="6243612" y="2107388"/>
            <a:ext cx="4756714" cy="597604"/>
          </a:xfrm>
          <a:prstGeom prst="rect">
            <a:avLst/>
          </a:prstGeom>
        </p:spPr>
        <p:txBody>
          <a:bodyPr/>
          <a:lstStyle>
            <a:lvl1pPr marL="0" indent="0">
              <a:buNone/>
              <a:defRPr sz="2400" b="1">
                <a:solidFill>
                  <a:schemeClr val="accent1"/>
                </a:solidFill>
              </a:defRPr>
            </a:lvl1pPr>
          </a:lstStyle>
          <a:p>
            <a:pPr lvl="0"/>
            <a:r>
              <a:rPr lang="en-US"/>
              <a:t>Click to add subtitle</a:t>
            </a:r>
          </a:p>
        </p:txBody>
      </p:sp>
      <p:sp>
        <p:nvSpPr>
          <p:cNvPr id="35" name="Content Placeholder 2">
            <a:extLst>
              <a:ext uri="{FF2B5EF4-FFF2-40B4-BE49-F238E27FC236}">
                <a16:creationId xmlns:a16="http://schemas.microsoft.com/office/drawing/2014/main" id="{18AD3389-AD6B-43DD-A8D3-747CC5638441}"/>
              </a:ext>
            </a:extLst>
          </p:cNvPr>
          <p:cNvSpPr>
            <a:spLocks noGrp="1"/>
          </p:cNvSpPr>
          <p:nvPr>
            <p:ph idx="14"/>
          </p:nvPr>
        </p:nvSpPr>
        <p:spPr>
          <a:xfrm>
            <a:off x="6243505" y="2717674"/>
            <a:ext cx="4745568" cy="3365605"/>
          </a:xfrm>
          <a:prstGeom prst="rect">
            <a:avLst/>
          </a:prstGeom>
        </p:spPr>
        <p:txBody>
          <a:bodyPr>
            <a:normAutofit/>
          </a:bodyPr>
          <a:lstStyle>
            <a:lvl1pPr>
              <a:lnSpc>
                <a:spcPct val="100000"/>
              </a:lnSpc>
              <a:defRPr sz="1800"/>
            </a:lvl1pPr>
          </a:lstStyle>
          <a:p>
            <a:pPr>
              <a:lnSpc>
                <a:spcPct val="110000"/>
              </a:lnSpc>
            </a:pPr>
            <a:endParaRPr lang="en-US" sz="1800"/>
          </a:p>
        </p:txBody>
      </p:sp>
      <p:sp>
        <p:nvSpPr>
          <p:cNvPr id="32" name="Date Placeholder 8">
            <a:extLst>
              <a:ext uri="{FF2B5EF4-FFF2-40B4-BE49-F238E27FC236}">
                <a16:creationId xmlns:a16="http://schemas.microsoft.com/office/drawing/2014/main" id="{20D0392A-9FDF-463E-8831-4E691425672A}"/>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33" name="Footer Placeholder 9">
            <a:extLst>
              <a:ext uri="{FF2B5EF4-FFF2-40B4-BE49-F238E27FC236}">
                <a16:creationId xmlns:a16="http://schemas.microsoft.com/office/drawing/2014/main" id="{1DDEDA5B-5F9E-4C6B-A89B-05B29AF7AB9C}"/>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34" name="Slide Number Placeholder 10">
            <a:extLst>
              <a:ext uri="{FF2B5EF4-FFF2-40B4-BE49-F238E27FC236}">
                <a16:creationId xmlns:a16="http://schemas.microsoft.com/office/drawing/2014/main" id="{C8ED2EA9-7B76-428A-B33B-166EFA2452C0}"/>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5870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2"/>
        </a:solidFill>
        <a:effectLst/>
      </p:bgPr>
    </p:bg>
    <p:spTree>
      <p:nvGrpSpPr>
        <p:cNvPr id="1" name=""/>
        <p:cNvGrpSpPr/>
        <p:nvPr/>
      </p:nvGrpSpPr>
      <p:grpSpPr>
        <a:xfrm>
          <a:off x="0" y="0"/>
          <a:ext cx="0" cy="0"/>
          <a:chOff x="0" y="0"/>
          <a:chExt cx="0" cy="0"/>
        </a:xfrm>
      </p:grpSpPr>
      <p:grpSp>
        <p:nvGrpSpPr>
          <p:cNvPr id="2" name="Top Left">
            <a:extLst>
              <a:ext uri="{FF2B5EF4-FFF2-40B4-BE49-F238E27FC236}">
                <a16:creationId xmlns:a16="http://schemas.microsoft.com/office/drawing/2014/main" id="{F814A4FB-5C5F-4FBA-8692-F2853E8F3042}"/>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3" name="Freeform: Shape 2">
              <a:extLst>
                <a:ext uri="{FF2B5EF4-FFF2-40B4-BE49-F238E27FC236}">
                  <a16:creationId xmlns:a16="http://schemas.microsoft.com/office/drawing/2014/main" id="{4980A145-1B2A-495B-BB8D-3217B443288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4" name="Freeform: Shape 3">
              <a:extLst>
                <a:ext uri="{FF2B5EF4-FFF2-40B4-BE49-F238E27FC236}">
                  <a16:creationId xmlns:a16="http://schemas.microsoft.com/office/drawing/2014/main" id="{0984DC62-D617-4E12-A239-CDDF4B6B262E}"/>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 name="Freeform: Shape 4">
              <a:extLst>
                <a:ext uri="{FF2B5EF4-FFF2-40B4-BE49-F238E27FC236}">
                  <a16:creationId xmlns:a16="http://schemas.microsoft.com/office/drawing/2014/main" id="{F8A564AC-EDDB-4E4E-BDB1-E48BAD8588E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 name="Freeform: Shape 5">
              <a:extLst>
                <a:ext uri="{FF2B5EF4-FFF2-40B4-BE49-F238E27FC236}">
                  <a16:creationId xmlns:a16="http://schemas.microsoft.com/office/drawing/2014/main" id="{49464CE0-3907-4E76-AFE6-DE1A516EDF3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9B3B21B9-2870-497E-829A-0CC4F700846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7">
              <a:extLst>
                <a:ext uri="{FF2B5EF4-FFF2-40B4-BE49-F238E27FC236}">
                  <a16:creationId xmlns:a16="http://schemas.microsoft.com/office/drawing/2014/main" id="{909A199D-FF1B-459F-930B-A6D196E86E30}"/>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9" name="Freeform: Shape 8">
              <a:extLst>
                <a:ext uri="{FF2B5EF4-FFF2-40B4-BE49-F238E27FC236}">
                  <a16:creationId xmlns:a16="http://schemas.microsoft.com/office/drawing/2014/main" id="{47E0149D-5979-466E-A1C2-993EA08A650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9">
              <a:extLst>
                <a:ext uri="{FF2B5EF4-FFF2-40B4-BE49-F238E27FC236}">
                  <a16:creationId xmlns:a16="http://schemas.microsoft.com/office/drawing/2014/main" id="{41FDA39F-7BD7-4DDD-9428-51E38CD97ED1}"/>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11" name="Title 1">
            <a:extLst>
              <a:ext uri="{FF2B5EF4-FFF2-40B4-BE49-F238E27FC236}">
                <a16:creationId xmlns:a16="http://schemas.microsoft.com/office/drawing/2014/main" id="{EB1A75F4-7B0E-4667-A4CC-A89FC6C5DDD6}"/>
              </a:ext>
            </a:extLst>
          </p:cNvPr>
          <p:cNvSpPr>
            <a:spLocks noGrp="1"/>
          </p:cNvSpPr>
          <p:nvPr>
            <p:ph type="title"/>
          </p:nvPr>
        </p:nvSpPr>
        <p:spPr>
          <a:xfrm>
            <a:off x="1198182" y="559814"/>
            <a:ext cx="9795636" cy="1335662"/>
          </a:xfrm>
          <a:prstGeom prst="rect">
            <a:avLst/>
          </a:prstGeom>
        </p:spPr>
        <p:txBody>
          <a:bodyPr/>
          <a:lstStyle>
            <a:lvl1pPr algn="ctr">
              <a:defRPr/>
            </a:lvl1pPr>
          </a:lstStyle>
          <a:p>
            <a:pPr>
              <a:lnSpc>
                <a:spcPct val="100000"/>
              </a:lnSpc>
            </a:pPr>
            <a:endParaRPr lang="en-US"/>
          </a:p>
        </p:txBody>
      </p:sp>
      <p:sp>
        <p:nvSpPr>
          <p:cNvPr id="24" name="Text Placeholder 30">
            <a:extLst>
              <a:ext uri="{FF2B5EF4-FFF2-40B4-BE49-F238E27FC236}">
                <a16:creationId xmlns:a16="http://schemas.microsoft.com/office/drawing/2014/main" id="{BD1F0F39-9F6D-4B25-8117-CC1868D8FD93}"/>
              </a:ext>
            </a:extLst>
          </p:cNvPr>
          <p:cNvSpPr>
            <a:spLocks noGrp="1"/>
          </p:cNvSpPr>
          <p:nvPr>
            <p:ph type="body" sz="quarter" idx="13" hasCustomPrompt="1"/>
          </p:nvPr>
        </p:nvSpPr>
        <p:spPr>
          <a:xfrm>
            <a:off x="842044" y="2107496"/>
            <a:ext cx="3327366" cy="597604"/>
          </a:xfrm>
          <a:prstGeom prst="rect">
            <a:avLst/>
          </a:prstGeom>
        </p:spPr>
        <p:txBody>
          <a:bodyPr/>
          <a:lstStyle>
            <a:lvl1pPr marL="0" indent="0">
              <a:buNone/>
              <a:defRPr sz="2400" b="1">
                <a:solidFill>
                  <a:schemeClr val="accent1"/>
                </a:solidFill>
              </a:defRPr>
            </a:lvl1pPr>
          </a:lstStyle>
          <a:p>
            <a:pPr lvl="0"/>
            <a:r>
              <a:rPr lang="en-US"/>
              <a:t>Click to add subtitle</a:t>
            </a:r>
          </a:p>
        </p:txBody>
      </p:sp>
      <p:sp>
        <p:nvSpPr>
          <p:cNvPr id="12" name="Content Placeholder 2">
            <a:extLst>
              <a:ext uri="{FF2B5EF4-FFF2-40B4-BE49-F238E27FC236}">
                <a16:creationId xmlns:a16="http://schemas.microsoft.com/office/drawing/2014/main" id="{4F61A9F3-10B2-440F-8037-9098D468B838}"/>
              </a:ext>
            </a:extLst>
          </p:cNvPr>
          <p:cNvSpPr>
            <a:spLocks noGrp="1"/>
          </p:cNvSpPr>
          <p:nvPr>
            <p:ph idx="1"/>
          </p:nvPr>
        </p:nvSpPr>
        <p:spPr>
          <a:xfrm>
            <a:off x="841937" y="2717782"/>
            <a:ext cx="3319569" cy="3365605"/>
          </a:xfrm>
          <a:prstGeom prst="rect">
            <a:avLst/>
          </a:prstGeom>
        </p:spPr>
        <p:txBody>
          <a:bodyPr>
            <a:normAutofit/>
          </a:bodyPr>
          <a:lstStyle>
            <a:lvl1pPr>
              <a:lnSpc>
                <a:spcPct val="100000"/>
              </a:lnSpc>
              <a:defRPr sz="1800"/>
            </a:lvl1pPr>
          </a:lstStyle>
          <a:p>
            <a:pPr>
              <a:lnSpc>
                <a:spcPct val="110000"/>
              </a:lnSpc>
            </a:pPr>
            <a:endParaRPr lang="en-US" sz="1800"/>
          </a:p>
        </p:txBody>
      </p:sp>
      <p:grpSp>
        <p:nvGrpSpPr>
          <p:cNvPr id="13" name="Bottom Right">
            <a:extLst>
              <a:ext uri="{FF2B5EF4-FFF2-40B4-BE49-F238E27FC236}">
                <a16:creationId xmlns:a16="http://schemas.microsoft.com/office/drawing/2014/main" id="{42796FA7-0B8D-4A6A-B372-11F871284261}"/>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4E9DEDEF-994C-4A05-BAA2-67F5BD83498A}"/>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BB94129B-E855-47D6-9855-B7BBA919657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17" name="Freeform: Shape 16">
                <a:extLst>
                  <a:ext uri="{FF2B5EF4-FFF2-40B4-BE49-F238E27FC236}">
                    <a16:creationId xmlns:a16="http://schemas.microsoft.com/office/drawing/2014/main" id="{F51AB20C-DF56-47C5-896F-0DB80D03FDC8}"/>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CFDCBD64-0658-4106-89B1-85886D501AF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B4A46042-D02F-49E2-94BE-4343D185C109}"/>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3BB3FF94-2A73-4E66-B0F7-52680ACEE507}"/>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F248489-3035-4F9D-B606-06A95BB4E166}"/>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689AA6E-4D9C-4F1F-8400-646DBC1DEB4D}"/>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4D905AEC-08D4-41F2-AD1B-63851B364937}"/>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F599A04F-CD3E-4093-A4F6-84E34675CF9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3" name="Text Placeholder 30">
            <a:extLst>
              <a:ext uri="{FF2B5EF4-FFF2-40B4-BE49-F238E27FC236}">
                <a16:creationId xmlns:a16="http://schemas.microsoft.com/office/drawing/2014/main" id="{CAD7B113-A329-4BA2-AFE9-605C0245BE80}"/>
              </a:ext>
            </a:extLst>
          </p:cNvPr>
          <p:cNvSpPr>
            <a:spLocks noGrp="1"/>
          </p:cNvSpPr>
          <p:nvPr>
            <p:ph type="body" sz="quarter" idx="17" hasCustomPrompt="1"/>
          </p:nvPr>
        </p:nvSpPr>
        <p:spPr>
          <a:xfrm>
            <a:off x="4423061" y="2107496"/>
            <a:ext cx="3327366" cy="597604"/>
          </a:xfrm>
          <a:prstGeom prst="rect">
            <a:avLst/>
          </a:prstGeom>
        </p:spPr>
        <p:txBody>
          <a:bodyPr/>
          <a:lstStyle>
            <a:lvl1pPr marL="0" indent="0">
              <a:buNone/>
              <a:defRPr sz="2400" b="1">
                <a:solidFill>
                  <a:schemeClr val="accent1"/>
                </a:solidFill>
              </a:defRPr>
            </a:lvl1pPr>
          </a:lstStyle>
          <a:p>
            <a:pPr lvl="0"/>
            <a:r>
              <a:rPr lang="en-US"/>
              <a:t>Click to add subtitle</a:t>
            </a:r>
          </a:p>
        </p:txBody>
      </p:sp>
      <p:sp>
        <p:nvSpPr>
          <p:cNvPr id="32" name="Content Placeholder 2">
            <a:extLst>
              <a:ext uri="{FF2B5EF4-FFF2-40B4-BE49-F238E27FC236}">
                <a16:creationId xmlns:a16="http://schemas.microsoft.com/office/drawing/2014/main" id="{8D6DC0D7-6E45-4762-A081-2A9D1DF03B9B}"/>
              </a:ext>
            </a:extLst>
          </p:cNvPr>
          <p:cNvSpPr>
            <a:spLocks noGrp="1"/>
          </p:cNvSpPr>
          <p:nvPr>
            <p:ph idx="16"/>
          </p:nvPr>
        </p:nvSpPr>
        <p:spPr>
          <a:xfrm>
            <a:off x="4422954" y="2717782"/>
            <a:ext cx="3319569" cy="3365605"/>
          </a:xfrm>
          <a:prstGeom prst="rect">
            <a:avLst/>
          </a:prstGeom>
        </p:spPr>
        <p:txBody>
          <a:bodyPr>
            <a:normAutofit/>
          </a:bodyPr>
          <a:lstStyle>
            <a:lvl1pPr>
              <a:lnSpc>
                <a:spcPct val="100000"/>
              </a:lnSpc>
              <a:defRPr sz="1800"/>
            </a:lvl1pPr>
          </a:lstStyle>
          <a:p>
            <a:pPr>
              <a:lnSpc>
                <a:spcPct val="110000"/>
              </a:lnSpc>
            </a:pPr>
            <a:endParaRPr lang="en-US" sz="1800"/>
          </a:p>
        </p:txBody>
      </p:sp>
      <p:sp>
        <p:nvSpPr>
          <p:cNvPr id="31" name="Text Placeholder 30">
            <a:extLst>
              <a:ext uri="{FF2B5EF4-FFF2-40B4-BE49-F238E27FC236}">
                <a16:creationId xmlns:a16="http://schemas.microsoft.com/office/drawing/2014/main" id="{52827B4A-2F73-4A8C-9EB2-DE175123E916}"/>
              </a:ext>
            </a:extLst>
          </p:cNvPr>
          <p:cNvSpPr>
            <a:spLocks noGrp="1"/>
          </p:cNvSpPr>
          <p:nvPr>
            <p:ph type="body" sz="quarter" idx="15" hasCustomPrompt="1"/>
          </p:nvPr>
        </p:nvSpPr>
        <p:spPr>
          <a:xfrm>
            <a:off x="8016137" y="2107496"/>
            <a:ext cx="3327366" cy="597604"/>
          </a:xfrm>
          <a:prstGeom prst="rect">
            <a:avLst/>
          </a:prstGeom>
        </p:spPr>
        <p:txBody>
          <a:bodyPr/>
          <a:lstStyle>
            <a:lvl1pPr marL="0" indent="0">
              <a:buNone/>
              <a:defRPr sz="2400" b="1">
                <a:solidFill>
                  <a:schemeClr val="accent1"/>
                </a:solidFill>
              </a:defRPr>
            </a:lvl1pPr>
          </a:lstStyle>
          <a:p>
            <a:pPr lvl="0"/>
            <a:r>
              <a:rPr lang="en-US"/>
              <a:t>Click to add subtitle</a:t>
            </a:r>
          </a:p>
        </p:txBody>
      </p:sp>
      <p:sp>
        <p:nvSpPr>
          <p:cNvPr id="30" name="Content Placeholder 2">
            <a:extLst>
              <a:ext uri="{FF2B5EF4-FFF2-40B4-BE49-F238E27FC236}">
                <a16:creationId xmlns:a16="http://schemas.microsoft.com/office/drawing/2014/main" id="{5274DFA3-F7E2-4525-B0FD-F36F75AC670C}"/>
              </a:ext>
            </a:extLst>
          </p:cNvPr>
          <p:cNvSpPr>
            <a:spLocks noGrp="1"/>
          </p:cNvSpPr>
          <p:nvPr>
            <p:ph idx="14"/>
          </p:nvPr>
        </p:nvSpPr>
        <p:spPr>
          <a:xfrm>
            <a:off x="8016030" y="2717782"/>
            <a:ext cx="3319569" cy="3365605"/>
          </a:xfrm>
          <a:prstGeom prst="rect">
            <a:avLst/>
          </a:prstGeom>
        </p:spPr>
        <p:txBody>
          <a:bodyPr>
            <a:normAutofit/>
          </a:bodyPr>
          <a:lstStyle>
            <a:lvl1pPr>
              <a:lnSpc>
                <a:spcPct val="100000"/>
              </a:lnSpc>
              <a:defRPr sz="1800"/>
            </a:lvl1pPr>
          </a:lstStyle>
          <a:p>
            <a:pPr>
              <a:lnSpc>
                <a:spcPct val="110000"/>
              </a:lnSpc>
            </a:pPr>
            <a:endParaRPr lang="en-US" sz="1800"/>
          </a:p>
        </p:txBody>
      </p:sp>
      <p:sp>
        <p:nvSpPr>
          <p:cNvPr id="25" name="Date Placeholder 8">
            <a:extLst>
              <a:ext uri="{FF2B5EF4-FFF2-40B4-BE49-F238E27FC236}">
                <a16:creationId xmlns:a16="http://schemas.microsoft.com/office/drawing/2014/main" id="{D7DADA0B-95F3-437B-BB04-284E5066D32A}"/>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26" name="Footer Placeholder 9">
            <a:extLst>
              <a:ext uri="{FF2B5EF4-FFF2-40B4-BE49-F238E27FC236}">
                <a16:creationId xmlns:a16="http://schemas.microsoft.com/office/drawing/2014/main" id="{79EB3AB4-7EA2-4CAC-A6BD-9D885C89758B}"/>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27" name="Slide Number Placeholder 10">
            <a:extLst>
              <a:ext uri="{FF2B5EF4-FFF2-40B4-BE49-F238E27FC236}">
                <a16:creationId xmlns:a16="http://schemas.microsoft.com/office/drawing/2014/main" id="{5F4C612D-28B2-4621-BF60-4C517747AD56}"/>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097955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bg>
      <p:bgPr>
        <a:solidFill>
          <a:schemeClr val="bg2"/>
        </a:solidFill>
        <a:effectLst/>
      </p:bgPr>
    </p:bg>
    <p:spTree>
      <p:nvGrpSpPr>
        <p:cNvPr id="1" name=""/>
        <p:cNvGrpSpPr/>
        <p:nvPr/>
      </p:nvGrpSpPr>
      <p:grpSpPr>
        <a:xfrm>
          <a:off x="0" y="0"/>
          <a:ext cx="0" cy="0"/>
          <a:chOff x="0" y="0"/>
          <a:chExt cx="0" cy="0"/>
        </a:xfrm>
      </p:grpSpPr>
      <p:grpSp>
        <p:nvGrpSpPr>
          <p:cNvPr id="17" name="Bottom Right">
            <a:extLst>
              <a:ext uri="{FF2B5EF4-FFF2-40B4-BE49-F238E27FC236}">
                <a16:creationId xmlns:a16="http://schemas.microsoft.com/office/drawing/2014/main" id="{87D6C0D7-A737-43ED-826C-2CA4342FDC1F}"/>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8" name="Freeform: Shape 17">
              <a:extLst>
                <a:ext uri="{FF2B5EF4-FFF2-40B4-BE49-F238E27FC236}">
                  <a16:creationId xmlns:a16="http://schemas.microsoft.com/office/drawing/2014/main" id="{CCA11D72-A324-4CBE-81EF-0749941030E0}"/>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19" name="Graphic 157">
              <a:extLst>
                <a:ext uri="{FF2B5EF4-FFF2-40B4-BE49-F238E27FC236}">
                  <a16:creationId xmlns:a16="http://schemas.microsoft.com/office/drawing/2014/main" id="{9D281BC3-CDBE-4B5A-BC91-05B7893FA143}"/>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1" name="Freeform: Shape 20">
                <a:extLst>
                  <a:ext uri="{FF2B5EF4-FFF2-40B4-BE49-F238E27FC236}">
                    <a16:creationId xmlns:a16="http://schemas.microsoft.com/office/drawing/2014/main" id="{161F2C16-D16B-4E77-A7C3-F034E339C8E3}"/>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6384EDC3-48C8-4B4E-9475-A04F1DD7E3F6}"/>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2DE50AA-70A1-42B0-9A48-90179EFB9F89}"/>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45B8FC7-7430-4175-B520-9EBD801FD290}"/>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AB71D997-36EB-47F1-AA27-4D84A7630728}"/>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37933934-0680-4A62-B61F-E3A67308AAD6}"/>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E017FEEF-F8AC-41EC-ABC5-915B19B1AB9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0" name="Freeform: Shape 19">
              <a:extLst>
                <a:ext uri="{FF2B5EF4-FFF2-40B4-BE49-F238E27FC236}">
                  <a16:creationId xmlns:a16="http://schemas.microsoft.com/office/drawing/2014/main" id="{370A86BE-FF1E-4233-818E-C14D21E7BAA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7" name="Top Left">
            <a:extLst>
              <a:ext uri="{FF2B5EF4-FFF2-40B4-BE49-F238E27FC236}">
                <a16:creationId xmlns:a16="http://schemas.microsoft.com/office/drawing/2014/main" id="{A64EEEED-5E70-4887-BF25-521AD226CC77}"/>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38" name="Freeform: Shape 37">
              <a:extLst>
                <a:ext uri="{FF2B5EF4-FFF2-40B4-BE49-F238E27FC236}">
                  <a16:creationId xmlns:a16="http://schemas.microsoft.com/office/drawing/2014/main" id="{C91FCFBD-2F49-483C-B742-FF146DCA4FD1}"/>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39" name="Freeform: Shape 38">
              <a:extLst>
                <a:ext uri="{FF2B5EF4-FFF2-40B4-BE49-F238E27FC236}">
                  <a16:creationId xmlns:a16="http://schemas.microsoft.com/office/drawing/2014/main" id="{62F0911B-F120-4420-AA06-AD353E1767EE}"/>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6F9966F6-9C92-4F47-B467-5A8E5ED4787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C362B109-529A-404A-884A-8E710062A1A9}"/>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AE9B88E9-C70C-4258-B3BA-A8779F3BE493}"/>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6255D292-A4F0-46F0-9AB1-39848FAB066C}"/>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D52C09E6-F356-45FC-BD84-6DCA0DA0B6D9}"/>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5578C025-F0CB-42E1-9FCA-C1FD0EF38FE3}"/>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46" name="Title 1">
            <a:extLst>
              <a:ext uri="{FF2B5EF4-FFF2-40B4-BE49-F238E27FC236}">
                <a16:creationId xmlns:a16="http://schemas.microsoft.com/office/drawing/2014/main" id="{56035778-0626-4342-AA4C-D8F9F76EE167}"/>
              </a:ext>
            </a:extLst>
          </p:cNvPr>
          <p:cNvSpPr>
            <a:spLocks noGrp="1"/>
          </p:cNvSpPr>
          <p:nvPr>
            <p:ph type="title"/>
          </p:nvPr>
        </p:nvSpPr>
        <p:spPr>
          <a:xfrm>
            <a:off x="1198182" y="559813"/>
            <a:ext cx="4987809" cy="1664573"/>
          </a:xfrm>
          <a:prstGeom prst="rect">
            <a:avLst/>
          </a:prstGeom>
        </p:spPr>
        <p:txBody>
          <a:bodyPr/>
          <a:lstStyle/>
          <a:p>
            <a:pPr>
              <a:lnSpc>
                <a:spcPct val="100000"/>
              </a:lnSpc>
            </a:pPr>
            <a:endParaRPr lang="en-US"/>
          </a:p>
        </p:txBody>
      </p:sp>
      <p:sp>
        <p:nvSpPr>
          <p:cNvPr id="47" name="Content Placeholder 2">
            <a:extLst>
              <a:ext uri="{FF2B5EF4-FFF2-40B4-BE49-F238E27FC236}">
                <a16:creationId xmlns:a16="http://schemas.microsoft.com/office/drawing/2014/main" id="{9698C764-7CE3-448C-B388-39B815517E51}"/>
              </a:ext>
            </a:extLst>
          </p:cNvPr>
          <p:cNvSpPr>
            <a:spLocks noGrp="1"/>
          </p:cNvSpPr>
          <p:nvPr>
            <p:ph idx="1"/>
          </p:nvPr>
        </p:nvSpPr>
        <p:spPr>
          <a:xfrm>
            <a:off x="1185756" y="2384474"/>
            <a:ext cx="4987488" cy="3728613"/>
          </a:xfrm>
          <a:prstGeom prst="rect">
            <a:avLst/>
          </a:prstGeom>
        </p:spPr>
        <p:txBody>
          <a:bodyPr>
            <a:normAutofit/>
          </a:bodyPr>
          <a:lstStyle>
            <a:lvl1pPr marL="0" indent="0">
              <a:lnSpc>
                <a:spcPct val="100000"/>
              </a:lnSpc>
              <a:buNone/>
              <a:defRPr sz="1800"/>
            </a:lvl1pPr>
          </a:lstStyle>
          <a:p>
            <a:pPr>
              <a:lnSpc>
                <a:spcPct val="110000"/>
              </a:lnSpc>
            </a:pPr>
            <a:endParaRPr lang="en-US" sz="1800"/>
          </a:p>
        </p:txBody>
      </p:sp>
      <p:sp>
        <p:nvSpPr>
          <p:cNvPr id="62" name="Picture Placeholder 61">
            <a:extLst>
              <a:ext uri="{FF2B5EF4-FFF2-40B4-BE49-F238E27FC236}">
                <a16:creationId xmlns:a16="http://schemas.microsoft.com/office/drawing/2014/main" id="{75903FF3-B1FC-4719-8686-C6F5099E3605}"/>
              </a:ext>
            </a:extLst>
          </p:cNvPr>
          <p:cNvSpPr>
            <a:spLocks noGrp="1"/>
          </p:cNvSpPr>
          <p:nvPr>
            <p:ph type="pic" sz="quarter" idx="13" hasCustomPrompt="1"/>
          </p:nvPr>
        </p:nvSpPr>
        <p:spPr>
          <a:xfrm>
            <a:off x="6508749" y="862806"/>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txBody>
          <a:bodyPr wrap="square" anchor="ctr">
            <a:noAutofit/>
          </a:bodyPr>
          <a:lstStyle>
            <a:lvl1pPr marL="0" indent="0" algn="ctr">
              <a:buNone/>
              <a:defRPr sz="2000"/>
            </a:lvl1pPr>
          </a:lstStyle>
          <a:p>
            <a:r>
              <a:rPr lang="en-US"/>
              <a:t>Insert photo here</a:t>
            </a:r>
          </a:p>
        </p:txBody>
      </p:sp>
      <p:sp>
        <p:nvSpPr>
          <p:cNvPr id="59" name="Date Placeholder 8">
            <a:extLst>
              <a:ext uri="{FF2B5EF4-FFF2-40B4-BE49-F238E27FC236}">
                <a16:creationId xmlns:a16="http://schemas.microsoft.com/office/drawing/2014/main" id="{A82599B9-EBEF-4011-9E38-FC40FF7B0201}"/>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60" name="Footer Placeholder 9">
            <a:extLst>
              <a:ext uri="{FF2B5EF4-FFF2-40B4-BE49-F238E27FC236}">
                <a16:creationId xmlns:a16="http://schemas.microsoft.com/office/drawing/2014/main" id="{851C129C-6681-4E11-B9FE-9F5FFF5436B7}"/>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61" name="Slide Number Placeholder 10">
            <a:extLst>
              <a:ext uri="{FF2B5EF4-FFF2-40B4-BE49-F238E27FC236}">
                <a16:creationId xmlns:a16="http://schemas.microsoft.com/office/drawing/2014/main" id="{DC6D20C1-D99F-47B0-B1F7-EA8101F8CD56}"/>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429027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bg2"/>
        </a:solidFill>
        <a:effectLst/>
      </p:bgPr>
    </p:bg>
    <p:spTree>
      <p:nvGrpSpPr>
        <p:cNvPr id="1" name=""/>
        <p:cNvGrpSpPr/>
        <p:nvPr/>
      </p:nvGrpSpPr>
      <p:grpSpPr>
        <a:xfrm>
          <a:off x="0" y="0"/>
          <a:ext cx="0" cy="0"/>
          <a:chOff x="0" y="0"/>
          <a:chExt cx="0" cy="0"/>
        </a:xfrm>
      </p:grpSpPr>
      <p:grpSp>
        <p:nvGrpSpPr>
          <p:cNvPr id="28" name="Bottom Right">
            <a:extLst>
              <a:ext uri="{FF2B5EF4-FFF2-40B4-BE49-F238E27FC236}">
                <a16:creationId xmlns:a16="http://schemas.microsoft.com/office/drawing/2014/main" id="{562BD150-E869-44AC-B0E8-35618F795B53}"/>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29" name="Freeform: Shape 28">
              <a:extLst>
                <a:ext uri="{FF2B5EF4-FFF2-40B4-BE49-F238E27FC236}">
                  <a16:creationId xmlns:a16="http://schemas.microsoft.com/office/drawing/2014/main" id="{FF918A15-3E7F-42BB-83AB-473EF76AB0CE}"/>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1AA9D900-7A0C-4788-85E0-9329B727A14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33" name="Freeform: Shape 32">
                <a:extLst>
                  <a:ext uri="{FF2B5EF4-FFF2-40B4-BE49-F238E27FC236}">
                    <a16:creationId xmlns:a16="http://schemas.microsoft.com/office/drawing/2014/main" id="{839D0A43-40DB-4967-BF0C-05CB54D3DF2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6C7E54F-930C-4B8D-9CE6-DCC37269B13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4F6F66D-CC67-443B-9CB5-FFD695ED451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6B392295-CB7C-4805-B4B1-AC7531AC270A}"/>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1ADCAAB-0B5C-4495-8D5D-32C87A21407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8F02E2A1-7B5F-4C33-98CD-98E24B61EFF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7577F4AD-5552-4A2F-A3FA-67834BF96FBE}"/>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C17EE90C-247C-4F8E-9B86-BD7E31F126A3}"/>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Title 1">
            <a:extLst>
              <a:ext uri="{FF2B5EF4-FFF2-40B4-BE49-F238E27FC236}">
                <a16:creationId xmlns:a16="http://schemas.microsoft.com/office/drawing/2014/main" id="{985E1522-3C37-44A6-81DC-1BF369AF0B54}"/>
              </a:ext>
            </a:extLst>
          </p:cNvPr>
          <p:cNvSpPr>
            <a:spLocks noGrp="1"/>
          </p:cNvSpPr>
          <p:nvPr>
            <p:ph type="ctrTitle"/>
          </p:nvPr>
        </p:nvSpPr>
        <p:spPr>
          <a:xfrm>
            <a:off x="996275" y="4098524"/>
            <a:ext cx="5996628" cy="2226076"/>
          </a:xfrm>
          <a:prstGeom prst="rect">
            <a:avLst/>
          </a:prstGeom>
        </p:spPr>
        <p:txBody>
          <a:bodyPr anchor="ctr">
            <a:normAutofit/>
          </a:bodyPr>
          <a:lstStyle/>
          <a:p>
            <a:pPr algn="l"/>
            <a:endParaRPr lang="en-US" sz="5400">
              <a:cs typeface="Posterama" panose="020B0504020200020000" pitchFamily="34" charset="0"/>
            </a:endParaRPr>
          </a:p>
        </p:txBody>
      </p:sp>
      <p:sp>
        <p:nvSpPr>
          <p:cNvPr id="44" name="Subtitle 2">
            <a:extLst>
              <a:ext uri="{FF2B5EF4-FFF2-40B4-BE49-F238E27FC236}">
                <a16:creationId xmlns:a16="http://schemas.microsoft.com/office/drawing/2014/main" id="{5048357E-69C2-4F32-8C47-3D84340F6190}"/>
              </a:ext>
            </a:extLst>
          </p:cNvPr>
          <p:cNvSpPr>
            <a:spLocks noGrp="1"/>
          </p:cNvSpPr>
          <p:nvPr>
            <p:ph type="subTitle" idx="1"/>
          </p:nvPr>
        </p:nvSpPr>
        <p:spPr>
          <a:xfrm>
            <a:off x="7185430" y="4085112"/>
            <a:ext cx="3997745" cy="2228758"/>
          </a:xfrm>
          <a:prstGeom prst="rect">
            <a:avLst/>
          </a:prstGeom>
        </p:spPr>
        <p:txBody>
          <a:bodyPr anchor="ctr"/>
          <a:lstStyle/>
          <a:p>
            <a:pPr algn="l">
              <a:lnSpc>
                <a:spcPct val="110000"/>
              </a:lnSpc>
            </a:pPr>
            <a:endParaRPr lang="en-US" sz="2200">
              <a:cs typeface="Segoe UI Semilight" panose="020B0402040204020203" pitchFamily="34" charset="0"/>
            </a:endParaRPr>
          </a:p>
        </p:txBody>
      </p:sp>
      <p:sp>
        <p:nvSpPr>
          <p:cNvPr id="63" name="Date Placeholder 8">
            <a:extLst>
              <a:ext uri="{FF2B5EF4-FFF2-40B4-BE49-F238E27FC236}">
                <a16:creationId xmlns:a16="http://schemas.microsoft.com/office/drawing/2014/main" id="{0CB3C12F-97EC-48F0-B4FC-924D91ECF3A6}"/>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64" name="Footer Placeholder 9">
            <a:extLst>
              <a:ext uri="{FF2B5EF4-FFF2-40B4-BE49-F238E27FC236}">
                <a16:creationId xmlns:a16="http://schemas.microsoft.com/office/drawing/2014/main" id="{E3780E67-8AD7-4AB6-880C-281395A8EE02}"/>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65" name="Slide Number Placeholder 10">
            <a:extLst>
              <a:ext uri="{FF2B5EF4-FFF2-40B4-BE49-F238E27FC236}">
                <a16:creationId xmlns:a16="http://schemas.microsoft.com/office/drawing/2014/main" id="{28F5F854-E7C5-4C18-A6E1-ECEF9BDE586F}"/>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
        <p:nvSpPr>
          <p:cNvPr id="69" name="Picture Placeholder 68">
            <a:extLst>
              <a:ext uri="{FF2B5EF4-FFF2-40B4-BE49-F238E27FC236}">
                <a16:creationId xmlns:a16="http://schemas.microsoft.com/office/drawing/2014/main" id="{22FBEE11-58B3-429A-8DAC-6A64A613383D}"/>
              </a:ext>
            </a:extLst>
          </p:cNvPr>
          <p:cNvSpPr>
            <a:spLocks noGrp="1"/>
          </p:cNvSpPr>
          <p:nvPr>
            <p:ph type="pic" sz="quarter" idx="13" hasCustomPrompt="1"/>
          </p:nvPr>
        </p:nvSpPr>
        <p:spPr>
          <a:xfrm>
            <a:off x="619842" y="0"/>
            <a:ext cx="11084189" cy="3854030"/>
          </a:xfrm>
          <a:custGeom>
            <a:avLst/>
            <a:gdLst>
              <a:gd name="connsiteX0" fmla="*/ 0 w 11084189"/>
              <a:gd name="connsiteY0" fmla="*/ 0 h 3854030"/>
              <a:gd name="connsiteX1" fmla="*/ 11084189 w 11084189"/>
              <a:gd name="connsiteY1" fmla="*/ 0 h 3854030"/>
              <a:gd name="connsiteX2" fmla="*/ 11061525 w 11084189"/>
              <a:gd name="connsiteY2" fmla="*/ 105743 h 3854030"/>
              <a:gd name="connsiteX3" fmla="*/ 5542094 w 11084189"/>
              <a:gd name="connsiteY3" fmla="*/ 3854030 h 3854030"/>
              <a:gd name="connsiteX4" fmla="*/ 22663 w 11084189"/>
              <a:gd name="connsiteY4" fmla="*/ 105743 h 385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txBody>
          <a:bodyPr wrap="square" anchor="ctr">
            <a:noAutofit/>
          </a:bodyPr>
          <a:lstStyle>
            <a:lvl1pPr marL="0" indent="0" algn="ctr">
              <a:buNone/>
              <a:defRPr sz="2000"/>
            </a:lvl1pPr>
          </a:lstStyle>
          <a:p>
            <a:r>
              <a:rPr lang="en-US"/>
              <a:t>Insert photo here</a:t>
            </a:r>
          </a:p>
        </p:txBody>
      </p:sp>
      <p:grpSp>
        <p:nvGrpSpPr>
          <p:cNvPr id="14" name="Top Left">
            <a:extLst>
              <a:ext uri="{FF2B5EF4-FFF2-40B4-BE49-F238E27FC236}">
                <a16:creationId xmlns:a16="http://schemas.microsoft.com/office/drawing/2014/main" id="{33360105-7353-4ECE-84E2-90AB638A30BC}"/>
              </a:ext>
              <a:ext uri="{C183D7F6-B498-43B3-948B-1728B52AA6E4}">
                <adec:decorative xmlns:adec="http://schemas.microsoft.com/office/drawing/2017/decorative" val="1"/>
              </a:ext>
            </a:extLst>
          </p:cNvPr>
          <p:cNvGrpSpPr/>
          <p:nvPr userDrawn="1"/>
        </p:nvGrpSpPr>
        <p:grpSpPr>
          <a:xfrm>
            <a:off x="10849" y="15178"/>
            <a:ext cx="2198951" cy="3331254"/>
            <a:chOff x="10849" y="15178"/>
            <a:chExt cx="2198951" cy="3331254"/>
          </a:xfrm>
        </p:grpSpPr>
        <p:sp>
          <p:nvSpPr>
            <p:cNvPr id="15" name="Freeform: Shape 14">
              <a:extLst>
                <a:ext uri="{FF2B5EF4-FFF2-40B4-BE49-F238E27FC236}">
                  <a16:creationId xmlns:a16="http://schemas.microsoft.com/office/drawing/2014/main" id="{9D5AB2A0-6800-4AD4-A205-3E8C1112BC3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12B26919-92C3-4374-AE4E-4317D65064C0}"/>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46716C0-CAC5-41FA-B385-EBA8AFFDF128}"/>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BE7C1332-4CF7-41C1-ACC4-6C23744D478F}"/>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2C35C136-D3C6-42F1-840C-EE7B2BA3776E}"/>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BF98CB80-2DAC-44B7-B719-6DF8BC2DBB91}"/>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0613FF3-B071-4C0E-B6E7-6815CCCC403A}"/>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grpSp>
        <p:nvGrpSpPr>
          <p:cNvPr id="22" name="Cross">
            <a:extLst>
              <a:ext uri="{FF2B5EF4-FFF2-40B4-BE49-F238E27FC236}">
                <a16:creationId xmlns:a16="http://schemas.microsoft.com/office/drawing/2014/main" id="{54409833-5EAC-4A40-B5BB-DE8282DD8E14}"/>
              </a:ext>
              <a:ext uri="{C183D7F6-B498-43B3-948B-1728B52AA6E4}">
                <adec:decorative xmlns:adec="http://schemas.microsoft.com/office/drawing/2017/decorative" val="1"/>
              </a:ext>
            </a:extLst>
          </p:cNvPr>
          <p:cNvGrpSpPr/>
          <p:nvPr userDrawn="1"/>
        </p:nvGrpSpPr>
        <p:grpSpPr>
          <a:xfrm>
            <a:off x="248476" y="143843"/>
            <a:ext cx="118872" cy="118872"/>
            <a:chOff x="1175347" y="3733800"/>
            <a:chExt cx="118872" cy="118872"/>
          </a:xfrm>
        </p:grpSpPr>
        <p:cxnSp>
          <p:nvCxnSpPr>
            <p:cNvPr id="23" name="Straight Connector 22">
              <a:extLst>
                <a:ext uri="{FF2B5EF4-FFF2-40B4-BE49-F238E27FC236}">
                  <a16:creationId xmlns:a16="http://schemas.microsoft.com/office/drawing/2014/main" id="{7B9F7703-741D-4FB8-8620-F3BBFF5A0157}"/>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EC34E00B-1518-4EAC-A170-4D2B5C23FB64}"/>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5" name="Cross">
            <a:extLst>
              <a:ext uri="{FF2B5EF4-FFF2-40B4-BE49-F238E27FC236}">
                <a16:creationId xmlns:a16="http://schemas.microsoft.com/office/drawing/2014/main" id="{CFFED490-4247-4E3E-8A2E-5AF8A14E680E}"/>
              </a:ext>
              <a:ext uri="{C183D7F6-B498-43B3-948B-1728B52AA6E4}">
                <adec:decorative xmlns:adec="http://schemas.microsoft.com/office/drawing/2017/decorative" val="1"/>
              </a:ext>
            </a:extLst>
          </p:cNvPr>
          <p:cNvGrpSpPr/>
          <p:nvPr userDrawn="1"/>
        </p:nvGrpSpPr>
        <p:grpSpPr>
          <a:xfrm>
            <a:off x="400876" y="296243"/>
            <a:ext cx="118872" cy="118872"/>
            <a:chOff x="1175347" y="3733800"/>
            <a:chExt cx="118872" cy="118872"/>
          </a:xfrm>
        </p:grpSpPr>
        <p:cxnSp>
          <p:nvCxnSpPr>
            <p:cNvPr id="26" name="Straight Connector 25">
              <a:extLst>
                <a:ext uri="{FF2B5EF4-FFF2-40B4-BE49-F238E27FC236}">
                  <a16:creationId xmlns:a16="http://schemas.microsoft.com/office/drawing/2014/main" id="{FA378251-A149-4A27-9D43-C6E87A300F23}"/>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37ADD3F7-FA3D-4A72-B8B3-3FCBBFCB0ACF}"/>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0459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2"/>
        </a:solidFill>
        <a:effectLst/>
      </p:bgPr>
    </p:bg>
    <p:spTree>
      <p:nvGrpSpPr>
        <p:cNvPr id="1" name=""/>
        <p:cNvGrpSpPr/>
        <p:nvPr/>
      </p:nvGrpSpPr>
      <p:grpSpPr>
        <a:xfrm>
          <a:off x="0" y="0"/>
          <a:ext cx="0" cy="0"/>
          <a:chOff x="0" y="0"/>
          <a:chExt cx="0" cy="0"/>
        </a:xfrm>
      </p:grpSpPr>
      <p:grpSp>
        <p:nvGrpSpPr>
          <p:cNvPr id="25" name="Top left">
            <a:extLst>
              <a:ext uri="{FF2B5EF4-FFF2-40B4-BE49-F238E27FC236}">
                <a16:creationId xmlns:a16="http://schemas.microsoft.com/office/drawing/2014/main" id="{58A4F778-D8DF-42FD-B154-2F4B2C2028A1}"/>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26" name="Freeform: Shape 25">
              <a:extLst>
                <a:ext uri="{FF2B5EF4-FFF2-40B4-BE49-F238E27FC236}">
                  <a16:creationId xmlns:a16="http://schemas.microsoft.com/office/drawing/2014/main" id="{80793C3B-AAD0-4446-A423-B0EB8EE2AA6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27" name="Freeform: Shape 26">
              <a:extLst>
                <a:ext uri="{FF2B5EF4-FFF2-40B4-BE49-F238E27FC236}">
                  <a16:creationId xmlns:a16="http://schemas.microsoft.com/office/drawing/2014/main" id="{57344207-297F-4959-8A55-69CE467B3CBD}"/>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0479A031-8D8F-4167-9AC1-FF906757718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2530E3E1-76BD-4378-9E7C-7302E4B84D71}"/>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8C42F67-50FC-4C12-B07D-7FD30B62543B}"/>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3AD1C10-DF74-4C65-AF7B-89386448D4EA}"/>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E2D9D2C3-0C72-4401-8548-E2CACA3C95C5}"/>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83142937-438B-42B5-8B58-B26BD92F1544}"/>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35" name="Freeform: Shape 34">
            <a:extLst>
              <a:ext uri="{FF2B5EF4-FFF2-40B4-BE49-F238E27FC236}">
                <a16:creationId xmlns:a16="http://schemas.microsoft.com/office/drawing/2014/main" id="{AE9F08BF-E500-4B58-9AA3-B4517E83CEF3}"/>
              </a:ext>
              <a:ext uri="{C183D7F6-B498-43B3-948B-1728B52AA6E4}">
                <adec:decorative xmlns:adec="http://schemas.microsoft.com/office/drawing/2017/decorative" val="1"/>
              </a:ext>
            </a:extLst>
          </p:cNvPr>
          <p:cNvSpPr/>
          <p:nvPr userDrawn="1"/>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40" name="Bottom Right">
            <a:extLst>
              <a:ext uri="{FF2B5EF4-FFF2-40B4-BE49-F238E27FC236}">
                <a16:creationId xmlns:a16="http://schemas.microsoft.com/office/drawing/2014/main" id="{6DE93ED8-FDE6-418E-A743-2B368C71F311}"/>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41" name="Graphic 157">
              <a:extLst>
                <a:ext uri="{FF2B5EF4-FFF2-40B4-BE49-F238E27FC236}">
                  <a16:creationId xmlns:a16="http://schemas.microsoft.com/office/drawing/2014/main" id="{25190812-FA8A-4CB5-85A8-5DDFF8C94BDF}"/>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48" name="Freeform: Shape 47">
                <a:extLst>
                  <a:ext uri="{FF2B5EF4-FFF2-40B4-BE49-F238E27FC236}">
                    <a16:creationId xmlns:a16="http://schemas.microsoft.com/office/drawing/2014/main" id="{71F1284C-D9B2-48EC-BDCE-6CF4C076ECB9}"/>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DFDF02DB-02A4-4942-BD34-3F4903DA12A6}"/>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739432B6-8074-4F72-BB48-F48015CAE04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A017DF18-3257-471E-AFD3-39EB68FE2DF2}"/>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A7360442-04D2-49F1-BBE1-ED7C5CA0FF1A}"/>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8937ECC2-1561-4705-919F-243AFFCE8437}"/>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7AF7D52A-2FC7-4627-955A-6CB0E5E7ABFD}"/>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7" name="Freeform: Shape 46">
              <a:extLst>
                <a:ext uri="{FF2B5EF4-FFF2-40B4-BE49-F238E27FC236}">
                  <a16:creationId xmlns:a16="http://schemas.microsoft.com/office/drawing/2014/main" id="{B3C81E55-0711-4E01-975D-4649E53C866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3" name="Title 1">
            <a:extLst>
              <a:ext uri="{FF2B5EF4-FFF2-40B4-BE49-F238E27FC236}">
                <a16:creationId xmlns:a16="http://schemas.microsoft.com/office/drawing/2014/main" id="{8782B20B-E447-47CC-93DB-B076EACC775D}"/>
              </a:ext>
            </a:extLst>
          </p:cNvPr>
          <p:cNvSpPr>
            <a:spLocks noGrp="1"/>
          </p:cNvSpPr>
          <p:nvPr>
            <p:ph type="title"/>
          </p:nvPr>
        </p:nvSpPr>
        <p:spPr>
          <a:xfrm>
            <a:off x="1198182" y="559813"/>
            <a:ext cx="5605358" cy="1664573"/>
          </a:xfrm>
          <a:prstGeom prst="rect">
            <a:avLst/>
          </a:prstGeom>
        </p:spPr>
        <p:txBody>
          <a:bodyPr/>
          <a:lstStyle/>
          <a:p>
            <a:pPr>
              <a:lnSpc>
                <a:spcPct val="100000"/>
              </a:lnSpc>
            </a:pPr>
            <a:endParaRPr lang="en-US"/>
          </a:p>
        </p:txBody>
      </p:sp>
      <p:sp>
        <p:nvSpPr>
          <p:cNvPr id="65" name="Text Placeholder 37">
            <a:extLst>
              <a:ext uri="{FF2B5EF4-FFF2-40B4-BE49-F238E27FC236}">
                <a16:creationId xmlns:a16="http://schemas.microsoft.com/office/drawing/2014/main" id="{D5185B59-89FE-4275-B159-E5FEA474B469}"/>
              </a:ext>
            </a:extLst>
          </p:cNvPr>
          <p:cNvSpPr>
            <a:spLocks noGrp="1"/>
          </p:cNvSpPr>
          <p:nvPr>
            <p:ph type="body" sz="quarter" idx="16" hasCustomPrompt="1"/>
          </p:nvPr>
        </p:nvSpPr>
        <p:spPr>
          <a:xfrm>
            <a:off x="1195452" y="2384474"/>
            <a:ext cx="5608088" cy="3785763"/>
          </a:xfrm>
          <a:prstGeom prst="rect">
            <a:avLst/>
          </a:prstGeom>
        </p:spPr>
        <p:txBody>
          <a:bodyPr/>
          <a:lstStyle>
            <a:lvl1pPr marL="457200" indent="-457200">
              <a:lnSpc>
                <a:spcPct val="100000"/>
              </a:lnSpc>
              <a:buFont typeface="Avenir Next LT Pro" panose="020B0504020202020204" pitchFamily="34" charset="0"/>
              <a:buChar char="+"/>
              <a:defRPr/>
            </a:lvl1pPr>
          </a:lstStyle>
          <a:p>
            <a:pPr lvl="0"/>
            <a:r>
              <a:rPr lang="en-US"/>
              <a:t>Click to add text</a:t>
            </a:r>
          </a:p>
        </p:txBody>
      </p:sp>
      <p:sp>
        <p:nvSpPr>
          <p:cNvPr id="61" name="Picture Placeholder 2">
            <a:extLst>
              <a:ext uri="{FF2B5EF4-FFF2-40B4-BE49-F238E27FC236}">
                <a16:creationId xmlns:a16="http://schemas.microsoft.com/office/drawing/2014/main" id="{9079FD8C-6441-4214-93DC-E9E3BB415897}"/>
              </a:ext>
            </a:extLst>
          </p:cNvPr>
          <p:cNvSpPr>
            <a:spLocks noGrp="1"/>
          </p:cNvSpPr>
          <p:nvPr>
            <p:ph type="pic" sz="quarter" idx="13" hasCustomPrompt="1"/>
          </p:nvPr>
        </p:nvSpPr>
        <p:spPr>
          <a:xfrm>
            <a:off x="7172325" y="558800"/>
            <a:ext cx="4818063" cy="2779713"/>
          </a:xfrm>
          <a:prstGeom prst="rect">
            <a:avLst/>
          </a:prstGeom>
        </p:spPr>
        <p:txBody>
          <a:bodyPr/>
          <a:lstStyle>
            <a:lvl1pPr marL="0" indent="0" algn="ctr">
              <a:buNone/>
              <a:defRPr sz="2000"/>
            </a:lvl1pPr>
          </a:lstStyle>
          <a:p>
            <a:r>
              <a:rPr lang="en-US"/>
              <a:t>Insert photo here</a:t>
            </a:r>
          </a:p>
        </p:txBody>
      </p:sp>
      <p:sp>
        <p:nvSpPr>
          <p:cNvPr id="62" name="Picture Placeholder 59">
            <a:extLst>
              <a:ext uri="{FF2B5EF4-FFF2-40B4-BE49-F238E27FC236}">
                <a16:creationId xmlns:a16="http://schemas.microsoft.com/office/drawing/2014/main" id="{8BDEDA7F-304A-4A6E-8DB7-B842B551B24F}"/>
              </a:ext>
            </a:extLst>
          </p:cNvPr>
          <p:cNvSpPr>
            <a:spLocks noGrp="1"/>
          </p:cNvSpPr>
          <p:nvPr>
            <p:ph type="pic" sz="quarter" idx="15" hasCustomPrompt="1"/>
          </p:nvPr>
        </p:nvSpPr>
        <p:spPr>
          <a:xfrm>
            <a:off x="7169150" y="3503613"/>
            <a:ext cx="4818063" cy="2666624"/>
          </a:xfrm>
          <a:prstGeom prst="rect">
            <a:avLst/>
          </a:prstGeom>
        </p:spPr>
        <p:txBody>
          <a:bodyPr/>
          <a:lstStyle>
            <a:lvl1pPr marL="0" indent="0" algn="ctr">
              <a:buNone/>
              <a:defRPr sz="2000"/>
            </a:lvl1pPr>
          </a:lstStyle>
          <a:p>
            <a:r>
              <a:rPr lang="en-US"/>
              <a:t>Insert photo here</a:t>
            </a:r>
          </a:p>
        </p:txBody>
      </p:sp>
      <p:sp>
        <p:nvSpPr>
          <p:cNvPr id="57" name="Date Placeholder 8">
            <a:extLst>
              <a:ext uri="{FF2B5EF4-FFF2-40B4-BE49-F238E27FC236}">
                <a16:creationId xmlns:a16="http://schemas.microsoft.com/office/drawing/2014/main" id="{786FFFB1-44AF-407C-A246-5AC9C17D34E2}"/>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58" name="Footer Placeholder 9">
            <a:extLst>
              <a:ext uri="{FF2B5EF4-FFF2-40B4-BE49-F238E27FC236}">
                <a16:creationId xmlns:a16="http://schemas.microsoft.com/office/drawing/2014/main" id="{556011BF-48D6-437C-A8D4-087E1EB7BBEE}"/>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59" name="Slide Number Placeholder 10">
            <a:extLst>
              <a:ext uri="{FF2B5EF4-FFF2-40B4-BE49-F238E27FC236}">
                <a16:creationId xmlns:a16="http://schemas.microsoft.com/office/drawing/2014/main" id="{975D7D2C-6BE7-4A0B-B546-9C9CE46F8AC4}"/>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24964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bg2"/>
        </a:solidFill>
        <a:effectLst/>
      </p:bgPr>
    </p:bg>
    <p:spTree>
      <p:nvGrpSpPr>
        <p:cNvPr id="1" name=""/>
        <p:cNvGrpSpPr/>
        <p:nvPr/>
      </p:nvGrpSpPr>
      <p:grpSpPr>
        <a:xfrm>
          <a:off x="0" y="0"/>
          <a:ext cx="0" cy="0"/>
          <a:chOff x="0" y="0"/>
          <a:chExt cx="0" cy="0"/>
        </a:xfrm>
      </p:grpSpPr>
      <p:grpSp>
        <p:nvGrpSpPr>
          <p:cNvPr id="17" name="Bottom Right">
            <a:extLst>
              <a:ext uri="{FF2B5EF4-FFF2-40B4-BE49-F238E27FC236}">
                <a16:creationId xmlns:a16="http://schemas.microsoft.com/office/drawing/2014/main" id="{E111E959-AE2E-40A4-98AD-7D52A1959D08}"/>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18" name="Graphic 157">
              <a:extLst>
                <a:ext uri="{FF2B5EF4-FFF2-40B4-BE49-F238E27FC236}">
                  <a16:creationId xmlns:a16="http://schemas.microsoft.com/office/drawing/2014/main" id="{0908BA80-B05F-4958-9382-A0D94102441D}"/>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0" name="Freeform: Shape 19">
                <a:extLst>
                  <a:ext uri="{FF2B5EF4-FFF2-40B4-BE49-F238E27FC236}">
                    <a16:creationId xmlns:a16="http://schemas.microsoft.com/office/drawing/2014/main" id="{75B7426F-B5A6-48C2-AA98-B1B4903DB48A}"/>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46088CEA-297B-452F-B8C9-4FE4B30AD863}"/>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0A58A3D-F03E-45B2-B6F2-3B23998696A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4551D63-42D8-4E16-B803-BCDF887E3BA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32D482B-70A4-4367-9129-156A4E10BA2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403B5FA3-C7DC-40A8-903C-5CEB2D9F39F9}"/>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18C48C9-D302-4DF3-9905-1C77DADBB06D}"/>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9" name="Freeform: Shape 18">
              <a:extLst>
                <a:ext uri="{FF2B5EF4-FFF2-40B4-BE49-F238E27FC236}">
                  <a16:creationId xmlns:a16="http://schemas.microsoft.com/office/drawing/2014/main" id="{31D0B3BD-DDF6-4C74-88B5-F16A89D4159D}"/>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4" name="Top Left">
            <a:extLst>
              <a:ext uri="{FF2B5EF4-FFF2-40B4-BE49-F238E27FC236}">
                <a16:creationId xmlns:a16="http://schemas.microsoft.com/office/drawing/2014/main" id="{8087FF2B-AA37-46BB-98C5-51A0DBC1CD28}"/>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65" name="Freeform: Shape 64">
              <a:extLst>
                <a:ext uri="{FF2B5EF4-FFF2-40B4-BE49-F238E27FC236}">
                  <a16:creationId xmlns:a16="http://schemas.microsoft.com/office/drawing/2014/main" id="{C6EA10B1-B913-4692-AC3E-121374FD78FE}"/>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66" name="Freeform: Shape 65">
              <a:extLst>
                <a:ext uri="{FF2B5EF4-FFF2-40B4-BE49-F238E27FC236}">
                  <a16:creationId xmlns:a16="http://schemas.microsoft.com/office/drawing/2014/main" id="{72B1778E-37F1-4D06-A0C1-E121F48AB542}"/>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65F5AAFE-F598-42CC-8D85-36011CE9D145}"/>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6D3678A3-EBA1-461E-B7FE-B58776C95CD3}"/>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B8543F0A-65E2-4F14-975F-3AA8B5B17417}"/>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A6925965-04E0-4184-8AE3-0FFE4EF318F3}"/>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C725961F-048D-4994-8055-83DE34C8366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00656CFD-98C0-4307-A549-3341C5CFFB78}"/>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3" name="Title 2">
            <a:extLst>
              <a:ext uri="{FF2B5EF4-FFF2-40B4-BE49-F238E27FC236}">
                <a16:creationId xmlns:a16="http://schemas.microsoft.com/office/drawing/2014/main" id="{0E66F049-1B70-4977-BDD1-C26AD9880F65}"/>
              </a:ext>
            </a:extLst>
          </p:cNvPr>
          <p:cNvSpPr>
            <a:spLocks noGrp="1"/>
          </p:cNvSpPr>
          <p:nvPr>
            <p:ph type="title" hasCustomPrompt="1"/>
          </p:nvPr>
        </p:nvSpPr>
        <p:spPr>
          <a:xfrm>
            <a:off x="1075531" y="158840"/>
            <a:ext cx="4790032" cy="2779466"/>
          </a:xfrm>
          <a:prstGeom prst="rect">
            <a:avLst/>
          </a:prstGeom>
        </p:spPr>
        <p:txBody>
          <a:bodyPr anchor="ctr"/>
          <a:lstStyle>
            <a:lvl1pPr>
              <a:lnSpc>
                <a:spcPct val="120000"/>
              </a:lnSpc>
              <a:defRPr/>
            </a:lvl1pPr>
          </a:lstStyle>
          <a:p>
            <a:r>
              <a:rPr lang="en-US"/>
              <a:t>Click to add title</a:t>
            </a:r>
          </a:p>
        </p:txBody>
      </p:sp>
      <p:sp>
        <p:nvSpPr>
          <p:cNvPr id="99" name="Text Placeholder 97">
            <a:extLst>
              <a:ext uri="{FF2B5EF4-FFF2-40B4-BE49-F238E27FC236}">
                <a16:creationId xmlns:a16="http://schemas.microsoft.com/office/drawing/2014/main" id="{7018E2A7-B977-427A-AFCB-3A4836EB4DE1}"/>
              </a:ext>
            </a:extLst>
          </p:cNvPr>
          <p:cNvSpPr>
            <a:spLocks noGrp="1"/>
          </p:cNvSpPr>
          <p:nvPr>
            <p:ph type="body" sz="quarter" idx="15" hasCustomPrompt="1"/>
          </p:nvPr>
        </p:nvSpPr>
        <p:spPr>
          <a:xfrm>
            <a:off x="6064947" y="168275"/>
            <a:ext cx="4790032" cy="2632256"/>
          </a:xfrm>
          <a:prstGeom prst="rect">
            <a:avLst/>
          </a:prstGeom>
        </p:spPr>
        <p:txBody>
          <a:bodyPr anchor="ctr"/>
          <a:lstStyle>
            <a:lvl1pPr marL="0" indent="0">
              <a:lnSpc>
                <a:spcPct val="100000"/>
              </a:lnSpc>
              <a:buNone/>
              <a:defRPr sz="1800"/>
            </a:lvl1pPr>
          </a:lstStyle>
          <a:p>
            <a:pPr lvl="0"/>
            <a:r>
              <a:rPr lang="en-US"/>
              <a:t>Click to add text</a:t>
            </a:r>
          </a:p>
        </p:txBody>
      </p:sp>
      <p:sp>
        <p:nvSpPr>
          <p:cNvPr id="90" name="Picture Placeholder 86">
            <a:extLst>
              <a:ext uri="{FF2B5EF4-FFF2-40B4-BE49-F238E27FC236}">
                <a16:creationId xmlns:a16="http://schemas.microsoft.com/office/drawing/2014/main" id="{ED450ADD-E6EC-4121-B563-F50E064A4971}"/>
              </a:ext>
            </a:extLst>
          </p:cNvPr>
          <p:cNvSpPr>
            <a:spLocks noGrp="1"/>
          </p:cNvSpPr>
          <p:nvPr>
            <p:ph type="pic" sz="quarter" idx="10" hasCustomPrompt="1"/>
          </p:nvPr>
        </p:nvSpPr>
        <p:spPr>
          <a:xfrm>
            <a:off x="198741" y="2938306"/>
            <a:ext cx="11812017" cy="3915950"/>
          </a:xfrm>
          <a:prstGeom prst="rect">
            <a:avLst/>
          </a:prstGeom>
        </p:spPr>
        <p:txBody>
          <a:bodyPr/>
          <a:lstStyle>
            <a:lvl1pPr marL="0" indent="0" algn="ctr">
              <a:buNone/>
              <a:defRPr sz="2000"/>
            </a:lvl1pPr>
          </a:lstStyle>
          <a:p>
            <a:r>
              <a:rPr lang="en-US"/>
              <a:t>Insert photo here</a:t>
            </a:r>
          </a:p>
        </p:txBody>
      </p:sp>
      <p:sp>
        <p:nvSpPr>
          <p:cNvPr id="91" name="Date Placeholder 8">
            <a:extLst>
              <a:ext uri="{FF2B5EF4-FFF2-40B4-BE49-F238E27FC236}">
                <a16:creationId xmlns:a16="http://schemas.microsoft.com/office/drawing/2014/main" id="{9DDE65E2-ADF9-4ECD-93DA-3242E5FF3409}"/>
              </a:ext>
            </a:extLst>
          </p:cNvPr>
          <p:cNvSpPr>
            <a:spLocks noGrp="1"/>
          </p:cNvSpPr>
          <p:nvPr>
            <p:ph type="dt" sz="half" idx="11"/>
          </p:nvPr>
        </p:nvSpPr>
        <p:spPr>
          <a:xfrm>
            <a:off x="838200" y="6356350"/>
            <a:ext cx="2743200" cy="365125"/>
          </a:xfrm>
          <a:prstGeom prst="rect">
            <a:avLst/>
          </a:prstGeom>
        </p:spPr>
        <p:txBody>
          <a:bodyPr/>
          <a:lstStyle>
            <a:lvl1pPr>
              <a:defRPr sz="900" spc="200" baseline="0">
                <a:solidFill>
                  <a:schemeClr val="bg1"/>
                </a:solidFill>
                <a:effectLst>
                  <a:outerShdw blurRad="38100" dist="38100" dir="2700000" algn="tl">
                    <a:srgbClr val="000000">
                      <a:alpha val="43137"/>
                    </a:srgbClr>
                  </a:outerShdw>
                </a:effectLst>
              </a:defRPr>
            </a:lvl1pPr>
          </a:lstStyle>
          <a:p>
            <a:r>
              <a:rPr lang="en-US"/>
              <a:t>2/2/20XX</a:t>
            </a:r>
          </a:p>
        </p:txBody>
      </p:sp>
      <p:sp>
        <p:nvSpPr>
          <p:cNvPr id="92" name="Footer Placeholder 9">
            <a:extLst>
              <a:ext uri="{FF2B5EF4-FFF2-40B4-BE49-F238E27FC236}">
                <a16:creationId xmlns:a16="http://schemas.microsoft.com/office/drawing/2014/main" id="{5B7FAD18-E3EE-4498-AEAC-7217CE6DA768}"/>
              </a:ext>
            </a:extLst>
          </p:cNvPr>
          <p:cNvSpPr>
            <a:spLocks noGrp="1"/>
          </p:cNvSpPr>
          <p:nvPr>
            <p:ph type="ftr" sz="quarter" idx="12"/>
          </p:nvPr>
        </p:nvSpPr>
        <p:spPr>
          <a:xfrm>
            <a:off x="4038600" y="6356350"/>
            <a:ext cx="4114800" cy="365125"/>
          </a:xfrm>
          <a:prstGeom prst="rect">
            <a:avLst/>
          </a:prstGeom>
        </p:spPr>
        <p:txBody>
          <a:bodyPr/>
          <a:lstStyle>
            <a:lvl1pPr algn="ctr">
              <a:defRPr sz="900" spc="200" baseline="0">
                <a:solidFill>
                  <a:schemeClr val="bg1"/>
                </a:solidFill>
                <a:effectLst>
                  <a:outerShdw blurRad="38100" dist="38100" dir="2700000" algn="tl">
                    <a:srgbClr val="000000">
                      <a:alpha val="43137"/>
                    </a:srgbClr>
                  </a:outerShdw>
                </a:effectLst>
              </a:defRPr>
            </a:lvl1pPr>
          </a:lstStyle>
          <a:p>
            <a:r>
              <a:rPr lang="en-US"/>
              <a:t>PRESENTATION TITLE</a:t>
            </a:r>
          </a:p>
        </p:txBody>
      </p:sp>
      <p:sp>
        <p:nvSpPr>
          <p:cNvPr id="93" name="Slide Number Placeholder 10">
            <a:extLst>
              <a:ext uri="{FF2B5EF4-FFF2-40B4-BE49-F238E27FC236}">
                <a16:creationId xmlns:a16="http://schemas.microsoft.com/office/drawing/2014/main" id="{5894C940-55FC-4B08-99A8-DD2254FABCAD}"/>
              </a:ext>
            </a:extLst>
          </p:cNvPr>
          <p:cNvSpPr>
            <a:spLocks noGrp="1"/>
          </p:cNvSpPr>
          <p:nvPr>
            <p:ph type="sldNum" sz="quarter" idx="13"/>
          </p:nvPr>
        </p:nvSpPr>
        <p:spPr>
          <a:xfrm>
            <a:off x="9906000" y="6356350"/>
            <a:ext cx="1447800" cy="365125"/>
          </a:xfrm>
          <a:prstGeom prst="rect">
            <a:avLst/>
          </a:prstGeom>
        </p:spPr>
        <p:txBody>
          <a:bodyPr/>
          <a:lstStyle>
            <a:lvl1pPr algn="r">
              <a:defRPr sz="900" spc="200" baseline="0">
                <a:solidFill>
                  <a:schemeClr val="bg1"/>
                </a:solidFill>
                <a:effectLst>
                  <a:outerShdw blurRad="38100" dist="38100" dir="2700000" algn="tl">
                    <a:srgbClr val="000000">
                      <a:alpha val="43137"/>
                    </a:srgbClr>
                  </a:outerShdw>
                </a:effectLs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98419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bg2"/>
        </a:solidFill>
        <a:effectLst/>
      </p:bgPr>
    </p:bg>
    <p:spTree>
      <p:nvGrpSpPr>
        <p:cNvPr id="1" name=""/>
        <p:cNvGrpSpPr/>
        <p:nvPr/>
      </p:nvGrpSpPr>
      <p:grpSpPr>
        <a:xfrm>
          <a:off x="0" y="0"/>
          <a:ext cx="0" cy="0"/>
          <a:chOff x="0" y="0"/>
          <a:chExt cx="0" cy="0"/>
        </a:xfrm>
      </p:grpSpPr>
      <p:grpSp>
        <p:nvGrpSpPr>
          <p:cNvPr id="22" name="Bottom Right">
            <a:extLst>
              <a:ext uri="{FF2B5EF4-FFF2-40B4-BE49-F238E27FC236}">
                <a16:creationId xmlns:a16="http://schemas.microsoft.com/office/drawing/2014/main" id="{B023FEDE-FD35-413E-A6E6-2F36BD0D10BA}"/>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23" name="Graphic 157">
              <a:extLst>
                <a:ext uri="{FF2B5EF4-FFF2-40B4-BE49-F238E27FC236}">
                  <a16:creationId xmlns:a16="http://schemas.microsoft.com/office/drawing/2014/main" id="{F296456E-2618-4FC5-BBF1-98139316B9A8}"/>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25" name="Freeform: Shape 24">
                <a:extLst>
                  <a:ext uri="{FF2B5EF4-FFF2-40B4-BE49-F238E27FC236}">
                    <a16:creationId xmlns:a16="http://schemas.microsoft.com/office/drawing/2014/main" id="{7BF8EDC0-C078-4225-BC74-92C170331E38}"/>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CD11E24B-6171-4BA5-9124-771EEDEA4B01}"/>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C6B79974-93CA-440A-90D6-341091F806E7}"/>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DC593E8A-F480-4181-9BFA-78603CBA776D}"/>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73032549-12BB-4057-B2CF-E2C2F6B5ABE5}"/>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73798276-B98D-42F7-AF59-B30CDDB4C987}"/>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Shape 36">
                <a:extLst>
                  <a:ext uri="{FF2B5EF4-FFF2-40B4-BE49-F238E27FC236}">
                    <a16:creationId xmlns:a16="http://schemas.microsoft.com/office/drawing/2014/main" id="{E548A05F-8BF4-489F-9169-CDD749ADB38E}"/>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4" name="Freeform: Shape 23">
              <a:extLst>
                <a:ext uri="{FF2B5EF4-FFF2-40B4-BE49-F238E27FC236}">
                  <a16:creationId xmlns:a16="http://schemas.microsoft.com/office/drawing/2014/main" id="{0987E2E0-CC03-4A51-9ADC-3A8F0F81460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4" name="Top left">
            <a:extLst>
              <a:ext uri="{FF2B5EF4-FFF2-40B4-BE49-F238E27FC236}">
                <a16:creationId xmlns:a16="http://schemas.microsoft.com/office/drawing/2014/main" id="{F971CDD8-150B-43CA-B0B4-453E99E546ED}"/>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83FB31C0-83A2-4CA9-9E10-759376BB8FA0}"/>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F7AD3F4D-9E8E-4CDB-8839-1190B87F504B}"/>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1C05B4CB-A75C-4E77-9C9C-E85054415485}"/>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6F2C58A-0001-4403-961A-8D72894A87EB}"/>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A9666267-BD43-43DF-B0BB-96735BF82B20}"/>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B7B6C40E-1E26-456A-98BF-FD02DE25BBBF}"/>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9E9DD0F3-80C9-4BAD-BE68-DF9B78B367F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1D374254-F113-4FB1-A938-2CBE5B37558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3" name="Title 1">
            <a:extLst>
              <a:ext uri="{FF2B5EF4-FFF2-40B4-BE49-F238E27FC236}">
                <a16:creationId xmlns:a16="http://schemas.microsoft.com/office/drawing/2014/main" id="{2C91688C-CA2F-423F-87BC-5CF5F4A66AD4}"/>
              </a:ext>
            </a:extLst>
          </p:cNvPr>
          <p:cNvSpPr>
            <a:spLocks noGrp="1"/>
          </p:cNvSpPr>
          <p:nvPr>
            <p:ph type="ctrTitle"/>
          </p:nvPr>
        </p:nvSpPr>
        <p:spPr>
          <a:xfrm>
            <a:off x="1005653" y="744909"/>
            <a:ext cx="5581561" cy="3155419"/>
          </a:xfrm>
          <a:prstGeom prst="rect">
            <a:avLst/>
          </a:prstGeom>
        </p:spPr>
        <p:txBody>
          <a:bodyPr anchor="b">
            <a:normAutofit/>
          </a:bodyPr>
          <a:lstStyle/>
          <a:p>
            <a:pPr algn="l"/>
            <a:endParaRPr lang="en-US" sz="5400">
              <a:cs typeface="Posterama" panose="020B0504020200020000" pitchFamily="34" charset="0"/>
            </a:endParaRPr>
          </a:p>
        </p:txBody>
      </p:sp>
      <p:grpSp>
        <p:nvGrpSpPr>
          <p:cNvPr id="28" name="Cross">
            <a:extLst>
              <a:ext uri="{FF2B5EF4-FFF2-40B4-BE49-F238E27FC236}">
                <a16:creationId xmlns:a16="http://schemas.microsoft.com/office/drawing/2014/main" id="{DE90EA9D-D33A-4461-8A51-988087AEC6AA}"/>
              </a:ext>
              <a:ext uri="{C183D7F6-B498-43B3-948B-1728B52AA6E4}">
                <adec:decorative xmlns:adec="http://schemas.microsoft.com/office/drawing/2017/decorative" val="1"/>
              </a:ext>
            </a:extLst>
          </p:cNvPr>
          <p:cNvGrpSpPr/>
          <p:nvPr userDrawn="1"/>
        </p:nvGrpSpPr>
        <p:grpSpPr>
          <a:xfrm>
            <a:off x="7948013" y="3330979"/>
            <a:ext cx="118872" cy="118872"/>
            <a:chOff x="1175347" y="3733800"/>
            <a:chExt cx="118872" cy="118872"/>
          </a:xfrm>
        </p:grpSpPr>
        <p:cxnSp>
          <p:nvCxnSpPr>
            <p:cNvPr id="29" name="Straight Connector 28">
              <a:extLst>
                <a:ext uri="{FF2B5EF4-FFF2-40B4-BE49-F238E27FC236}">
                  <a16:creationId xmlns:a16="http://schemas.microsoft.com/office/drawing/2014/main" id="{F7119486-F5DF-4CAA-A71E-2861F2CBECF7}"/>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2C858657-F484-4466-8AFB-7FAD2E65B72F}"/>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39" name="Text Placeholder 37">
            <a:extLst>
              <a:ext uri="{FF2B5EF4-FFF2-40B4-BE49-F238E27FC236}">
                <a16:creationId xmlns:a16="http://schemas.microsoft.com/office/drawing/2014/main" id="{98D12C8B-CC26-42CF-A68C-CF06CCA79DB0}"/>
              </a:ext>
            </a:extLst>
          </p:cNvPr>
          <p:cNvSpPr>
            <a:spLocks noGrp="1"/>
          </p:cNvSpPr>
          <p:nvPr>
            <p:ph type="body" sz="quarter" idx="13" hasCustomPrompt="1"/>
          </p:nvPr>
        </p:nvSpPr>
        <p:spPr>
          <a:xfrm>
            <a:off x="1012825" y="4075113"/>
            <a:ext cx="5581650" cy="2054225"/>
          </a:xfrm>
          <a:prstGeom prst="rect">
            <a:avLst/>
          </a:prstGeom>
        </p:spPr>
        <p:txBody>
          <a:bodyPr/>
          <a:lstStyle>
            <a:lvl1pPr marL="0" indent="0">
              <a:buNone/>
              <a:defRPr/>
            </a:lvl1pPr>
          </a:lstStyle>
          <a:p>
            <a:pPr lvl="0"/>
            <a:r>
              <a:rPr lang="en-US"/>
              <a:t>Click to add subtitle</a:t>
            </a:r>
          </a:p>
        </p:txBody>
      </p:sp>
      <p:sp>
        <p:nvSpPr>
          <p:cNvPr id="42" name="Picture Placeholder 41">
            <a:extLst>
              <a:ext uri="{FF2B5EF4-FFF2-40B4-BE49-F238E27FC236}">
                <a16:creationId xmlns:a16="http://schemas.microsoft.com/office/drawing/2014/main" id="{E3C5E9AD-97DA-438E-9830-992F9CA586B4}"/>
              </a:ext>
            </a:extLst>
          </p:cNvPr>
          <p:cNvSpPr>
            <a:spLocks noGrp="1"/>
          </p:cNvSpPr>
          <p:nvPr>
            <p:ph type="pic" sz="quarter" idx="14" hasCustomPrompt="1"/>
          </p:nvPr>
        </p:nvSpPr>
        <p:spPr>
          <a:xfrm>
            <a:off x="6632018" y="920426"/>
            <a:ext cx="2478719" cy="4957437"/>
          </a:xfrm>
          <a:custGeom>
            <a:avLst/>
            <a:gdLst>
              <a:gd name="connsiteX0" fmla="*/ 2478719 w 2478719"/>
              <a:gd name="connsiteY0" fmla="*/ 0 h 4957437"/>
              <a:gd name="connsiteX1" fmla="*/ 2478719 w 2478719"/>
              <a:gd name="connsiteY1" fmla="*/ 4957437 h 4957437"/>
              <a:gd name="connsiteX2" fmla="*/ 0 w 2478719"/>
              <a:gd name="connsiteY2" fmla="*/ 2478719 h 4957437"/>
              <a:gd name="connsiteX3" fmla="*/ 2478719 w 2478719"/>
              <a:gd name="connsiteY3" fmla="*/ 0 h 4957437"/>
            </a:gdLst>
            <a:ahLst/>
            <a:cxnLst>
              <a:cxn ang="0">
                <a:pos x="connsiteX0" y="connsiteY0"/>
              </a:cxn>
              <a:cxn ang="0">
                <a:pos x="connsiteX1" y="connsiteY1"/>
              </a:cxn>
              <a:cxn ang="0">
                <a:pos x="connsiteX2" y="connsiteY2"/>
              </a:cxn>
              <a:cxn ang="0">
                <a:pos x="connsiteX3" y="connsiteY3"/>
              </a:cxn>
            </a:cxnLst>
            <a:rect l="l" t="t" r="r" b="b"/>
            <a:pathLst>
              <a:path w="2478719" h="4957437">
                <a:moveTo>
                  <a:pt x="2478719" y="0"/>
                </a:moveTo>
                <a:lnTo>
                  <a:pt x="2478719" y="4957437"/>
                </a:lnTo>
                <a:cubicBezTo>
                  <a:pt x="1109777" y="4957437"/>
                  <a:pt x="0" y="3847661"/>
                  <a:pt x="0" y="2478719"/>
                </a:cubicBezTo>
                <a:cubicBezTo>
                  <a:pt x="0" y="1109777"/>
                  <a:pt x="1109777" y="0"/>
                  <a:pt x="2478719" y="0"/>
                </a:cubicBezTo>
                <a:close/>
              </a:path>
            </a:pathLst>
          </a:custGeom>
        </p:spPr>
        <p:txBody>
          <a:bodyPr wrap="square" anchor="ctr">
            <a:noAutofit/>
          </a:bodyPr>
          <a:lstStyle>
            <a:lvl1pPr marL="0" indent="0" algn="ctr">
              <a:buNone/>
              <a:defRPr sz="2000"/>
            </a:lvl1pPr>
          </a:lstStyle>
          <a:p>
            <a:r>
              <a:rPr lang="en-US"/>
              <a:t>Click to add photo</a:t>
            </a:r>
          </a:p>
        </p:txBody>
      </p:sp>
      <p:sp>
        <p:nvSpPr>
          <p:cNvPr id="45" name="Picture Placeholder 44">
            <a:extLst>
              <a:ext uri="{FF2B5EF4-FFF2-40B4-BE49-F238E27FC236}">
                <a16:creationId xmlns:a16="http://schemas.microsoft.com/office/drawing/2014/main" id="{29CDCB5D-3CB9-4A05-9109-F46C1FEB08B2}"/>
              </a:ext>
            </a:extLst>
          </p:cNvPr>
          <p:cNvSpPr>
            <a:spLocks noGrp="1"/>
          </p:cNvSpPr>
          <p:nvPr>
            <p:ph type="pic" sz="quarter" idx="15" hasCustomPrompt="1"/>
          </p:nvPr>
        </p:nvSpPr>
        <p:spPr>
          <a:xfrm>
            <a:off x="9244935" y="920815"/>
            <a:ext cx="2410165" cy="2410165"/>
          </a:xfrm>
          <a:custGeom>
            <a:avLst/>
            <a:gdLst>
              <a:gd name="connsiteX0" fmla="*/ 0 w 2410165"/>
              <a:gd name="connsiteY0" fmla="*/ 0 h 2410165"/>
              <a:gd name="connsiteX1" fmla="*/ 2410165 w 2410165"/>
              <a:gd name="connsiteY1" fmla="*/ 2410165 h 2410165"/>
              <a:gd name="connsiteX2" fmla="*/ 0 w 2410165"/>
              <a:gd name="connsiteY2" fmla="*/ 2410165 h 2410165"/>
            </a:gdLst>
            <a:ahLst/>
            <a:cxnLst>
              <a:cxn ang="0">
                <a:pos x="connsiteX0" y="connsiteY0"/>
              </a:cxn>
              <a:cxn ang="0">
                <a:pos x="connsiteX1" y="connsiteY1"/>
              </a:cxn>
              <a:cxn ang="0">
                <a:pos x="connsiteX2" y="connsiteY2"/>
              </a:cxn>
            </a:cxnLst>
            <a:rect l="l" t="t" r="r" b="b"/>
            <a:pathLst>
              <a:path w="2410165" h="2410165">
                <a:moveTo>
                  <a:pt x="0" y="0"/>
                </a:moveTo>
                <a:cubicBezTo>
                  <a:pt x="1331082" y="0"/>
                  <a:pt x="2410165" y="1079083"/>
                  <a:pt x="2410165" y="2410165"/>
                </a:cubicBezTo>
                <a:lnTo>
                  <a:pt x="0" y="2410165"/>
                </a:lnTo>
                <a:close/>
              </a:path>
            </a:pathLst>
          </a:custGeom>
        </p:spPr>
        <p:txBody>
          <a:bodyPr wrap="square" anchor="b">
            <a:noAutofit/>
          </a:bodyPr>
          <a:lstStyle>
            <a:lvl1pPr marL="0" indent="0" algn="ctr">
              <a:buNone/>
              <a:defRPr sz="2000"/>
            </a:lvl1pPr>
          </a:lstStyle>
          <a:p>
            <a:r>
              <a:rPr lang="en-US"/>
              <a:t>Click to</a:t>
            </a:r>
          </a:p>
          <a:p>
            <a:r>
              <a:rPr lang="en-US"/>
              <a:t>add photo</a:t>
            </a:r>
          </a:p>
        </p:txBody>
      </p:sp>
      <p:sp>
        <p:nvSpPr>
          <p:cNvPr id="48" name="Picture Placeholder 47">
            <a:extLst>
              <a:ext uri="{FF2B5EF4-FFF2-40B4-BE49-F238E27FC236}">
                <a16:creationId xmlns:a16="http://schemas.microsoft.com/office/drawing/2014/main" id="{C1949CC4-76B8-4D86-AF8E-6201557DC29D}"/>
              </a:ext>
            </a:extLst>
          </p:cNvPr>
          <p:cNvSpPr>
            <a:spLocks noGrp="1"/>
          </p:cNvSpPr>
          <p:nvPr>
            <p:ph type="pic" sz="quarter" idx="16" hasCustomPrompt="1"/>
          </p:nvPr>
        </p:nvSpPr>
        <p:spPr>
          <a:xfrm>
            <a:off x="9244934" y="3471379"/>
            <a:ext cx="2410165" cy="2406483"/>
          </a:xfrm>
          <a:custGeom>
            <a:avLst/>
            <a:gdLst>
              <a:gd name="connsiteX0" fmla="*/ 0 w 2410165"/>
              <a:gd name="connsiteY0" fmla="*/ 0 h 2406483"/>
              <a:gd name="connsiteX1" fmla="*/ 2410165 w 2410165"/>
              <a:gd name="connsiteY1" fmla="*/ 0 h 2406483"/>
              <a:gd name="connsiteX2" fmla="*/ 0 w 2410165"/>
              <a:gd name="connsiteY2" fmla="*/ 2406483 h 2406483"/>
            </a:gdLst>
            <a:ahLst/>
            <a:cxnLst>
              <a:cxn ang="0">
                <a:pos x="connsiteX0" y="connsiteY0"/>
              </a:cxn>
              <a:cxn ang="0">
                <a:pos x="connsiteX1" y="connsiteY1"/>
              </a:cxn>
              <a:cxn ang="0">
                <a:pos x="connsiteX2" y="connsiteY2"/>
              </a:cxn>
            </a:cxnLst>
            <a:rect l="l" t="t" r="r" b="b"/>
            <a:pathLst>
              <a:path w="2410165" h="2406483">
                <a:moveTo>
                  <a:pt x="0" y="0"/>
                </a:moveTo>
                <a:lnTo>
                  <a:pt x="2410165" y="0"/>
                </a:lnTo>
                <a:cubicBezTo>
                  <a:pt x="2410165" y="1329048"/>
                  <a:pt x="1331082" y="2406483"/>
                  <a:pt x="0" y="2406483"/>
                </a:cubicBezTo>
                <a:close/>
              </a:path>
            </a:pathLst>
          </a:custGeom>
        </p:spPr>
        <p:txBody>
          <a:bodyPr wrap="square" anchor="t">
            <a:noAutofit/>
          </a:bodyPr>
          <a:lstStyle>
            <a:lvl1pPr marL="0" indent="0" algn="ctr">
              <a:buNone/>
              <a:defRPr sz="2000"/>
            </a:lvl1pPr>
          </a:lstStyle>
          <a:p>
            <a:r>
              <a:rPr lang="en-US"/>
              <a:t>Click to</a:t>
            </a:r>
          </a:p>
          <a:p>
            <a:r>
              <a:rPr lang="en-US"/>
              <a:t>add photo</a:t>
            </a:r>
          </a:p>
        </p:txBody>
      </p:sp>
    </p:spTree>
    <p:extLst>
      <p:ext uri="{BB962C8B-B14F-4D97-AF65-F5344CB8AC3E}">
        <p14:creationId xmlns:p14="http://schemas.microsoft.com/office/powerpoint/2010/main" val="375575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225C57A-6BA3-4E88-81DB-F98A7E8F9CCB}"/>
              </a:ext>
              <a:ext uri="{C183D7F6-B498-43B3-948B-1728B52AA6E4}">
                <adec:decorative xmlns:adec="http://schemas.microsoft.com/office/drawing/2017/decorative" val="1"/>
              </a:ext>
            </a:extLst>
          </p:cNvPr>
          <p:cNvSpPr/>
          <p:nvPr userDrawn="1"/>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 name="Rectangle 2">
            <a:extLst>
              <a:ext uri="{FF2B5EF4-FFF2-40B4-BE49-F238E27FC236}">
                <a16:creationId xmlns:a16="http://schemas.microsoft.com/office/drawing/2014/main" id="{84F9A67F-2D88-49BB-87D0-5430BD24E520}"/>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 name="Top left">
            <a:extLst>
              <a:ext uri="{FF2B5EF4-FFF2-40B4-BE49-F238E27FC236}">
                <a16:creationId xmlns:a16="http://schemas.microsoft.com/office/drawing/2014/main" id="{F5534F84-ABA8-471C-A8B7-F32A0AD1EB7B}"/>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C120E573-F17E-4067-ACC7-2CFE0E36AF9A}"/>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0A9A04E4-A99F-444D-8C94-C8345135FEB6}"/>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A25C62E1-A6EA-45F5-98E7-AFC16D32A1EE}"/>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49BBA52-97E5-462E-89FE-054F9420E23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39548F12-A85E-4D96-A275-D42CC29DE220}"/>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91A48A8C-0AD8-4EE1-ABFC-3BC7281B3417}"/>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4D288D21-2CC5-4CD1-A620-1F777FCFB12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95A40365-E048-4BD5-B813-8F22247869EE}"/>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3" name="Title 1">
            <a:extLst>
              <a:ext uri="{FF2B5EF4-FFF2-40B4-BE49-F238E27FC236}">
                <a16:creationId xmlns:a16="http://schemas.microsoft.com/office/drawing/2014/main" id="{8F5D6640-231E-4BB4-AE0F-70176A3BE0F0}"/>
              </a:ext>
            </a:extLst>
          </p:cNvPr>
          <p:cNvSpPr>
            <a:spLocks noGrp="1"/>
          </p:cNvSpPr>
          <p:nvPr>
            <p:ph type="title"/>
          </p:nvPr>
        </p:nvSpPr>
        <p:spPr>
          <a:xfrm>
            <a:off x="1198181" y="557191"/>
            <a:ext cx="9988166" cy="1325397"/>
          </a:xfrm>
          <a:prstGeom prst="rect">
            <a:avLst/>
          </a:prstGeom>
        </p:spPr>
        <p:txBody>
          <a:bodyPr/>
          <a:lstStyle>
            <a:lvl1pPr algn="ctr">
              <a:defRPr/>
            </a:lvl1pPr>
          </a:lstStyle>
          <a:p>
            <a:pPr>
              <a:lnSpc>
                <a:spcPct val="100000"/>
              </a:lnSpc>
            </a:pPr>
            <a:endParaRPr lang="en-US"/>
          </a:p>
        </p:txBody>
      </p:sp>
      <p:grpSp>
        <p:nvGrpSpPr>
          <p:cNvPr id="14" name="Bottom Right">
            <a:extLst>
              <a:ext uri="{FF2B5EF4-FFF2-40B4-BE49-F238E27FC236}">
                <a16:creationId xmlns:a16="http://schemas.microsoft.com/office/drawing/2014/main" id="{2B5DBC70-6B80-4634-BE74-063E4A2568BC}"/>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5" name="Graphic 157">
              <a:extLst>
                <a:ext uri="{FF2B5EF4-FFF2-40B4-BE49-F238E27FC236}">
                  <a16:creationId xmlns:a16="http://schemas.microsoft.com/office/drawing/2014/main" id="{4F2F0A0F-98AB-4BFF-A7D6-2AD57BBE6E0A}"/>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7" name="Freeform: Shape 16">
                <a:extLst>
                  <a:ext uri="{FF2B5EF4-FFF2-40B4-BE49-F238E27FC236}">
                    <a16:creationId xmlns:a16="http://schemas.microsoft.com/office/drawing/2014/main" id="{DD4C8780-103D-4273-8C53-67974B2A94D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4AD6E1B3-1715-4109-8CB1-9105B0BFA99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8820D0E-8FC9-4216-A6BF-2299C5AF7C1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AF0D6914-EF36-446C-9B37-B29925ED144F}"/>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FFAE074B-38DD-4BDA-A83B-AC2A1E8D166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C8DE4EEA-58F1-46B6-B27D-4542CA39C042}"/>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436828B-D2E1-4D62-AAF4-796CB97FF89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5">
              <a:extLst>
                <a:ext uri="{FF2B5EF4-FFF2-40B4-BE49-F238E27FC236}">
                  <a16:creationId xmlns:a16="http://schemas.microsoft.com/office/drawing/2014/main" id="{885C3206-220B-4FE2-A199-6D4F2D7CE323}"/>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8" name="Date Placeholder 8">
            <a:extLst>
              <a:ext uri="{FF2B5EF4-FFF2-40B4-BE49-F238E27FC236}">
                <a16:creationId xmlns:a16="http://schemas.microsoft.com/office/drawing/2014/main" id="{B26AF064-D340-46EA-9C15-A6CB4E376465}"/>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29" name="Footer Placeholder 9">
            <a:extLst>
              <a:ext uri="{FF2B5EF4-FFF2-40B4-BE49-F238E27FC236}">
                <a16:creationId xmlns:a16="http://schemas.microsoft.com/office/drawing/2014/main" id="{03F75FA5-935D-4AF9-B1EF-2F4DAAE58FBE}"/>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30" name="Slide Number Placeholder 10">
            <a:extLst>
              <a:ext uri="{FF2B5EF4-FFF2-40B4-BE49-F238E27FC236}">
                <a16:creationId xmlns:a16="http://schemas.microsoft.com/office/drawing/2014/main" id="{71F9F335-851C-42ED-B5C1-9FABCA15FF02}"/>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
        <p:nvSpPr>
          <p:cNvPr id="25" name="Content Placeholder 24">
            <a:extLst>
              <a:ext uri="{FF2B5EF4-FFF2-40B4-BE49-F238E27FC236}">
                <a16:creationId xmlns:a16="http://schemas.microsoft.com/office/drawing/2014/main" id="{4330C721-3559-4CDE-B4AF-4F7C98229EB2}"/>
              </a:ext>
            </a:extLst>
          </p:cNvPr>
          <p:cNvSpPr>
            <a:spLocks noGrp="1"/>
          </p:cNvSpPr>
          <p:nvPr>
            <p:ph sz="quarter" idx="13"/>
          </p:nvPr>
        </p:nvSpPr>
        <p:spPr>
          <a:xfrm>
            <a:off x="1433513" y="2343150"/>
            <a:ext cx="9324975" cy="3552825"/>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664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6B68C4F3-DA58-488E-A1B9-C574806E06B1}"/>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7C14282E-9BBD-4DB8-9BEF-3B2029C43A8A}"/>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54227016-75FE-458D-8526-2BC0F6325277}"/>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F8D36287-4581-4AB3-AD73-BB1788B529CE}"/>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DA687500-D055-420B-BA89-C2497BEC9CEE}"/>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561ED86A-A615-457B-B605-DDEFA04887A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F9B08EFF-6109-4E38-8AE0-C0DC57673936}"/>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662AAAC3-A562-4FFF-9C3D-2A15BB0C8217}"/>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64532044-D738-480C-BFDC-BA047A4549FB}"/>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3" name="Title 1">
            <a:extLst>
              <a:ext uri="{FF2B5EF4-FFF2-40B4-BE49-F238E27FC236}">
                <a16:creationId xmlns:a16="http://schemas.microsoft.com/office/drawing/2014/main" id="{0E6D5A92-6D6E-4B53-BA01-E1231CF64FC0}"/>
              </a:ext>
            </a:extLst>
          </p:cNvPr>
          <p:cNvSpPr>
            <a:spLocks noGrp="1"/>
          </p:cNvSpPr>
          <p:nvPr>
            <p:ph type="title"/>
          </p:nvPr>
        </p:nvSpPr>
        <p:spPr>
          <a:xfrm>
            <a:off x="1198181" y="557191"/>
            <a:ext cx="9988166" cy="1325397"/>
          </a:xfrm>
          <a:prstGeom prst="rect">
            <a:avLst/>
          </a:prstGeom>
        </p:spPr>
        <p:txBody>
          <a:bodyPr/>
          <a:lstStyle>
            <a:lvl1pPr algn="ctr">
              <a:defRPr/>
            </a:lvl1pPr>
          </a:lstStyle>
          <a:p>
            <a:pPr>
              <a:lnSpc>
                <a:spcPct val="100000"/>
              </a:lnSpc>
            </a:pPr>
            <a:endParaRPr lang="en-US"/>
          </a:p>
        </p:txBody>
      </p:sp>
      <p:grpSp>
        <p:nvGrpSpPr>
          <p:cNvPr id="14" name="Bottom Right">
            <a:extLst>
              <a:ext uri="{FF2B5EF4-FFF2-40B4-BE49-F238E27FC236}">
                <a16:creationId xmlns:a16="http://schemas.microsoft.com/office/drawing/2014/main" id="{933458C1-788D-4D50-BC21-6447B0730D02}"/>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5" name="Graphic 157">
              <a:extLst>
                <a:ext uri="{FF2B5EF4-FFF2-40B4-BE49-F238E27FC236}">
                  <a16:creationId xmlns:a16="http://schemas.microsoft.com/office/drawing/2014/main" id="{0D41BA5F-BA2A-4386-A7B4-FB811DF5168B}"/>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7" name="Freeform: Shape 16">
                <a:extLst>
                  <a:ext uri="{FF2B5EF4-FFF2-40B4-BE49-F238E27FC236}">
                    <a16:creationId xmlns:a16="http://schemas.microsoft.com/office/drawing/2014/main" id="{EFDE3885-EA9A-4FF9-84BD-B43D6D1ED4D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5ECB0097-BB98-4FEC-A705-D82D6A97CA25}"/>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20E6CFFF-B349-4360-92E1-0451760008D5}"/>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6A22594E-9B08-4B25-8789-304CA2FC58A4}"/>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AE707CB4-8E5B-40D8-A59A-38A6B3619F2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51A45863-5560-4ACD-ACE3-94776845B138}"/>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D8510C7-0AAE-424E-8D10-9E3FC0DB98F1}"/>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5">
              <a:extLst>
                <a:ext uri="{FF2B5EF4-FFF2-40B4-BE49-F238E27FC236}">
                  <a16:creationId xmlns:a16="http://schemas.microsoft.com/office/drawing/2014/main" id="{9BA78C71-D0E4-4A5E-B6DB-3065CB6ACEC6}"/>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4" name="Date Placeholder 8">
            <a:extLst>
              <a:ext uri="{FF2B5EF4-FFF2-40B4-BE49-F238E27FC236}">
                <a16:creationId xmlns:a16="http://schemas.microsoft.com/office/drawing/2014/main" id="{4EC9294D-6492-44C5-AE14-74B5D86BAEE7}"/>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25" name="Footer Placeholder 9">
            <a:extLst>
              <a:ext uri="{FF2B5EF4-FFF2-40B4-BE49-F238E27FC236}">
                <a16:creationId xmlns:a16="http://schemas.microsoft.com/office/drawing/2014/main" id="{0E08DE30-AEBD-48F0-A130-0753399D6513}"/>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26" name="Slide Number Placeholder 10">
            <a:extLst>
              <a:ext uri="{FF2B5EF4-FFF2-40B4-BE49-F238E27FC236}">
                <a16:creationId xmlns:a16="http://schemas.microsoft.com/office/drawing/2014/main" id="{71415C84-324E-4C0D-B691-C384E436D649}"/>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
        <p:nvSpPr>
          <p:cNvPr id="3" name="Content Placeholder 2">
            <a:extLst>
              <a:ext uri="{FF2B5EF4-FFF2-40B4-BE49-F238E27FC236}">
                <a16:creationId xmlns:a16="http://schemas.microsoft.com/office/drawing/2014/main" id="{7A6A6618-F041-427E-AE99-91D2386AE897}"/>
              </a:ext>
            </a:extLst>
          </p:cNvPr>
          <p:cNvSpPr>
            <a:spLocks noGrp="1"/>
          </p:cNvSpPr>
          <p:nvPr>
            <p:ph sz="quarter" idx="13"/>
          </p:nvPr>
        </p:nvSpPr>
        <p:spPr>
          <a:xfrm>
            <a:off x="1860550" y="2055813"/>
            <a:ext cx="8662988" cy="3309937"/>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418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2"/>
        </a:solidFill>
        <a:effectLst/>
      </p:bgPr>
    </p:bg>
    <p:spTree>
      <p:nvGrpSpPr>
        <p:cNvPr id="1" name=""/>
        <p:cNvGrpSpPr/>
        <p:nvPr/>
      </p:nvGrpSpPr>
      <p:grpSpPr>
        <a:xfrm>
          <a:off x="0" y="0"/>
          <a:ext cx="0" cy="0"/>
          <a:chOff x="0" y="0"/>
          <a:chExt cx="0" cy="0"/>
        </a:xfrm>
      </p:grpSpPr>
      <p:grpSp>
        <p:nvGrpSpPr>
          <p:cNvPr id="8" name="Top left">
            <a:extLst>
              <a:ext uri="{FF2B5EF4-FFF2-40B4-BE49-F238E27FC236}">
                <a16:creationId xmlns:a16="http://schemas.microsoft.com/office/drawing/2014/main" id="{E7C1007A-38A4-44A0-BF98-887471DFFB32}"/>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9" name="Freeform: Shape 8">
              <a:extLst>
                <a:ext uri="{FF2B5EF4-FFF2-40B4-BE49-F238E27FC236}">
                  <a16:creationId xmlns:a16="http://schemas.microsoft.com/office/drawing/2014/main" id="{FFC8DFC3-A77D-4047-89B1-5A9587DD92E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10" name="Freeform: Shape 9">
              <a:extLst>
                <a:ext uri="{FF2B5EF4-FFF2-40B4-BE49-F238E27FC236}">
                  <a16:creationId xmlns:a16="http://schemas.microsoft.com/office/drawing/2014/main" id="{5367B319-DB4D-49DE-8B1B-D2F94F892C8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9FB6224A-9986-4980-9954-62E88B4E23A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84F0DA6F-4771-4DAA-B032-F2F1CD6D7FFF}"/>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Freeform: Shape 12">
              <a:extLst>
                <a:ext uri="{FF2B5EF4-FFF2-40B4-BE49-F238E27FC236}">
                  <a16:creationId xmlns:a16="http://schemas.microsoft.com/office/drawing/2014/main" id="{6E826A14-FAD5-41CA-8B7E-B4938DC64FB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Shape 13">
              <a:extLst>
                <a:ext uri="{FF2B5EF4-FFF2-40B4-BE49-F238E27FC236}">
                  <a16:creationId xmlns:a16="http://schemas.microsoft.com/office/drawing/2014/main" id="{EAD248F0-8D25-4CDF-814F-87863C8D4959}"/>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Shape 14">
              <a:extLst>
                <a:ext uri="{FF2B5EF4-FFF2-40B4-BE49-F238E27FC236}">
                  <a16:creationId xmlns:a16="http://schemas.microsoft.com/office/drawing/2014/main" id="{AAE247D0-EA10-4307-A6D9-DC65CD336229}"/>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816F0BC8-01B3-4EA5-8D3C-D08A7083C40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7" name="Bottom Right">
            <a:extLst>
              <a:ext uri="{FF2B5EF4-FFF2-40B4-BE49-F238E27FC236}">
                <a16:creationId xmlns:a16="http://schemas.microsoft.com/office/drawing/2014/main" id="{3C4C6F91-040E-49E0-B048-C983B556B4CD}"/>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8" name="Graphic 157">
              <a:extLst>
                <a:ext uri="{FF2B5EF4-FFF2-40B4-BE49-F238E27FC236}">
                  <a16:creationId xmlns:a16="http://schemas.microsoft.com/office/drawing/2014/main" id="{5F735938-366A-4689-940D-6AC867D18968}"/>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20" name="Freeform: Shape 19">
                <a:extLst>
                  <a:ext uri="{FF2B5EF4-FFF2-40B4-BE49-F238E27FC236}">
                    <a16:creationId xmlns:a16="http://schemas.microsoft.com/office/drawing/2014/main" id="{082D0C32-CA40-4D76-A0AE-355F4EDE9E47}"/>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D4AA2F5B-1059-4660-A88B-0138D3DEA11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8DBAAE2E-B09E-47A6-88B0-3B386570963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80123DD0-D648-4002-B4DD-748944CF16C9}"/>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B0FFF952-E585-449F-8014-AF83F5F6BF0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id="{60910C5D-897F-48B1-BECF-735BDC46365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98633913-4C49-4FE2-A15B-78DE0FD2685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9" name="Freeform: Shape 18">
              <a:extLst>
                <a:ext uri="{FF2B5EF4-FFF2-40B4-BE49-F238E27FC236}">
                  <a16:creationId xmlns:a16="http://schemas.microsoft.com/office/drawing/2014/main" id="{A9958AAF-ED1A-47A9-A07D-09465AFCF95E}"/>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46" name="Picture Placeholder 44">
            <a:extLst>
              <a:ext uri="{FF2B5EF4-FFF2-40B4-BE49-F238E27FC236}">
                <a16:creationId xmlns:a16="http://schemas.microsoft.com/office/drawing/2014/main" id="{FA2F33D7-521D-4F09-A571-EC79B9DD0EEC}"/>
              </a:ext>
            </a:extLst>
          </p:cNvPr>
          <p:cNvSpPr>
            <a:spLocks noGrp="1"/>
          </p:cNvSpPr>
          <p:nvPr>
            <p:ph type="pic" sz="quarter" idx="13" hasCustomPrompt="1"/>
          </p:nvPr>
        </p:nvSpPr>
        <p:spPr>
          <a:xfrm>
            <a:off x="-2962" y="588461"/>
            <a:ext cx="12194962" cy="5724601"/>
          </a:xfrm>
          <a:prstGeom prst="rect">
            <a:avLst/>
          </a:prstGeom>
        </p:spPr>
        <p:txBody>
          <a:bodyPr anchor="ctr"/>
          <a:lstStyle>
            <a:lvl1pPr marL="0" indent="0" algn="ctr">
              <a:buNone/>
              <a:defRPr sz="2000"/>
            </a:lvl1pPr>
          </a:lstStyle>
          <a:p>
            <a:r>
              <a:rPr lang="en-US"/>
              <a:t>Insert photo here</a:t>
            </a:r>
          </a:p>
        </p:txBody>
      </p:sp>
      <p:sp>
        <p:nvSpPr>
          <p:cNvPr id="2" name="Title 1">
            <a:extLst>
              <a:ext uri="{FF2B5EF4-FFF2-40B4-BE49-F238E27FC236}">
                <a16:creationId xmlns:a16="http://schemas.microsoft.com/office/drawing/2014/main" id="{0B44AEF9-63A1-44CB-BD42-5FDC2C575D5E}"/>
              </a:ext>
            </a:extLst>
          </p:cNvPr>
          <p:cNvSpPr>
            <a:spLocks noGrp="1"/>
          </p:cNvSpPr>
          <p:nvPr>
            <p:ph type="title" hasCustomPrompt="1"/>
          </p:nvPr>
        </p:nvSpPr>
        <p:spPr>
          <a:xfrm>
            <a:off x="7434263" y="1506070"/>
            <a:ext cx="4456111" cy="3135405"/>
          </a:xfrm>
          <a:prstGeom prst="rect">
            <a:avLst/>
          </a:prstGeom>
        </p:spPr>
        <p:txBody>
          <a:bodyPr/>
          <a:lstStyle>
            <a:lvl1pPr>
              <a:lnSpc>
                <a:spcPct val="110000"/>
              </a:lnSpc>
              <a:spcBef>
                <a:spcPts val="1000"/>
              </a:spcBef>
              <a:defRPr sz="4000">
                <a:solidFill>
                  <a:schemeClr val="bg1"/>
                </a:solidFill>
                <a:effectLst>
                  <a:outerShdw blurRad="38100" dist="38100" dir="2700000" algn="tl">
                    <a:srgbClr val="000000">
                      <a:alpha val="43137"/>
                    </a:srgbClr>
                  </a:outerShdw>
                </a:effectLst>
              </a:defRPr>
            </a:lvl1pPr>
          </a:lstStyle>
          <a:p>
            <a:r>
              <a:rPr lang="en-US"/>
              <a:t>Click to add text</a:t>
            </a:r>
          </a:p>
        </p:txBody>
      </p:sp>
      <p:sp>
        <p:nvSpPr>
          <p:cNvPr id="52" name="Text Placeholder 50">
            <a:extLst>
              <a:ext uri="{FF2B5EF4-FFF2-40B4-BE49-F238E27FC236}">
                <a16:creationId xmlns:a16="http://schemas.microsoft.com/office/drawing/2014/main" id="{5C6D6C0E-14CB-497A-A6C2-E067A88FA53A}"/>
              </a:ext>
            </a:extLst>
          </p:cNvPr>
          <p:cNvSpPr>
            <a:spLocks noGrp="1"/>
          </p:cNvSpPr>
          <p:nvPr>
            <p:ph type="body" sz="quarter" idx="15" hasCustomPrompt="1"/>
          </p:nvPr>
        </p:nvSpPr>
        <p:spPr>
          <a:xfrm>
            <a:off x="7434263" y="4778001"/>
            <a:ext cx="4430712" cy="971924"/>
          </a:xfrm>
          <a:prstGeom prst="rect">
            <a:avLst/>
          </a:prstGeom>
        </p:spPr>
        <p:txBody>
          <a:bodyPr/>
          <a:lstStyle>
            <a:lvl1pPr marL="0" indent="0">
              <a:buNone/>
              <a:defRPr sz="2800">
                <a:solidFill>
                  <a:schemeClr val="bg1"/>
                </a:solidFill>
                <a:effectLst>
                  <a:outerShdw blurRad="38100" dist="38100" dir="2700000" algn="tl">
                    <a:srgbClr val="000000">
                      <a:alpha val="43137"/>
                    </a:srgbClr>
                  </a:outerShdw>
                </a:effectLst>
                <a:latin typeface="+mj-lt"/>
              </a:defRPr>
            </a:lvl1pPr>
          </a:lstStyle>
          <a:p>
            <a:pPr lvl="0"/>
            <a:r>
              <a:rPr lang="en-US"/>
              <a:t>Click to subtitle</a:t>
            </a:r>
          </a:p>
        </p:txBody>
      </p:sp>
      <p:sp>
        <p:nvSpPr>
          <p:cNvPr id="47" name="Date Placeholder 8">
            <a:extLst>
              <a:ext uri="{FF2B5EF4-FFF2-40B4-BE49-F238E27FC236}">
                <a16:creationId xmlns:a16="http://schemas.microsoft.com/office/drawing/2014/main" id="{57880508-D524-4D72-B2D9-3EABCCBA5C93}"/>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48" name="Footer Placeholder 9">
            <a:extLst>
              <a:ext uri="{FF2B5EF4-FFF2-40B4-BE49-F238E27FC236}">
                <a16:creationId xmlns:a16="http://schemas.microsoft.com/office/drawing/2014/main" id="{FC67283E-EA51-43E9-A8CE-4D01EABCAB00}"/>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49" name="Slide Number Placeholder 10">
            <a:extLst>
              <a:ext uri="{FF2B5EF4-FFF2-40B4-BE49-F238E27FC236}">
                <a16:creationId xmlns:a16="http://schemas.microsoft.com/office/drawing/2014/main" id="{5008A3F2-2B1F-4E12-8D14-128006A2F571}"/>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21017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bg2"/>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3B353E9E-6F4F-441B-886F-D53691BE1378}"/>
              </a:ext>
            </a:extLst>
          </p:cNvPr>
          <p:cNvSpPr>
            <a:spLocks noGrp="1"/>
          </p:cNvSpPr>
          <p:nvPr>
            <p:ph type="pic" sz="quarter" idx="13"/>
          </p:nvPr>
        </p:nvSpPr>
        <p:spPr>
          <a:xfrm>
            <a:off x="1047750" y="1376793"/>
            <a:ext cx="2075688" cy="2073275"/>
          </a:xfrm>
          <a:prstGeom prst="round2DiagRect">
            <a:avLst/>
          </a:prstGeom>
        </p:spPr>
        <p:txBody>
          <a:bodyPr/>
          <a:lstStyle>
            <a:lvl1pPr>
              <a:defRPr sz="1600"/>
            </a:lvl1pPr>
          </a:lstStyle>
          <a:p>
            <a:endParaRPr lang="en-US"/>
          </a:p>
        </p:txBody>
      </p:sp>
      <p:sp>
        <p:nvSpPr>
          <p:cNvPr id="37" name="Picture Placeholder 23">
            <a:extLst>
              <a:ext uri="{FF2B5EF4-FFF2-40B4-BE49-F238E27FC236}">
                <a16:creationId xmlns:a16="http://schemas.microsoft.com/office/drawing/2014/main" id="{B5B9D2EE-DC4C-4740-AF09-5C66500163EA}"/>
              </a:ext>
            </a:extLst>
          </p:cNvPr>
          <p:cNvSpPr>
            <a:spLocks noGrp="1"/>
          </p:cNvSpPr>
          <p:nvPr>
            <p:ph type="pic" sz="quarter" idx="14"/>
          </p:nvPr>
        </p:nvSpPr>
        <p:spPr>
          <a:xfrm>
            <a:off x="3721626" y="1376793"/>
            <a:ext cx="2075688" cy="2073275"/>
          </a:xfrm>
          <a:prstGeom prst="round2DiagRect">
            <a:avLst/>
          </a:prstGeom>
        </p:spPr>
        <p:txBody>
          <a:bodyPr/>
          <a:lstStyle>
            <a:lvl1pPr>
              <a:defRPr sz="1600"/>
            </a:lvl1pPr>
          </a:lstStyle>
          <a:p>
            <a:endParaRPr lang="en-US"/>
          </a:p>
        </p:txBody>
      </p:sp>
      <p:sp>
        <p:nvSpPr>
          <p:cNvPr id="38" name="Picture Placeholder 23">
            <a:extLst>
              <a:ext uri="{FF2B5EF4-FFF2-40B4-BE49-F238E27FC236}">
                <a16:creationId xmlns:a16="http://schemas.microsoft.com/office/drawing/2014/main" id="{B81132E6-0A29-47B6-9E41-947D61422D45}"/>
              </a:ext>
            </a:extLst>
          </p:cNvPr>
          <p:cNvSpPr>
            <a:spLocks noGrp="1"/>
          </p:cNvSpPr>
          <p:nvPr>
            <p:ph type="pic" sz="quarter" idx="15"/>
          </p:nvPr>
        </p:nvSpPr>
        <p:spPr>
          <a:xfrm>
            <a:off x="6394260" y="1376793"/>
            <a:ext cx="2075688" cy="2073275"/>
          </a:xfrm>
          <a:prstGeom prst="round2DiagRect">
            <a:avLst/>
          </a:prstGeom>
        </p:spPr>
        <p:txBody>
          <a:bodyPr/>
          <a:lstStyle>
            <a:lvl1pPr>
              <a:defRPr sz="1600"/>
            </a:lvl1pPr>
          </a:lstStyle>
          <a:p>
            <a:endParaRPr lang="en-US"/>
          </a:p>
        </p:txBody>
      </p:sp>
      <p:sp>
        <p:nvSpPr>
          <p:cNvPr id="39" name="Picture Placeholder 23">
            <a:extLst>
              <a:ext uri="{FF2B5EF4-FFF2-40B4-BE49-F238E27FC236}">
                <a16:creationId xmlns:a16="http://schemas.microsoft.com/office/drawing/2014/main" id="{4C0E80EA-58EE-412B-A4AE-3EFE6BB25CF4}"/>
              </a:ext>
            </a:extLst>
          </p:cNvPr>
          <p:cNvSpPr>
            <a:spLocks noGrp="1"/>
          </p:cNvSpPr>
          <p:nvPr>
            <p:ph type="pic" sz="quarter" idx="16"/>
          </p:nvPr>
        </p:nvSpPr>
        <p:spPr>
          <a:xfrm>
            <a:off x="9057247" y="1376793"/>
            <a:ext cx="2075688" cy="2073275"/>
          </a:xfrm>
          <a:prstGeom prst="round2DiagRect">
            <a:avLst/>
          </a:prstGeom>
        </p:spPr>
        <p:txBody>
          <a:bodyPr/>
          <a:lstStyle>
            <a:lvl1pPr>
              <a:defRPr sz="1600"/>
            </a:lvl1pPr>
          </a:lstStyle>
          <a:p>
            <a:endParaRPr lang="en-US"/>
          </a:p>
        </p:txBody>
      </p:sp>
      <p:grpSp>
        <p:nvGrpSpPr>
          <p:cNvPr id="4" name="Top left">
            <a:extLst>
              <a:ext uri="{FF2B5EF4-FFF2-40B4-BE49-F238E27FC236}">
                <a16:creationId xmlns:a16="http://schemas.microsoft.com/office/drawing/2014/main" id="{698EF02E-6CA2-4CA6-9212-FFB45FA9AE45}"/>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AD5EB16E-0C22-49FD-A9C9-C4F0599D6A44}"/>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36172559-F798-4A8A-9698-620049B5E1E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1EF78E13-7F65-4E92-9600-C7EB240AAFB8}"/>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19D42D9C-D474-4039-AED0-7E1055E2B8DD}"/>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1B9CCFDE-F5F0-4883-8851-0FDCF34A1E9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A4195171-BFB5-4F1E-A417-55F80F5148AE}"/>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4B8D4B3A-91E6-4C2F-9123-094E5718BFCE}"/>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6325D776-3B6A-4BAA-B4F0-0944C0EABAEF}"/>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3" name="Bottom Right">
            <a:extLst>
              <a:ext uri="{FF2B5EF4-FFF2-40B4-BE49-F238E27FC236}">
                <a16:creationId xmlns:a16="http://schemas.microsoft.com/office/drawing/2014/main" id="{D45C93FD-55BA-4F2D-90F8-6DD517383A8C}"/>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4" name="Graphic 157">
              <a:extLst>
                <a:ext uri="{FF2B5EF4-FFF2-40B4-BE49-F238E27FC236}">
                  <a16:creationId xmlns:a16="http://schemas.microsoft.com/office/drawing/2014/main" id="{18B36122-15B8-4C6F-906C-77A513D374A4}"/>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6" name="Freeform: Shape 15">
                <a:extLst>
                  <a:ext uri="{FF2B5EF4-FFF2-40B4-BE49-F238E27FC236}">
                    <a16:creationId xmlns:a16="http://schemas.microsoft.com/office/drawing/2014/main" id="{B50C0A59-1449-4599-8828-44025BFECBEE}"/>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D9C52D9E-28AD-486F-B7C4-F04A7C4801E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9909F516-4614-4EFB-BCB1-15AA5C678F1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C3F02F4A-40B8-4D3C-B6B1-90E7B65255E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6BDCF159-602C-402C-A70E-34753F59D0F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4EB71FB2-F1B2-4117-BA16-95D8C9AC3E5E}"/>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42E9C5BE-5CF5-4EB1-8D41-FA7AA2DAE423}"/>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Freeform: Shape 14">
              <a:extLst>
                <a:ext uri="{FF2B5EF4-FFF2-40B4-BE49-F238E27FC236}">
                  <a16:creationId xmlns:a16="http://schemas.microsoft.com/office/drawing/2014/main" id="{09625B7A-8E4D-40D0-A98E-7A64991B9EAA}"/>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3" name="Title 1">
            <a:extLst>
              <a:ext uri="{FF2B5EF4-FFF2-40B4-BE49-F238E27FC236}">
                <a16:creationId xmlns:a16="http://schemas.microsoft.com/office/drawing/2014/main" id="{339C0337-ABAF-49EC-BD34-55A05ADF1175}"/>
              </a:ext>
            </a:extLst>
          </p:cNvPr>
          <p:cNvSpPr>
            <a:spLocks noGrp="1"/>
          </p:cNvSpPr>
          <p:nvPr>
            <p:ph type="title"/>
          </p:nvPr>
        </p:nvSpPr>
        <p:spPr>
          <a:xfrm>
            <a:off x="1198181" y="4625685"/>
            <a:ext cx="9988166" cy="1495403"/>
          </a:xfrm>
          <a:prstGeom prst="rect">
            <a:avLst/>
          </a:prstGeom>
        </p:spPr>
        <p:txBody>
          <a:bodyPr anchor="ctr"/>
          <a:lstStyle/>
          <a:p>
            <a:pPr>
              <a:lnSpc>
                <a:spcPct val="100000"/>
              </a:lnSpc>
            </a:pPr>
            <a:endParaRPr lang="en-US"/>
          </a:p>
        </p:txBody>
      </p:sp>
      <p:sp>
        <p:nvSpPr>
          <p:cNvPr id="28" name="Date Placeholder 8">
            <a:extLst>
              <a:ext uri="{FF2B5EF4-FFF2-40B4-BE49-F238E27FC236}">
                <a16:creationId xmlns:a16="http://schemas.microsoft.com/office/drawing/2014/main" id="{595B4059-AC5C-40F9-903D-D05AF8A73715}"/>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29" name="Footer Placeholder 9">
            <a:extLst>
              <a:ext uri="{FF2B5EF4-FFF2-40B4-BE49-F238E27FC236}">
                <a16:creationId xmlns:a16="http://schemas.microsoft.com/office/drawing/2014/main" id="{9E19627B-F45E-41E4-8387-B5D665DB6220}"/>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30" name="Slide Number Placeholder 10">
            <a:extLst>
              <a:ext uri="{FF2B5EF4-FFF2-40B4-BE49-F238E27FC236}">
                <a16:creationId xmlns:a16="http://schemas.microsoft.com/office/drawing/2014/main" id="{7AA8C8B6-7507-4A7B-A983-5D1FC6DB4AA7}"/>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
        <p:nvSpPr>
          <p:cNvPr id="40" name="Text Placeholder 39">
            <a:extLst>
              <a:ext uri="{FF2B5EF4-FFF2-40B4-BE49-F238E27FC236}">
                <a16:creationId xmlns:a16="http://schemas.microsoft.com/office/drawing/2014/main" id="{EF679943-2591-4C3C-A9D6-F8AD1E41DE02}"/>
              </a:ext>
            </a:extLst>
          </p:cNvPr>
          <p:cNvSpPr>
            <a:spLocks noGrp="1"/>
          </p:cNvSpPr>
          <p:nvPr>
            <p:ph type="body" sz="quarter" idx="17" hasCustomPrompt="1"/>
          </p:nvPr>
        </p:nvSpPr>
        <p:spPr>
          <a:xfrm>
            <a:off x="1047325" y="3669894"/>
            <a:ext cx="2075688"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a:t>Name</a:t>
            </a:r>
          </a:p>
        </p:txBody>
      </p:sp>
      <p:sp>
        <p:nvSpPr>
          <p:cNvPr id="41" name="Text Placeholder 39">
            <a:extLst>
              <a:ext uri="{FF2B5EF4-FFF2-40B4-BE49-F238E27FC236}">
                <a16:creationId xmlns:a16="http://schemas.microsoft.com/office/drawing/2014/main" id="{5EFF3AD0-ADD5-4CCC-A7B8-6E6DF274CC28}"/>
              </a:ext>
            </a:extLst>
          </p:cNvPr>
          <p:cNvSpPr>
            <a:spLocks noGrp="1"/>
          </p:cNvSpPr>
          <p:nvPr>
            <p:ph type="body" sz="quarter" idx="18" hasCustomPrompt="1"/>
          </p:nvPr>
        </p:nvSpPr>
        <p:spPr>
          <a:xfrm>
            <a:off x="1047325" y="3952612"/>
            <a:ext cx="2075688"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a:t>Title</a:t>
            </a:r>
          </a:p>
        </p:txBody>
      </p:sp>
      <p:sp>
        <p:nvSpPr>
          <p:cNvPr id="45" name="Text Placeholder 39">
            <a:extLst>
              <a:ext uri="{FF2B5EF4-FFF2-40B4-BE49-F238E27FC236}">
                <a16:creationId xmlns:a16="http://schemas.microsoft.com/office/drawing/2014/main" id="{F84D2534-80B7-4C76-8CC7-C155F4923008}"/>
              </a:ext>
            </a:extLst>
          </p:cNvPr>
          <p:cNvSpPr>
            <a:spLocks noGrp="1"/>
          </p:cNvSpPr>
          <p:nvPr>
            <p:ph type="body" sz="quarter" idx="19" hasCustomPrompt="1"/>
          </p:nvPr>
        </p:nvSpPr>
        <p:spPr>
          <a:xfrm>
            <a:off x="3721626" y="3663772"/>
            <a:ext cx="2075688"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a:t>Name</a:t>
            </a:r>
          </a:p>
        </p:txBody>
      </p:sp>
      <p:sp>
        <p:nvSpPr>
          <p:cNvPr id="46" name="Text Placeholder 39">
            <a:extLst>
              <a:ext uri="{FF2B5EF4-FFF2-40B4-BE49-F238E27FC236}">
                <a16:creationId xmlns:a16="http://schemas.microsoft.com/office/drawing/2014/main" id="{074FF2A5-4FD0-475E-B34F-956208C2C7DA}"/>
              </a:ext>
            </a:extLst>
          </p:cNvPr>
          <p:cNvSpPr>
            <a:spLocks noGrp="1"/>
          </p:cNvSpPr>
          <p:nvPr>
            <p:ph type="body" sz="quarter" idx="20" hasCustomPrompt="1"/>
          </p:nvPr>
        </p:nvSpPr>
        <p:spPr>
          <a:xfrm>
            <a:off x="3721626" y="3946490"/>
            <a:ext cx="2075688"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a:t>Title</a:t>
            </a:r>
          </a:p>
        </p:txBody>
      </p:sp>
      <p:sp>
        <p:nvSpPr>
          <p:cNvPr id="47" name="Text Placeholder 39">
            <a:extLst>
              <a:ext uri="{FF2B5EF4-FFF2-40B4-BE49-F238E27FC236}">
                <a16:creationId xmlns:a16="http://schemas.microsoft.com/office/drawing/2014/main" id="{D39B066F-DC64-4779-B6D2-EB90B137438F}"/>
              </a:ext>
            </a:extLst>
          </p:cNvPr>
          <p:cNvSpPr>
            <a:spLocks noGrp="1"/>
          </p:cNvSpPr>
          <p:nvPr>
            <p:ph type="body" sz="quarter" idx="21" hasCustomPrompt="1"/>
          </p:nvPr>
        </p:nvSpPr>
        <p:spPr>
          <a:xfrm>
            <a:off x="6394260" y="3673396"/>
            <a:ext cx="2075688"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a:t>Name</a:t>
            </a:r>
          </a:p>
        </p:txBody>
      </p:sp>
      <p:sp>
        <p:nvSpPr>
          <p:cNvPr id="48" name="Text Placeholder 39">
            <a:extLst>
              <a:ext uri="{FF2B5EF4-FFF2-40B4-BE49-F238E27FC236}">
                <a16:creationId xmlns:a16="http://schemas.microsoft.com/office/drawing/2014/main" id="{A7A64C29-8FC5-4291-9F73-B5D6A4E223FA}"/>
              </a:ext>
            </a:extLst>
          </p:cNvPr>
          <p:cNvSpPr>
            <a:spLocks noGrp="1"/>
          </p:cNvSpPr>
          <p:nvPr>
            <p:ph type="body" sz="quarter" idx="22" hasCustomPrompt="1"/>
          </p:nvPr>
        </p:nvSpPr>
        <p:spPr>
          <a:xfrm>
            <a:off x="6394260" y="3956114"/>
            <a:ext cx="2075688"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a:t>Title</a:t>
            </a:r>
          </a:p>
        </p:txBody>
      </p:sp>
      <p:sp>
        <p:nvSpPr>
          <p:cNvPr id="49" name="Text Placeholder 39">
            <a:extLst>
              <a:ext uri="{FF2B5EF4-FFF2-40B4-BE49-F238E27FC236}">
                <a16:creationId xmlns:a16="http://schemas.microsoft.com/office/drawing/2014/main" id="{4013DD3C-DA77-4D01-9929-C5A92618B365}"/>
              </a:ext>
            </a:extLst>
          </p:cNvPr>
          <p:cNvSpPr>
            <a:spLocks noGrp="1"/>
          </p:cNvSpPr>
          <p:nvPr>
            <p:ph type="body" sz="quarter" idx="23" hasCustomPrompt="1"/>
          </p:nvPr>
        </p:nvSpPr>
        <p:spPr>
          <a:xfrm>
            <a:off x="9057247" y="3673396"/>
            <a:ext cx="2075688"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a:t>Name</a:t>
            </a:r>
          </a:p>
        </p:txBody>
      </p:sp>
      <p:sp>
        <p:nvSpPr>
          <p:cNvPr id="50" name="Text Placeholder 39">
            <a:extLst>
              <a:ext uri="{FF2B5EF4-FFF2-40B4-BE49-F238E27FC236}">
                <a16:creationId xmlns:a16="http://schemas.microsoft.com/office/drawing/2014/main" id="{7B511BF1-3697-426A-B69F-372C0D423DA3}"/>
              </a:ext>
            </a:extLst>
          </p:cNvPr>
          <p:cNvSpPr>
            <a:spLocks noGrp="1"/>
          </p:cNvSpPr>
          <p:nvPr>
            <p:ph type="body" sz="quarter" idx="24" hasCustomPrompt="1"/>
          </p:nvPr>
        </p:nvSpPr>
        <p:spPr>
          <a:xfrm>
            <a:off x="9057247" y="3956114"/>
            <a:ext cx="2075688"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a:t>Title</a:t>
            </a:r>
          </a:p>
        </p:txBody>
      </p:sp>
    </p:spTree>
    <p:extLst>
      <p:ext uri="{BB962C8B-B14F-4D97-AF65-F5344CB8AC3E}">
        <p14:creationId xmlns:p14="http://schemas.microsoft.com/office/powerpoint/2010/main" val="173048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2FFEA91A-0EFC-48F7-B7D5-80A0E1B7623B}"/>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516EB67A-55A4-4D1D-925D-7970028D95E6}"/>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E5E55AEF-DB73-4710-9416-FEB3FD97C15C}"/>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FD2908CE-9399-4B3D-AA3B-9C535EF8B4A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8639D73A-BE27-4C16-844B-7258A8A11179}"/>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1A76B215-E0A3-46C3-9D5F-9365987E538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C6EC2A41-C8B0-4DAF-963A-25A1129447CA}"/>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BA7290A1-550E-4C14-9692-08A32E70131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2C1450BD-4122-4D86-ABD1-F26F1194C6E6}"/>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3" name="Bottom Right">
            <a:extLst>
              <a:ext uri="{FF2B5EF4-FFF2-40B4-BE49-F238E27FC236}">
                <a16:creationId xmlns:a16="http://schemas.microsoft.com/office/drawing/2014/main" id="{BE4E36A0-93C4-40C8-8EEF-C463BBC763FF}"/>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4" name="Graphic 157">
              <a:extLst>
                <a:ext uri="{FF2B5EF4-FFF2-40B4-BE49-F238E27FC236}">
                  <a16:creationId xmlns:a16="http://schemas.microsoft.com/office/drawing/2014/main" id="{1CCF8ACD-1787-41D1-B29E-E10FAE033089}"/>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6" name="Freeform: Shape 15">
                <a:extLst>
                  <a:ext uri="{FF2B5EF4-FFF2-40B4-BE49-F238E27FC236}">
                    <a16:creationId xmlns:a16="http://schemas.microsoft.com/office/drawing/2014/main" id="{C622B3C7-2A88-4657-8DEC-962E52F43F11}"/>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5C36A0C0-7D0D-4D1D-9316-224CF1A823A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D8D15477-C8B6-4ADB-BD54-698A9B5915E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20A4C13F-5758-4BE4-9925-C6E35301C4B7}"/>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C9A29BFA-3801-4847-A1E1-87A32423B40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20C42F85-0FBE-48C0-A629-8BC17C93C2F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2E443C38-4EE5-4E5F-ADF6-66502151DB3F}"/>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Freeform: Shape 14">
              <a:extLst>
                <a:ext uri="{FF2B5EF4-FFF2-40B4-BE49-F238E27FC236}">
                  <a16:creationId xmlns:a16="http://schemas.microsoft.com/office/drawing/2014/main" id="{F754DE6C-441A-4CEF-B2BF-E2755FD916C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3" name="Title 1">
            <a:extLst>
              <a:ext uri="{FF2B5EF4-FFF2-40B4-BE49-F238E27FC236}">
                <a16:creationId xmlns:a16="http://schemas.microsoft.com/office/drawing/2014/main" id="{4E5B71B3-BF16-460A-B638-D1A604335869}"/>
              </a:ext>
            </a:extLst>
          </p:cNvPr>
          <p:cNvSpPr>
            <a:spLocks noGrp="1"/>
          </p:cNvSpPr>
          <p:nvPr>
            <p:ph type="title"/>
          </p:nvPr>
        </p:nvSpPr>
        <p:spPr>
          <a:xfrm>
            <a:off x="1198181" y="4625685"/>
            <a:ext cx="9988166" cy="1495403"/>
          </a:xfrm>
          <a:prstGeom prst="rect">
            <a:avLst/>
          </a:prstGeom>
        </p:spPr>
        <p:txBody>
          <a:bodyPr anchor="ctr"/>
          <a:lstStyle/>
          <a:p>
            <a:pPr>
              <a:lnSpc>
                <a:spcPct val="100000"/>
              </a:lnSpc>
            </a:pPr>
            <a:endParaRPr lang="en-US"/>
          </a:p>
        </p:txBody>
      </p:sp>
      <p:sp>
        <p:nvSpPr>
          <p:cNvPr id="24" name="Date Placeholder 8">
            <a:extLst>
              <a:ext uri="{FF2B5EF4-FFF2-40B4-BE49-F238E27FC236}">
                <a16:creationId xmlns:a16="http://schemas.microsoft.com/office/drawing/2014/main" id="{9571135A-2E5D-477D-B14A-2B9AA4555399}"/>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25" name="Footer Placeholder 9">
            <a:extLst>
              <a:ext uri="{FF2B5EF4-FFF2-40B4-BE49-F238E27FC236}">
                <a16:creationId xmlns:a16="http://schemas.microsoft.com/office/drawing/2014/main" id="{13453AD8-C108-4346-9519-C496F8B0E217}"/>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26" name="Slide Number Placeholder 10">
            <a:extLst>
              <a:ext uri="{FF2B5EF4-FFF2-40B4-BE49-F238E27FC236}">
                <a16:creationId xmlns:a16="http://schemas.microsoft.com/office/drawing/2014/main" id="{EBB5DBC4-2BAD-41DC-AFCC-11E01A842887}"/>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
        <p:nvSpPr>
          <p:cNvPr id="3" name="Content Placeholder 2">
            <a:extLst>
              <a:ext uri="{FF2B5EF4-FFF2-40B4-BE49-F238E27FC236}">
                <a16:creationId xmlns:a16="http://schemas.microsoft.com/office/drawing/2014/main" id="{0277A857-1402-4ABB-A7CC-9467704990C1}"/>
              </a:ext>
            </a:extLst>
          </p:cNvPr>
          <p:cNvSpPr>
            <a:spLocks noGrp="1"/>
          </p:cNvSpPr>
          <p:nvPr>
            <p:ph sz="quarter" idx="13"/>
          </p:nvPr>
        </p:nvSpPr>
        <p:spPr>
          <a:xfrm>
            <a:off x="641350" y="501650"/>
            <a:ext cx="10909300" cy="434975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024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1520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722" r:id="rId8"/>
    <p:sldLayoutId id="2147483693" r:id="rId9"/>
    <p:sldLayoutId id="2147483694" r:id="rId10"/>
    <p:sldLayoutId id="2147483695" r:id="rId11"/>
    <p:sldLayoutId id="2147483720" r:id="rId12"/>
    <p:sldLayoutId id="2147483721" r:id="rId13"/>
  </p:sldLayoutIdLst>
  <p:hf hdr="0" dt="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0"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42" name="Top Left">
            <a:extLst>
              <a:ext uri="{FF2B5EF4-FFF2-40B4-BE49-F238E27FC236}">
                <a16:creationId xmlns:a16="http://schemas.microsoft.com/office/drawing/2014/main" id="{FC280B3D-FC68-4DDC-950C-506B5C6838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0" y="-3087"/>
            <a:chExt cx="7921775" cy="6887020"/>
          </a:xfrm>
        </p:grpSpPr>
        <p:sp>
          <p:nvSpPr>
            <p:cNvPr id="43" name="Freeform: Shape 42">
              <a:extLst>
                <a:ext uri="{FF2B5EF4-FFF2-40B4-BE49-F238E27FC236}">
                  <a16:creationId xmlns:a16="http://schemas.microsoft.com/office/drawing/2014/main" id="{4EA2AE61-06D9-484D-8DD1-BACA157CC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0919" y="61392"/>
              <a:ext cx="4450856" cy="6822541"/>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274" y="1582560"/>
              <a:ext cx="4133888" cy="5301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931" y="3518322"/>
              <a:ext cx="2880722" cy="3317378"/>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69" y="2957679"/>
              <a:ext cx="2196245" cy="3010367"/>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34043" y="2855696"/>
              <a:ext cx="1200999" cy="3994030"/>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7437" y="5668418"/>
              <a:ext cx="1982111" cy="1181308"/>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25817"/>
              <a:ext cx="2282549" cy="5138883"/>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53524"/>
              <a:ext cx="1650357" cy="4733534"/>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379002"/>
              <a:ext cx="1123546" cy="411627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798206"/>
              <a:ext cx="756945" cy="3350210"/>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247513"/>
              <a:ext cx="515229" cy="2438941"/>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752232"/>
              <a:ext cx="300409" cy="1599679"/>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31253" y="14016"/>
              <a:ext cx="5523537" cy="3012568"/>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87455" y="75587"/>
              <a:ext cx="4681672" cy="2637228"/>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0305" y="31802"/>
              <a:ext cx="3763077" cy="2110194"/>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62" name="Bottom Right">
            <a:extLst>
              <a:ext uri="{FF2B5EF4-FFF2-40B4-BE49-F238E27FC236}">
                <a16:creationId xmlns:a16="http://schemas.microsoft.com/office/drawing/2014/main" id="{88540B56-6256-419C-AC81-7B56D0DD7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3" name="Freeform: Shape 62">
              <a:extLst>
                <a:ext uri="{FF2B5EF4-FFF2-40B4-BE49-F238E27FC236}">
                  <a16:creationId xmlns:a16="http://schemas.microsoft.com/office/drawing/2014/main" id="{EB5E9C2F-6749-4023-8E94-45C1C3FC6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4" name="Graphic 157">
              <a:extLst>
                <a:ext uri="{FF2B5EF4-FFF2-40B4-BE49-F238E27FC236}">
                  <a16:creationId xmlns:a16="http://schemas.microsoft.com/office/drawing/2014/main" id="{D87C11F9-4A6E-44BC-BF6C-0468EFD71B2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6" name="Freeform: Shape 65">
                <a:extLst>
                  <a:ext uri="{FF2B5EF4-FFF2-40B4-BE49-F238E27FC236}">
                    <a16:creationId xmlns:a16="http://schemas.microsoft.com/office/drawing/2014/main" id="{2B1B9F72-6727-48A7-A229-1B9E8620C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F112D38F-1CDF-4293-96FC-2190D0395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CF3E4DE9-57D9-4C4C-BE4E-7F081A1B3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6BB673C9-C994-4CA3-B78E-F65C5F8C6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9B6FF51D-0B4A-4C30-AEC8-D66E88C98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DCF516A0-FBBD-4A87-9E93-708625DE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6F1EDD83-3119-40A9-B093-626EB1B12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5" name="Freeform: Shape 64">
              <a:extLst>
                <a:ext uri="{FF2B5EF4-FFF2-40B4-BE49-F238E27FC236}">
                  <a16:creationId xmlns:a16="http://schemas.microsoft.com/office/drawing/2014/main" id="{BA5F46DB-9B25-49AD-BC98-191E88919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itle 3">
            <a:extLst>
              <a:ext uri="{FF2B5EF4-FFF2-40B4-BE49-F238E27FC236}">
                <a16:creationId xmlns:a16="http://schemas.microsoft.com/office/drawing/2014/main" id="{140983E0-FEBB-4B45-B00C-917965EBE17F}"/>
              </a:ext>
            </a:extLst>
          </p:cNvPr>
          <p:cNvSpPr>
            <a:spLocks noGrp="1"/>
          </p:cNvSpPr>
          <p:nvPr>
            <p:ph type="ctrTitle"/>
          </p:nvPr>
        </p:nvSpPr>
        <p:spPr>
          <a:xfrm>
            <a:off x="994404" y="731041"/>
            <a:ext cx="10191942" cy="3173034"/>
          </a:xfrm>
        </p:spPr>
        <p:txBody>
          <a:bodyPr vert="horz" lIns="91440" tIns="45720" rIns="91440" bIns="45720" rtlCol="0" anchor="b">
            <a:normAutofit/>
          </a:bodyPr>
          <a:lstStyle/>
          <a:p>
            <a:pPr algn="ctr"/>
            <a:r>
              <a:rPr lang="en-US" sz="6600"/>
              <a:t>Machine Learning/Deep Learning Concepts</a:t>
            </a:r>
            <a:endParaRPr lang="en-US" sz="6600" kern="1200">
              <a:latin typeface="+mj-lt"/>
              <a:ea typeface="+mj-ea"/>
              <a:cs typeface="+mj-cs"/>
            </a:endParaRPr>
          </a:p>
        </p:txBody>
      </p:sp>
      <p:sp>
        <p:nvSpPr>
          <p:cNvPr id="5" name="Subtitle 4">
            <a:extLst>
              <a:ext uri="{FF2B5EF4-FFF2-40B4-BE49-F238E27FC236}">
                <a16:creationId xmlns:a16="http://schemas.microsoft.com/office/drawing/2014/main" id="{E0DB9D88-9963-482B-B907-C09FB61E06F7}"/>
              </a:ext>
            </a:extLst>
          </p:cNvPr>
          <p:cNvSpPr>
            <a:spLocks noGrp="1"/>
          </p:cNvSpPr>
          <p:nvPr>
            <p:ph type="subTitle" idx="1"/>
          </p:nvPr>
        </p:nvSpPr>
        <p:spPr>
          <a:xfrm>
            <a:off x="1524000" y="4069354"/>
            <a:ext cx="9144000" cy="1265285"/>
          </a:xfrm>
        </p:spPr>
        <p:txBody>
          <a:bodyPr vert="horz" lIns="91440" tIns="45720" rIns="91440" bIns="45720" rtlCol="0">
            <a:normAutofit/>
          </a:bodyPr>
          <a:lstStyle/>
          <a:p>
            <a:pPr algn="ctr"/>
            <a:r>
              <a:rPr lang="en-US" sz="2200" kern="1200">
                <a:solidFill>
                  <a:schemeClr val="tx2"/>
                </a:solidFill>
                <a:latin typeface="+mn-lt"/>
                <a:ea typeface="+mn-ea"/>
                <a:cs typeface="+mn-cs"/>
              </a:rPr>
              <a:t>Aashish Mahato</a:t>
            </a:r>
          </a:p>
        </p:txBody>
      </p:sp>
      <p:grpSp>
        <p:nvGrpSpPr>
          <p:cNvPr id="74"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75" name="Straight Connector 74">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76" name="Straight Connector 75">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103437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84AA4D-AFB4-9EBF-C48B-B5EF3EA5C321}"/>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66F1CDC4-677F-FFE5-F2E4-5E034A834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7B03172C-3C53-00D2-0CB6-008E6713B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E6BB5313-DA54-6B52-11BB-D9936B99D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617DBDCF-9CB3-1F97-009B-143F2C0396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9AE2637C-FFCA-9F7B-5344-0C02ADBCA0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407945EC-9704-FC00-82A6-94AD5C465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1A94290F-EF32-5C93-AC9C-C5832453F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544F589C-767B-8CB0-24B3-133A38B86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A477999-9D61-0120-A0E8-B4F8DF67C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92F1ADC6-82D3-5ADC-9A95-16FE21FBCA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2AB1C8AD-E89B-F360-7601-BD53C8E49E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79DA3598-0624-FB68-E67B-E28B5BF7B7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C655957A-C867-2697-5207-6F89475387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D1257065-14E5-F1A9-004D-ED317A571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B0125696-023B-521A-D23B-56D93A1FF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5C5377E0-1CB5-8F62-86D4-C2955F7640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A7DDC4C3-AFCC-D91F-5DB6-5FAD7FDC9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6B6BEB5A-64C8-D0FA-6E26-FC7C2C5BCC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6BFF3489-CFD8-9A30-0842-27A52718A5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D54E522C-C3A1-AED9-667B-B320FBE3E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986DDB15-CC2C-0DBF-B57B-5031A2F04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E801A96B-ED7C-C5D3-D58E-C5A4EE78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658078FD-24A8-53DF-B652-12C2B7C8BB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E5105AE7-8270-195D-2145-072828346A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DA54F16A-E0E8-3547-9ACF-3AB67BFC0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2776B99B-2EAB-0B1B-0C4B-A765A7A6B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C53C044F-6293-E1B3-510C-053DF7A13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36130C49-83E5-2200-41A2-12E846105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0FB025A6-FA4D-CBF8-6165-EA879E921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7454F10B-9F12-12F3-8C5D-86FEA0A1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4342B049-E851-08D4-D54A-A61ABBDCB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778CC84F-2AF3-F6A9-16F5-9AF731C625F3}"/>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a:t>How does fine-tuning work</a:t>
            </a:r>
            <a:r>
              <a:rPr lang="en-US" kern="1200">
                <a:latin typeface="+mj-lt"/>
                <a:ea typeface="+mj-ea"/>
                <a:cs typeface="+mj-cs"/>
              </a:rPr>
              <a:t>?</a:t>
            </a:r>
          </a:p>
        </p:txBody>
      </p:sp>
      <p:grpSp>
        <p:nvGrpSpPr>
          <p:cNvPr id="111" name="Bottom Right">
            <a:extLst>
              <a:ext uri="{FF2B5EF4-FFF2-40B4-BE49-F238E27FC236}">
                <a16:creationId xmlns:a16="http://schemas.microsoft.com/office/drawing/2014/main" id="{79CF7AAC-636C-9D73-33ED-5C6B8A94D1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67060D59-3A48-C13B-A049-7C387CD86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C3338887-E970-EAC9-3929-593872D1022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286F8B67-F684-C6F9-6080-112F2B74C9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EC89F0A3-CC4D-068C-954D-D74BF579D8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8E20D46B-D6F5-20B9-F3B4-01B504D9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57C09C67-B4FF-F86A-8B71-38F062956B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25F7C3D7-981D-0DA4-714A-F3D5F27056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F3DEA27C-DFA5-BCE1-714D-8D2A42D93F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FE700329-9189-C04C-39A2-A34694CB93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92C84CA5-B487-DE5E-6FC2-038B57B3E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E1759608-67B8-EEDE-35E2-AA025EA66DB3}"/>
              </a:ext>
            </a:extLst>
          </p:cNvPr>
          <p:cNvSpPr>
            <a:spLocks noGrp="1"/>
          </p:cNvSpPr>
          <p:nvPr>
            <p:ph idx="1"/>
          </p:nvPr>
        </p:nvSpPr>
        <p:spPr>
          <a:xfrm>
            <a:off x="1194512" y="1675026"/>
            <a:ext cx="9978765" cy="4481854"/>
          </a:xfrm>
          <a:prstGeom prst="roundRect">
            <a:avLst/>
          </a:prstGeom>
        </p:spPr>
        <p:txBody>
          <a:bodyPr vert="horz" lIns="91440" tIns="45720" rIns="91440" bIns="45720" rtlCol="0" anchor="t">
            <a:normAutofit/>
          </a:bodyPr>
          <a:lstStyle/>
          <a:p>
            <a:pPr algn="just">
              <a:lnSpc>
                <a:spcPct val="150000"/>
              </a:lnSpc>
              <a:buFont typeface="Avenir Next LT Pro" panose="020B0504020202020204" pitchFamily="34" charset="0"/>
              <a:buChar char="+"/>
            </a:pPr>
            <a:endParaRPr lang="en-US">
              <a:ea typeface="+mn-lt"/>
              <a:cs typeface="+mn-lt"/>
            </a:endParaRPr>
          </a:p>
          <a:p>
            <a:pPr lvl="1" algn="just">
              <a:lnSpc>
                <a:spcPct val="150000"/>
              </a:lnSpc>
              <a:buFont typeface="Courier New" panose="020B0504020202020204" pitchFamily="34" charset="0"/>
              <a:buChar char="o"/>
            </a:pPr>
            <a:r>
              <a:rPr lang="en-US" sz="1800">
                <a:ea typeface="+mn-lt"/>
                <a:cs typeface="+mn-lt"/>
              </a:rPr>
              <a:t>Validate the model: Test the fine-tuned model on a validation set to measure its performance and ability to generalize to new data.</a:t>
            </a:r>
          </a:p>
          <a:p>
            <a:pPr lvl="1" algn="just">
              <a:lnSpc>
                <a:spcPct val="150000"/>
              </a:lnSpc>
              <a:buFont typeface="Courier New" panose="020B0504020202020204" pitchFamily="34" charset="0"/>
              <a:buChar char="o"/>
            </a:pPr>
            <a:r>
              <a:rPr lang="en-US" sz="1800">
                <a:ea typeface="+mn-lt"/>
                <a:cs typeface="+mn-lt"/>
              </a:rPr>
              <a:t>Prepare the fine-tuned model for deployment by exporting it in a format compatible with your production environment, such as ONNX or TensorFlow </a:t>
            </a:r>
            <a:r>
              <a:rPr lang="en-US" sz="1800" err="1">
                <a:ea typeface="+mn-lt"/>
                <a:cs typeface="+mn-lt"/>
              </a:rPr>
              <a:t>SavedModel</a:t>
            </a:r>
            <a:r>
              <a:rPr lang="en-US" sz="1800">
                <a:ea typeface="+mn-lt"/>
                <a:cs typeface="+mn-lt"/>
              </a:rPr>
              <a:t>.</a:t>
            </a:r>
          </a:p>
          <a:p>
            <a:pPr lvl="1" algn="just">
              <a:lnSpc>
                <a:spcPct val="150000"/>
              </a:lnSpc>
              <a:buFont typeface="Courier New" panose="020B0504020202020204" pitchFamily="34" charset="0"/>
              <a:buChar char="o"/>
            </a:pPr>
            <a:endParaRPr lang="en-US" sz="1800">
              <a:ea typeface="+mn-lt"/>
              <a:cs typeface="+mn-lt"/>
            </a:endParaRPr>
          </a:p>
          <a:p>
            <a:pPr lvl="1" algn="just">
              <a:lnSpc>
                <a:spcPct val="150000"/>
              </a:lnSpc>
              <a:buFont typeface="Courier New" panose="020B0504020202020204" pitchFamily="34" charset="0"/>
              <a:buChar char="o"/>
            </a:pPr>
            <a:endParaRPr lang="en-US" sz="1800">
              <a:ea typeface="+mn-lt"/>
              <a:cs typeface="+mn-lt"/>
            </a:endParaRPr>
          </a:p>
        </p:txBody>
      </p:sp>
      <p:sp>
        <p:nvSpPr>
          <p:cNvPr id="7" name="Slide Number Placeholder 6">
            <a:extLst>
              <a:ext uri="{FF2B5EF4-FFF2-40B4-BE49-F238E27FC236}">
                <a16:creationId xmlns:a16="http://schemas.microsoft.com/office/drawing/2014/main" id="{D1C16F95-2366-AC07-753E-A007094F0E59}"/>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10</a:t>
            </a:fld>
            <a:endParaRPr lang="en-US" cap="all">
              <a:cs typeface="Segoe UI Semilight" panose="020B0402040204020203" pitchFamily="34" charset="0"/>
            </a:endParaRPr>
          </a:p>
        </p:txBody>
      </p:sp>
    </p:spTree>
    <p:extLst>
      <p:ext uri="{BB962C8B-B14F-4D97-AF65-F5344CB8AC3E}">
        <p14:creationId xmlns:p14="http://schemas.microsoft.com/office/powerpoint/2010/main" val="2542635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0921E1-B86A-C62D-EB7D-5BFA9887456E}"/>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BE1D2711-846F-40C5-AEEE-56FC5C501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C8A432F3-2744-CE28-FAC4-B0C01AE7D0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4550B574-285D-B5B8-5C6C-A116AC8BF2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7E1CA9E8-FC5E-6EF8-AAD8-4110C5F58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D0B9B9D7-C945-5CDA-0338-C0A40635BD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8CD4A2D9-3D7C-D7C2-BDD9-10C0EBA30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8304E9DE-AB37-1920-76D0-005AF4E2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E04C839-1E51-AA4D-A080-2D7B5C2987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89D3110A-1237-6A8E-D611-4335C3FEBC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EA48A0E9-7F5A-D707-2A01-9C2C33FE8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0C15EBE6-0832-D958-0BE7-EE2072022F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2F40E839-66DB-7A2E-B07F-B76DBAFDB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5F6C382B-FA68-2249-6C03-4BDAF7C335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D6335784-D96F-C1CE-463C-E55D5697C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DD2865F3-52DF-F09A-75DC-F15DD3DEC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BF2150A9-9E51-35F8-219A-5068C374A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84DAA6FF-6508-18F2-9358-B646F7D73A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92DB86A8-FE55-5729-FB75-FF61B60CA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F1E65329-21AB-F503-CCC7-E4266A102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817FE18D-6E37-8A52-F914-254036A2C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2FCDC12B-EA28-0360-5001-610901929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CBFCCF93-87FF-65E3-213E-F4B0DB57A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96897754-9047-BD76-C29E-68254B77CD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926F84B0-E509-A226-815F-8660B726F9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F1333ABA-277D-8CE1-4D28-4637943E0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4329D62E-C7AA-C972-0371-82FE75CA35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CEA939DC-52E2-3D22-BCA3-FB3854E024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32CCA98F-C907-B26B-CFB9-F2010E2B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701C4820-A390-DCF9-B03E-79A87BCD84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EF5E4E68-6AF5-860D-3A75-36A034665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E926A238-1FA1-732D-C6B3-C86F2CEEB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976A049B-BF28-A468-270D-5336497C2341}"/>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a:t>Benefits of fine-tuning</a:t>
            </a:r>
            <a:endParaRPr lang="en-US" kern="1200">
              <a:latin typeface="+mj-lt"/>
              <a:ea typeface="+mj-ea"/>
              <a:cs typeface="+mj-cs"/>
            </a:endParaRPr>
          </a:p>
        </p:txBody>
      </p:sp>
      <p:grpSp>
        <p:nvGrpSpPr>
          <p:cNvPr id="111" name="Bottom Right">
            <a:extLst>
              <a:ext uri="{FF2B5EF4-FFF2-40B4-BE49-F238E27FC236}">
                <a16:creationId xmlns:a16="http://schemas.microsoft.com/office/drawing/2014/main" id="{5C96DDEF-D4F4-274B-094B-25B43B25C7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62C81129-3D5C-44A0-3DFA-C90D637C32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87676956-0B2B-D7CA-503C-7DC1E9A1B0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F93798E4-2B0B-29AF-E6CF-5A151868DA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295BE409-9130-CCCC-5DF0-1F611CBA4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B4B62AB3-42F2-CB23-3FA7-80C1D219A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4A0B932F-15AE-4ADB-9B77-F70735FE5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A9EF276F-E6F2-754F-CBE7-62D9F4270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557C4477-A117-6F8C-6FCE-B7D0E19D0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92210ADF-7D4E-0DB1-1E02-76451F92D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08AD296E-72B9-1A10-83B4-C8EE8C8A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4CEB8101-5DF0-097B-889B-3C5046F039B9}"/>
              </a:ext>
            </a:extLst>
          </p:cNvPr>
          <p:cNvSpPr>
            <a:spLocks noGrp="1"/>
          </p:cNvSpPr>
          <p:nvPr>
            <p:ph idx="1"/>
          </p:nvPr>
        </p:nvSpPr>
        <p:spPr>
          <a:xfrm>
            <a:off x="1185754" y="2384474"/>
            <a:ext cx="9987523" cy="3728613"/>
          </a:xfrm>
          <a:prstGeom prst="roundRect">
            <a:avLst/>
          </a:prstGeom>
        </p:spPr>
        <p:txBody>
          <a:bodyPr vert="horz" lIns="91440" tIns="45720" rIns="91440" bIns="45720" rtlCol="0" anchor="t">
            <a:normAutofit/>
          </a:bodyPr>
          <a:lstStyle/>
          <a:p>
            <a:pPr indent="-228600" algn="just">
              <a:lnSpc>
                <a:spcPct val="150000"/>
              </a:lnSpc>
              <a:buChar char="+"/>
            </a:pPr>
            <a:r>
              <a:rPr lang="en-US">
                <a:ea typeface="+mn-lt"/>
                <a:cs typeface="+mn-lt"/>
              </a:rPr>
              <a:t>Cost savings: Fine-tuning is more affordable than developing a model from scratch. It reduces time, computing requirements, and the need for new hardware.</a:t>
            </a:r>
          </a:p>
          <a:p>
            <a:pPr indent="-228600" algn="just">
              <a:lnSpc>
                <a:spcPct val="150000"/>
              </a:lnSpc>
              <a:buChar char="+"/>
            </a:pPr>
            <a:r>
              <a:rPr lang="en-US">
                <a:ea typeface="+mn-lt"/>
                <a:cs typeface="+mn-lt"/>
              </a:rPr>
              <a:t>Improved accuracy for niche applications: Fine-tuning enhances performance for specialized tasks by refining a pre-trained model with a smaller, domain-specific data set.</a:t>
            </a:r>
          </a:p>
          <a:p>
            <a:pPr indent="-228600" algn="just">
              <a:lnSpc>
                <a:spcPct val="150000"/>
              </a:lnSpc>
              <a:buChar char="+"/>
            </a:pPr>
            <a:r>
              <a:rPr lang="en-US">
                <a:ea typeface="+mn-lt"/>
                <a:cs typeface="+mn-lt"/>
              </a:rPr>
              <a:t>Greater accessibility: Smaller organizations can leverage pre-trained models and fine-tune them with their own data, making advanced machine learning more attainable.</a:t>
            </a:r>
          </a:p>
        </p:txBody>
      </p:sp>
      <p:sp>
        <p:nvSpPr>
          <p:cNvPr id="7" name="Slide Number Placeholder 6">
            <a:extLst>
              <a:ext uri="{FF2B5EF4-FFF2-40B4-BE49-F238E27FC236}">
                <a16:creationId xmlns:a16="http://schemas.microsoft.com/office/drawing/2014/main" id="{8669816A-1498-D209-E6BF-4EE5EEA91412}"/>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11</a:t>
            </a:fld>
            <a:endParaRPr lang="en-US" cap="all">
              <a:cs typeface="Segoe UI Semilight" panose="020B0402040204020203" pitchFamily="34" charset="0"/>
            </a:endParaRPr>
          </a:p>
        </p:txBody>
      </p:sp>
    </p:spTree>
    <p:extLst>
      <p:ext uri="{BB962C8B-B14F-4D97-AF65-F5344CB8AC3E}">
        <p14:creationId xmlns:p14="http://schemas.microsoft.com/office/powerpoint/2010/main" val="2621521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9EF8AA-906A-5235-BFEF-97FE6546FB33}"/>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E7020818-EDE9-7D5F-6F2B-052AB71A9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B19AF1D9-77C5-AC14-3638-9A7793B86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C0AB730A-70D2-0346-2DF3-B9392486E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C9318150-6067-5BD1-76CC-219384A0F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306443CF-2776-608D-45ED-01A5B0B379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007E1223-45C4-6677-4395-050C6339C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6D32ACEA-5319-26CD-375F-AA4F926B8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DAF2E59E-A545-802B-1A50-BBB2FA02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949A5A3D-3799-28FB-E72F-4ED034FA5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95544386-A502-A7A4-14D9-E7839B55A9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B84199F-95DF-2E34-0B9F-2F9BF0B7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9F8F46C1-8158-C88F-5250-534BB1C0B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4EFF382D-21B7-85D2-30CC-76CD1429CA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FEDCF981-91B8-F7B6-D9AE-24F3CBEF4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BC94E8C2-B475-3C17-D3FD-1FB49EDEF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97C51BD9-D24A-2290-5A29-43EAFD7F3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33BB4ACD-9DA5-D377-390E-8F88947C4D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D1EB473D-1E39-38DD-CD66-299011A7D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76A16B75-7066-9108-B405-2965AFCCD1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8D41CF45-C50A-E9A4-3737-C9B8CB2CE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CE4C76C8-BFBD-2C23-D319-20B894E73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8B24A9DF-2466-AA2A-6E5E-AC6BBB06C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0A04BB2E-F47B-4205-80ED-4A652CC355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B0FE0B5A-9B79-48E4-2FC8-1A76CEF72F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01AD6D40-4DC0-357E-5EAC-A127C687F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94B97D6C-CE39-0771-35F2-A3666AE37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10EB444F-96D3-CECE-CA2B-7727658E9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E43842C6-86FF-3302-B375-55D66F5FE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44927F57-A62F-2C92-59BE-741F422C4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8FB3F511-E959-4EE8-973C-C52E8579CB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E66BDB6A-CDD5-46E6-B152-B896DEDEE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108ECDB8-EDAE-3948-2F5E-ED52C2F4F3F6}"/>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a:t>Challenges of fine-tuning</a:t>
            </a:r>
            <a:endParaRPr lang="en-US" kern="1200">
              <a:latin typeface="+mj-lt"/>
              <a:ea typeface="+mj-ea"/>
              <a:cs typeface="+mj-cs"/>
            </a:endParaRPr>
          </a:p>
        </p:txBody>
      </p:sp>
      <p:grpSp>
        <p:nvGrpSpPr>
          <p:cNvPr id="111" name="Bottom Right">
            <a:extLst>
              <a:ext uri="{FF2B5EF4-FFF2-40B4-BE49-F238E27FC236}">
                <a16:creationId xmlns:a16="http://schemas.microsoft.com/office/drawing/2014/main" id="{90A32A61-FD02-F807-57BA-5B46AA13BB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C94C5ADE-72A1-A28B-D1E8-92361A2C0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13C0D70E-1F64-58CF-B9F8-566DD27337D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729647E8-D53D-F617-8296-45DD5FA42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440B4E03-B94E-874C-98D4-53FCA06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4ACA4F7E-7789-0C06-C4EA-E315DDBE3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A5A05390-6C92-A33D-43F3-9135D2C65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430483D8-4230-6712-1FE0-5B41DD752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66010E46-86C1-2164-9B1B-BD3CB03DC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97D57C45-091A-B043-F562-56C86FC40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44A8CA5E-B742-530D-5036-7027B01A7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52D46DBD-C70C-3791-0C80-F3A0B7A9EFBD}"/>
              </a:ext>
            </a:extLst>
          </p:cNvPr>
          <p:cNvSpPr>
            <a:spLocks noGrp="1"/>
          </p:cNvSpPr>
          <p:nvPr>
            <p:ph idx="1"/>
          </p:nvPr>
        </p:nvSpPr>
        <p:spPr>
          <a:xfrm>
            <a:off x="1194512" y="2226819"/>
            <a:ext cx="9978765" cy="3938819"/>
          </a:xfrm>
          <a:prstGeom prst="roundRect">
            <a:avLst/>
          </a:prstGeom>
        </p:spPr>
        <p:txBody>
          <a:bodyPr vert="horz" lIns="91440" tIns="45720" rIns="91440" bIns="45720" rtlCol="0" anchor="t">
            <a:normAutofit lnSpcReduction="10000"/>
          </a:bodyPr>
          <a:lstStyle/>
          <a:p>
            <a:pPr indent="-228600" algn="just">
              <a:lnSpc>
                <a:spcPct val="150000"/>
              </a:lnSpc>
              <a:buFont typeface="Avenir Next LT Pro" panose="020B0504020202020204" pitchFamily="34" charset="0"/>
              <a:buChar char="+"/>
            </a:pPr>
            <a:r>
              <a:rPr lang="en-US">
                <a:ea typeface="+mn-lt"/>
                <a:cs typeface="+mn-lt"/>
              </a:rPr>
              <a:t>Due to the small data sets used in fine-tuning, you can risk overfitting your model. An overfitted model is so attuned to the training data that it doesn’t perform well with new data.</a:t>
            </a:r>
          </a:p>
          <a:p>
            <a:pPr indent="-228600" algn="just">
              <a:lnSpc>
                <a:spcPct val="150000"/>
              </a:lnSpc>
              <a:buFont typeface="Avenir Next LT Pro" panose="020B0504020202020204" pitchFamily="34" charset="0"/>
              <a:buChar char="+"/>
            </a:pPr>
            <a:r>
              <a:rPr lang="en-US">
                <a:ea typeface="+mn-lt"/>
                <a:cs typeface="+mn-lt"/>
              </a:rPr>
              <a:t>Fine-tuning a model can risk having the pre-trained model “forget” some of its original training. This happens when you target specific layers too heavily or use a data set that's too different from the training set.</a:t>
            </a:r>
          </a:p>
          <a:p>
            <a:pPr indent="-228600" algn="just">
              <a:lnSpc>
                <a:spcPct val="150000"/>
              </a:lnSpc>
              <a:buFont typeface="Avenir Next LT Pro" panose="020B0504020202020204" pitchFamily="34" charset="0"/>
              <a:buChar char="+"/>
            </a:pPr>
            <a:r>
              <a:rPr lang="en-US">
                <a:ea typeface="+mn-lt"/>
                <a:cs typeface="+mn-lt"/>
              </a:rPr>
              <a:t>If the original pre-trained model has certain biases, flaws, or security issues, your fine-tuned model will also have those issues.</a:t>
            </a:r>
          </a:p>
        </p:txBody>
      </p:sp>
      <p:sp>
        <p:nvSpPr>
          <p:cNvPr id="7" name="Slide Number Placeholder 6">
            <a:extLst>
              <a:ext uri="{FF2B5EF4-FFF2-40B4-BE49-F238E27FC236}">
                <a16:creationId xmlns:a16="http://schemas.microsoft.com/office/drawing/2014/main" id="{6F53C7AA-83A5-9A90-EFD1-39E6FE8BD7E3}"/>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12</a:t>
            </a:fld>
            <a:endParaRPr lang="en-US" cap="all">
              <a:cs typeface="Segoe UI Semilight" panose="020B0402040204020203" pitchFamily="34" charset="0"/>
            </a:endParaRPr>
          </a:p>
        </p:txBody>
      </p:sp>
    </p:spTree>
    <p:extLst>
      <p:ext uri="{BB962C8B-B14F-4D97-AF65-F5344CB8AC3E}">
        <p14:creationId xmlns:p14="http://schemas.microsoft.com/office/powerpoint/2010/main" val="3998152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7AE648-A8D3-BEF7-EA1B-B3ED7C9DFBDB}"/>
            </a:ext>
          </a:extLst>
        </p:cNvPr>
        <p:cNvGrpSpPr/>
        <p:nvPr/>
      </p:nvGrpSpPr>
      <p:grpSpPr>
        <a:xfrm>
          <a:off x="0" y="0"/>
          <a:ext cx="0" cy="0"/>
          <a:chOff x="0" y="0"/>
          <a:chExt cx="0" cy="0"/>
        </a:xfrm>
      </p:grpSpPr>
      <p:sp>
        <p:nvSpPr>
          <p:cNvPr id="473" name="Rectangle 472">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75" name="Freeform: Shape 474">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477" name="Freeform: Shape 476">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479" name="Freeform: Shape 478">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1"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82" name="Freeform: Shape 481">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83" name="Freeform: Shape 482">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484" name="Freeform: Shape 483">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485" name="Freeform: Shape 484">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486" name="Freeform: Shape 485">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487" name="Freeform: Shape 486">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488" name="Freeform: Shape 487">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490"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491" name="Freeform: Shape 490">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2" name="Freeform: Shape 491">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3" name="Freeform: Shape 492">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4" name="Freeform: Shape 493">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5" name="Freeform: Shape 494">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6" name="Freeform: Shape 495">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7" name="Freeform: Shape 496">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499" name="Rectangle 49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01" name="Rectangle 50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503" name="Top Left">
            <a:extLst>
              <a:ext uri="{FF2B5EF4-FFF2-40B4-BE49-F238E27FC236}">
                <a16:creationId xmlns:a16="http://schemas.microsoft.com/office/drawing/2014/main" id="{F478807D-D964-4FD1-ADDC-13ADCA84C7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504" name="Freeform: Shape 503">
              <a:extLst>
                <a:ext uri="{FF2B5EF4-FFF2-40B4-BE49-F238E27FC236}">
                  <a16:creationId xmlns:a16="http://schemas.microsoft.com/office/drawing/2014/main" id="{9A9B974A-6D46-4B1E-A578-7FC950F65A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5" name="Freeform: Shape 504">
              <a:extLst>
                <a:ext uri="{FF2B5EF4-FFF2-40B4-BE49-F238E27FC236}">
                  <a16:creationId xmlns:a16="http://schemas.microsoft.com/office/drawing/2014/main" id="{B94ECBDD-53F1-4E3E-935F-AE2F925E5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6" name="Freeform: Shape 505">
              <a:extLst>
                <a:ext uri="{FF2B5EF4-FFF2-40B4-BE49-F238E27FC236}">
                  <a16:creationId xmlns:a16="http://schemas.microsoft.com/office/drawing/2014/main" id="{BB0065AE-42FD-4390-B77A-10CD9C635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7" name="Freeform: Shape 506">
              <a:extLst>
                <a:ext uri="{FF2B5EF4-FFF2-40B4-BE49-F238E27FC236}">
                  <a16:creationId xmlns:a16="http://schemas.microsoft.com/office/drawing/2014/main" id="{2FC1DC9F-A018-40A6-83A2-4E44030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08" name="Freeform: Shape 507">
              <a:extLst>
                <a:ext uri="{FF2B5EF4-FFF2-40B4-BE49-F238E27FC236}">
                  <a16:creationId xmlns:a16="http://schemas.microsoft.com/office/drawing/2014/main" id="{E18F5621-44C3-495A-BFC4-4C0B2D7A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9" name="Freeform: Shape 508">
              <a:extLst>
                <a:ext uri="{FF2B5EF4-FFF2-40B4-BE49-F238E27FC236}">
                  <a16:creationId xmlns:a16="http://schemas.microsoft.com/office/drawing/2014/main" id="{9369DA58-91BE-4846-85BC-48899AC96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10" name="Freeform: Shape 509">
              <a:extLst>
                <a:ext uri="{FF2B5EF4-FFF2-40B4-BE49-F238E27FC236}">
                  <a16:creationId xmlns:a16="http://schemas.microsoft.com/office/drawing/2014/main" id="{B9CE5473-6DF1-4C49-A489-8DA8871CA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11" name="Freeform: Shape 510">
              <a:extLst>
                <a:ext uri="{FF2B5EF4-FFF2-40B4-BE49-F238E27FC236}">
                  <a16:creationId xmlns:a16="http://schemas.microsoft.com/office/drawing/2014/main" id="{35EC2B31-6A44-41AE-822B-8B6D7479FF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grpSp>
        <p:nvGrpSpPr>
          <p:cNvPr id="513" name="Bottom Right">
            <a:extLst>
              <a:ext uri="{FF2B5EF4-FFF2-40B4-BE49-F238E27FC236}">
                <a16:creationId xmlns:a16="http://schemas.microsoft.com/office/drawing/2014/main" id="{8BAEE281-C3DD-4DC6-AFC2-A745325191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14" name="Freeform: Shape 513">
              <a:extLst>
                <a:ext uri="{FF2B5EF4-FFF2-40B4-BE49-F238E27FC236}">
                  <a16:creationId xmlns:a16="http://schemas.microsoft.com/office/drawing/2014/main" id="{2A5FE8B5-509D-4E81-ADDD-4B7A6A51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515" name="Graphic 157">
              <a:extLst>
                <a:ext uri="{FF2B5EF4-FFF2-40B4-BE49-F238E27FC236}">
                  <a16:creationId xmlns:a16="http://schemas.microsoft.com/office/drawing/2014/main" id="{F44E233E-3672-4EB8-9A91-E597F4A673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17" name="Freeform: Shape 516">
                <a:extLst>
                  <a:ext uri="{FF2B5EF4-FFF2-40B4-BE49-F238E27FC236}">
                    <a16:creationId xmlns:a16="http://schemas.microsoft.com/office/drawing/2014/main" id="{9B21D5AE-5F1F-4C73-AB13-B0035B162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8" name="Freeform: Shape 517">
                <a:extLst>
                  <a:ext uri="{FF2B5EF4-FFF2-40B4-BE49-F238E27FC236}">
                    <a16:creationId xmlns:a16="http://schemas.microsoft.com/office/drawing/2014/main" id="{E0EBFFB2-FF52-4A4B-86C5-D20939768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9" name="Freeform: Shape 518">
                <a:extLst>
                  <a:ext uri="{FF2B5EF4-FFF2-40B4-BE49-F238E27FC236}">
                    <a16:creationId xmlns:a16="http://schemas.microsoft.com/office/drawing/2014/main" id="{53759ABD-0D5D-4A90-9296-9139552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0" name="Freeform: Shape 519">
                <a:extLst>
                  <a:ext uri="{FF2B5EF4-FFF2-40B4-BE49-F238E27FC236}">
                    <a16:creationId xmlns:a16="http://schemas.microsoft.com/office/drawing/2014/main" id="{195C28B4-CC6B-4089-9E74-93049FAFD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1" name="Freeform: Shape 520">
                <a:extLst>
                  <a:ext uri="{FF2B5EF4-FFF2-40B4-BE49-F238E27FC236}">
                    <a16:creationId xmlns:a16="http://schemas.microsoft.com/office/drawing/2014/main" id="{E065796C-5CD6-4C94-88E7-697C93174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2" name="Freeform: Shape 521">
                <a:extLst>
                  <a:ext uri="{FF2B5EF4-FFF2-40B4-BE49-F238E27FC236}">
                    <a16:creationId xmlns:a16="http://schemas.microsoft.com/office/drawing/2014/main" id="{F6696015-E662-4352-A76F-D018CD1B7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3" name="Freeform: Shape 522">
                <a:extLst>
                  <a:ext uri="{FF2B5EF4-FFF2-40B4-BE49-F238E27FC236}">
                    <a16:creationId xmlns:a16="http://schemas.microsoft.com/office/drawing/2014/main" id="{2A68CB33-E73E-4301-98E6-20EAD6BAA3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16" name="Freeform: Shape 515">
              <a:extLst>
                <a:ext uri="{FF2B5EF4-FFF2-40B4-BE49-F238E27FC236}">
                  <a16:creationId xmlns:a16="http://schemas.microsoft.com/office/drawing/2014/main" id="{8F84B74D-C5F9-4AB3-9260-852E90E66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itle 5">
            <a:extLst>
              <a:ext uri="{FF2B5EF4-FFF2-40B4-BE49-F238E27FC236}">
                <a16:creationId xmlns:a16="http://schemas.microsoft.com/office/drawing/2014/main" id="{EE83C779-704C-1731-BB23-BF42F7DBBA40}"/>
              </a:ext>
            </a:extLst>
          </p:cNvPr>
          <p:cNvSpPr>
            <a:spLocks noGrp="1"/>
          </p:cNvSpPr>
          <p:nvPr>
            <p:ph type="ctrTitle"/>
          </p:nvPr>
        </p:nvSpPr>
        <p:spPr>
          <a:xfrm>
            <a:off x="996275" y="744909"/>
            <a:ext cx="10190071" cy="3145855"/>
          </a:xfrm>
        </p:spPr>
        <p:txBody>
          <a:bodyPr vert="horz" lIns="91440" tIns="45720" rIns="91440" bIns="45720" rtlCol="0" anchor="b">
            <a:normAutofit/>
          </a:bodyPr>
          <a:lstStyle/>
          <a:p>
            <a:pPr algn="ctr"/>
            <a:r>
              <a:rPr lang="en-US" sz="5400" kern="1200">
                <a:latin typeface="+mj-lt"/>
                <a:ea typeface="+mj-ea"/>
                <a:cs typeface="+mj-cs"/>
              </a:rPr>
              <a:t>Model </a:t>
            </a:r>
            <a:r>
              <a:rPr lang="en-US" sz="5400"/>
              <a:t>Parameters</a:t>
            </a:r>
            <a:r>
              <a:rPr lang="en-US" sz="5400" kern="1200">
                <a:latin typeface="+mj-lt"/>
                <a:ea typeface="+mj-ea"/>
                <a:cs typeface="+mj-cs"/>
              </a:rPr>
              <a:t> and </a:t>
            </a:r>
            <a:r>
              <a:rPr lang="en-US" sz="5400"/>
              <a:t>Hyperparameters</a:t>
            </a:r>
            <a:endParaRPr lang="en-US" sz="5400" kern="1200">
              <a:latin typeface="+mj-lt"/>
              <a:ea typeface="+mj-ea"/>
              <a:cs typeface="+mj-cs"/>
            </a:endParaRPr>
          </a:p>
        </p:txBody>
      </p:sp>
      <p:grpSp>
        <p:nvGrpSpPr>
          <p:cNvPr id="525"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526" name="Straight Connector 525">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27" name="Straight Connector 526">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753922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02FC1B-E8BF-4BE1-D375-9EC12FC13008}"/>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3BA27D78-3050-DF0D-49B8-CA3D6C91F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CC275E5E-3744-4A6B-EB03-FAF960090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D311C9B8-AB07-99BA-7BB2-58BD2CC60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BF3D94F2-7208-E0C3-02B9-2C26F13CF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77FC6A79-C557-545D-F85D-E5459AA745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052E3661-4D27-AEDA-B44C-40B9C6F280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1739B71C-0FAC-895C-E335-32EE084B6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259EE9E4-8EAB-CDD7-A4F3-BF74A5318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20417BCA-F6DC-025A-6654-42AED2BCD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96A0DB69-CF31-1D53-660A-E0A67F7CC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307179B-B230-5838-6A2C-22BF3EB11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FAEDD03-1308-75FE-E546-DAE314974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817ABFC1-DE25-9F87-CF27-017629CE49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5107CBFB-ECC6-5297-3D99-60F837B74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2FC5B070-9084-5119-D223-E95964165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E31682A8-3A0A-B868-908D-63175E30A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E1A9F177-63F1-8EA3-E87A-00F5DE23B0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C31A089C-CE44-86D0-10DE-02659CC94E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B8C22EC1-5DCF-4F05-C95B-9A0FE412A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48E3EDCA-F7B5-AEFD-5DB8-8A17959E44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2DAE2F4F-2D87-F3AD-C6FD-0179FC09D5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1D8BAC2D-B471-1F4C-F022-5526677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CF6EC474-8335-785C-618C-5870863387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358D07B1-566D-26F9-D8A0-2D66B27A5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CF3D9C12-2128-45D8-0CED-F7B4D77ECE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D37FBC0C-D81F-4288-89AB-7FF219797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7024FB59-B5EA-1EC5-80D2-E1FCE9ED2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1730F80F-9447-4B6C-BB38-F4008861AB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09016F76-4AD3-5F87-A0E0-F360F0E8FB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5E56F413-701E-9319-C789-8C3B81323B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A3ACE159-2D02-C580-440C-1B0DE5FE5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C47C7CE5-CA92-FC4E-9026-8A8E87160EDF}"/>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kern="1200">
                <a:latin typeface="+mj-lt"/>
                <a:ea typeface="+mj-ea"/>
                <a:cs typeface="+mj-cs"/>
              </a:rPr>
              <a:t>What </a:t>
            </a:r>
            <a:r>
              <a:rPr lang="en-US"/>
              <a:t>are Hyperparameters</a:t>
            </a:r>
            <a:r>
              <a:rPr lang="en-US" kern="1200">
                <a:latin typeface="+mj-lt"/>
                <a:ea typeface="+mj-ea"/>
                <a:cs typeface="+mj-cs"/>
              </a:rPr>
              <a:t>?</a:t>
            </a:r>
          </a:p>
        </p:txBody>
      </p:sp>
      <p:grpSp>
        <p:nvGrpSpPr>
          <p:cNvPr id="111" name="Bottom Right">
            <a:extLst>
              <a:ext uri="{FF2B5EF4-FFF2-40B4-BE49-F238E27FC236}">
                <a16:creationId xmlns:a16="http://schemas.microsoft.com/office/drawing/2014/main" id="{A1A7AE3E-676C-D302-201F-844490C2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1DD21611-9BD1-86D8-0CC5-8E2A96DE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7D15C8BA-FA98-206C-2A81-A5A95114FA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ACB32052-736C-3F98-0E43-7DE55241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70542408-BCF4-822A-DC0D-FB5658935E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6EFF181B-2C98-18AF-C0EA-E66D4FD6E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B34D8234-A545-964D-E0DF-13928C7C62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2F50C600-979C-D0E8-F4B1-3F9DD527C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7B4499D9-A8CF-A077-4CA9-E7C03759D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C1DAA4A8-683B-12D4-CD7E-E00B98326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5B511AF4-5BAE-5763-FFB7-9BA9B12AC5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D189EE5C-2DBD-57A5-C7B1-67564487980B}"/>
              </a:ext>
            </a:extLst>
          </p:cNvPr>
          <p:cNvSpPr>
            <a:spLocks noGrp="1"/>
          </p:cNvSpPr>
          <p:nvPr>
            <p:ph idx="1"/>
          </p:nvPr>
        </p:nvSpPr>
        <p:spPr>
          <a:xfrm>
            <a:off x="1185754" y="2384474"/>
            <a:ext cx="9987523" cy="3728613"/>
          </a:xfrm>
          <a:prstGeom prst="roundRect">
            <a:avLst/>
          </a:prstGeom>
        </p:spPr>
        <p:txBody>
          <a:bodyPr vert="horz" lIns="91440" tIns="45720" rIns="91440" bIns="45720" rtlCol="0" anchor="t">
            <a:normAutofit/>
          </a:bodyPr>
          <a:lstStyle/>
          <a:p>
            <a:pPr indent="-228600" algn="just">
              <a:lnSpc>
                <a:spcPct val="150000"/>
              </a:lnSpc>
              <a:buFont typeface="Avenir Next LT Pro" panose="020B0504020202020204" pitchFamily="34" charset="0"/>
              <a:buChar char="+"/>
            </a:pPr>
            <a:r>
              <a:rPr lang="en-US">
                <a:ea typeface="+mn-lt"/>
                <a:cs typeface="+mn-lt"/>
              </a:rPr>
              <a:t>Hyperparameters are external configuration variables that data scientists use to manage machine learning model training. </a:t>
            </a:r>
            <a:endParaRPr lang="en-US"/>
          </a:p>
          <a:p>
            <a:pPr indent="-228600" algn="just">
              <a:lnSpc>
                <a:spcPct val="150000"/>
              </a:lnSpc>
              <a:buFont typeface="Avenir Next LT Pro" panose="020B0504020202020204" pitchFamily="34" charset="0"/>
              <a:buChar char="+"/>
            </a:pPr>
            <a:r>
              <a:rPr lang="en-US">
                <a:ea typeface="+mn-lt"/>
                <a:cs typeface="+mn-lt"/>
              </a:rPr>
              <a:t>Sometimes called model hyperparameters, the hyperparameters are manually set before training a model.</a:t>
            </a:r>
          </a:p>
          <a:p>
            <a:pPr indent="-228600" algn="just">
              <a:lnSpc>
                <a:spcPct val="150000"/>
              </a:lnSpc>
              <a:buFont typeface="Avenir Next LT Pro" panose="020B0504020202020204" pitchFamily="34" charset="0"/>
              <a:buChar char="+"/>
            </a:pPr>
            <a:r>
              <a:rPr lang="en-US">
                <a:ea typeface="+mn-lt"/>
                <a:cs typeface="+mn-lt"/>
              </a:rPr>
              <a:t>Examples of hyperparameters include the number of nodes and layers in a neural network and the number of branches in a decision tree. Hyperparameters determine key features such as model architecture, learning rate, and model complexity.</a:t>
            </a:r>
            <a:endParaRPr lang="en-US"/>
          </a:p>
          <a:p>
            <a:pPr indent="-228600" algn="just">
              <a:lnSpc>
                <a:spcPct val="150000"/>
              </a:lnSpc>
              <a:buFont typeface="Avenir Next LT Pro" panose="020B0504020202020204" pitchFamily="34" charset="0"/>
              <a:buChar char="+"/>
            </a:pPr>
            <a:endParaRPr lang="en-US"/>
          </a:p>
        </p:txBody>
      </p:sp>
      <p:sp>
        <p:nvSpPr>
          <p:cNvPr id="7" name="Slide Number Placeholder 6">
            <a:extLst>
              <a:ext uri="{FF2B5EF4-FFF2-40B4-BE49-F238E27FC236}">
                <a16:creationId xmlns:a16="http://schemas.microsoft.com/office/drawing/2014/main" id="{B3A8210D-D6C2-7A7D-8EA1-1D3141B6DC72}"/>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14</a:t>
            </a:fld>
            <a:endParaRPr lang="en-US" cap="all">
              <a:cs typeface="Segoe UI Semilight" panose="020B0402040204020203" pitchFamily="34" charset="0"/>
            </a:endParaRPr>
          </a:p>
        </p:txBody>
      </p:sp>
    </p:spTree>
    <p:extLst>
      <p:ext uri="{BB962C8B-B14F-4D97-AF65-F5344CB8AC3E}">
        <p14:creationId xmlns:p14="http://schemas.microsoft.com/office/powerpoint/2010/main" val="4034708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5F69B0-71AC-475D-3A21-638DAA3A00F1}"/>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FEB44D5F-8E31-05F7-E24D-62FFF684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A53481BB-934C-019D-59CF-0BE0BD4C1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659EBB86-098F-F701-7689-93AD6E006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726A052D-E646-EC35-4805-60F06D04D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54313C77-F0B3-224F-4FDB-596E4093D3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5FAC9924-A2D3-BE20-0CC6-E21CE1EAD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1B8F5402-8DCD-E6C2-06B6-0D6EA39BC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EE7173F3-CBBD-A67D-6A09-8E821007C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791B94AB-054D-AC23-493E-09696C9D44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5E8BA8E1-F834-5E3E-27AE-8515CA4DB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8BA1EAC-8ED8-C8B9-76F8-88D2D01FA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85ACCC00-7F85-DF88-2483-5EB63F57F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B3141741-C6DC-9735-C5DF-B28D50B090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B355AA1F-5A33-1902-436A-7CB0CC005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65DEA531-4E7A-663E-41FE-6A72FA4B3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1C4CB7C6-C6A5-FF9F-6320-2D3A0BFC6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539EF4D6-46F0-1BFB-6371-C9557E1F5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86FABF8D-E713-63A4-1B9C-4B943ABF00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D644A0E0-74DE-9925-CDD7-84493D8D4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FACC81A3-D746-C7F1-FDE9-4E9A7A470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7DE80F28-5283-A357-0C6F-C75374D8CC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83AF4C81-4427-3249-161C-CCA0299FB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33F3820A-23BD-5AC3-D2C0-038882C409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909AD45D-3065-5B36-4636-205FB316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8553E326-1D48-AF67-2BB0-1DB010E4C0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B4A36395-4920-A762-2FCD-7EC43B5D1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EDFE5509-0E0F-63C8-D543-782E48FCE1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B87B0E05-DA12-582D-D7B0-F1C1634B82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09599C64-A9B7-0234-E57E-ADD49A5CAC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8C2CAA74-6240-C414-8ABC-676102567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F0CC50B1-BE5D-8D6E-5487-B3C5522E9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9A293901-F144-69E7-D97E-E62E2918057E}"/>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kern="1200">
                <a:latin typeface="+mj-lt"/>
                <a:ea typeface="+mj-ea"/>
                <a:cs typeface="+mj-cs"/>
              </a:rPr>
              <a:t>What </a:t>
            </a:r>
            <a:r>
              <a:rPr lang="en-US"/>
              <a:t>are Parameters</a:t>
            </a:r>
            <a:r>
              <a:rPr lang="en-US" kern="1200">
                <a:latin typeface="+mj-lt"/>
                <a:ea typeface="+mj-ea"/>
                <a:cs typeface="+mj-cs"/>
              </a:rPr>
              <a:t>?</a:t>
            </a:r>
          </a:p>
        </p:txBody>
      </p:sp>
      <p:grpSp>
        <p:nvGrpSpPr>
          <p:cNvPr id="111" name="Bottom Right">
            <a:extLst>
              <a:ext uri="{FF2B5EF4-FFF2-40B4-BE49-F238E27FC236}">
                <a16:creationId xmlns:a16="http://schemas.microsoft.com/office/drawing/2014/main" id="{F6D3BA40-444B-C14F-E05B-D74F024BAA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83802648-B6C5-2B47-BB53-AFE2B986A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326F4E85-2ABB-03AD-8C5B-D4FC15FA3D0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0D203A44-9019-1D74-6300-2E44A2793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24FEE56C-AA31-0EB9-EC53-4E0275B78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A6922E51-E8B4-54AC-8977-38A93C1DE8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9DBDF1B5-E346-A9C6-4727-DE95F3299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AC34AB0F-F821-1A21-D3CB-1418CD0D0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9B0CF8AB-61A4-7E6F-F756-611ADBA36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F7EBC42F-9B91-AF63-2BC7-3BF3759EE4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7046225D-ACCE-B3F1-560D-928D473BE4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8B7A3108-6CAA-5E02-446D-1C46355C8EE8}"/>
              </a:ext>
            </a:extLst>
          </p:cNvPr>
          <p:cNvSpPr>
            <a:spLocks noGrp="1"/>
          </p:cNvSpPr>
          <p:nvPr>
            <p:ph idx="1"/>
          </p:nvPr>
        </p:nvSpPr>
        <p:spPr>
          <a:xfrm>
            <a:off x="1185754" y="2384474"/>
            <a:ext cx="9987523" cy="3728613"/>
          </a:xfrm>
          <a:prstGeom prst="roundRect">
            <a:avLst/>
          </a:prstGeom>
        </p:spPr>
        <p:txBody>
          <a:bodyPr vert="horz" lIns="91440" tIns="45720" rIns="91440" bIns="45720" rtlCol="0" anchor="t">
            <a:normAutofit/>
          </a:bodyPr>
          <a:lstStyle/>
          <a:p>
            <a:pPr indent="-228600" algn="just">
              <a:lnSpc>
                <a:spcPct val="150000"/>
              </a:lnSpc>
              <a:buFont typeface="Avenir Next LT Pro" panose="020B0504020202020204" pitchFamily="34" charset="0"/>
              <a:buChar char="+"/>
            </a:pPr>
            <a:r>
              <a:rPr lang="en-US">
                <a:ea typeface="+mn-lt"/>
                <a:cs typeface="+mn-lt"/>
              </a:rPr>
              <a:t>Parameters on the other hand are internal to the model. That is, they are learned or estimated purely from the data during training as the algorithm used tries to learn the mapping between the input features and the labels or targets.</a:t>
            </a:r>
            <a:endParaRPr lang="en-US"/>
          </a:p>
          <a:p>
            <a:pPr indent="-228600" algn="just">
              <a:lnSpc>
                <a:spcPct val="150000"/>
              </a:lnSpc>
              <a:buChar char="+"/>
            </a:pPr>
            <a:r>
              <a:rPr lang="en-US">
                <a:ea typeface="+mn-lt"/>
                <a:cs typeface="+mn-lt"/>
              </a:rPr>
              <a:t>For example, weights or coefficients of independent variables in the linear regression model, weights and biases of a neural network, and cluster centroids in clustering algorithms.</a:t>
            </a:r>
            <a:endParaRPr lang="en-US"/>
          </a:p>
          <a:p>
            <a:pPr indent="-228600" algn="just">
              <a:lnSpc>
                <a:spcPct val="150000"/>
              </a:lnSpc>
            </a:pPr>
            <a:endParaRPr lang="en-US"/>
          </a:p>
        </p:txBody>
      </p:sp>
      <p:sp>
        <p:nvSpPr>
          <p:cNvPr id="7" name="Slide Number Placeholder 6">
            <a:extLst>
              <a:ext uri="{FF2B5EF4-FFF2-40B4-BE49-F238E27FC236}">
                <a16:creationId xmlns:a16="http://schemas.microsoft.com/office/drawing/2014/main" id="{6D162BE5-C236-4C9E-FD58-7C127B2A8332}"/>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15</a:t>
            </a:fld>
            <a:endParaRPr lang="en-US" cap="all">
              <a:cs typeface="Segoe UI Semilight" panose="020B0402040204020203" pitchFamily="34" charset="0"/>
            </a:endParaRPr>
          </a:p>
        </p:txBody>
      </p:sp>
    </p:spTree>
    <p:extLst>
      <p:ext uri="{BB962C8B-B14F-4D97-AF65-F5344CB8AC3E}">
        <p14:creationId xmlns:p14="http://schemas.microsoft.com/office/powerpoint/2010/main" val="3422090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078780-E668-460D-5FDC-4A0807E182DD}"/>
            </a:ext>
          </a:extLst>
        </p:cNvPr>
        <p:cNvGrpSpPr/>
        <p:nvPr/>
      </p:nvGrpSpPr>
      <p:grpSpPr>
        <a:xfrm>
          <a:off x="0" y="0"/>
          <a:ext cx="0" cy="0"/>
          <a:chOff x="0" y="0"/>
          <a:chExt cx="0" cy="0"/>
        </a:xfrm>
      </p:grpSpPr>
      <p:sp>
        <p:nvSpPr>
          <p:cNvPr id="473" name="Rectangle 472">
            <a:extLst>
              <a:ext uri="{FF2B5EF4-FFF2-40B4-BE49-F238E27FC236}">
                <a16:creationId xmlns:a16="http://schemas.microsoft.com/office/drawing/2014/main" id="{F4069BF4-3A7D-829D-BE13-86AD16FCA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75" name="Freeform: Shape 474">
            <a:extLst>
              <a:ext uri="{FF2B5EF4-FFF2-40B4-BE49-F238E27FC236}">
                <a16:creationId xmlns:a16="http://schemas.microsoft.com/office/drawing/2014/main" id="{D2E8A4C7-93DC-8423-3866-F1F4DDBBF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477" name="Freeform: Shape 476">
            <a:extLst>
              <a:ext uri="{FF2B5EF4-FFF2-40B4-BE49-F238E27FC236}">
                <a16:creationId xmlns:a16="http://schemas.microsoft.com/office/drawing/2014/main" id="{48B61648-7D2C-4717-40D6-0FDFA50F6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479" name="Freeform: Shape 478">
            <a:extLst>
              <a:ext uri="{FF2B5EF4-FFF2-40B4-BE49-F238E27FC236}">
                <a16:creationId xmlns:a16="http://schemas.microsoft.com/office/drawing/2014/main" id="{D12A3A7D-8DA4-E4B2-3ABD-336538FBE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1" name="Graphic 141">
            <a:extLst>
              <a:ext uri="{FF2B5EF4-FFF2-40B4-BE49-F238E27FC236}">
                <a16:creationId xmlns:a16="http://schemas.microsoft.com/office/drawing/2014/main" id="{1AFE3592-7046-22A0-5017-21972AC87E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82" name="Freeform: Shape 481">
              <a:extLst>
                <a:ext uri="{FF2B5EF4-FFF2-40B4-BE49-F238E27FC236}">
                  <a16:creationId xmlns:a16="http://schemas.microsoft.com/office/drawing/2014/main" id="{39389B7D-6417-C574-F4BB-32721D617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83" name="Freeform: Shape 482">
              <a:extLst>
                <a:ext uri="{FF2B5EF4-FFF2-40B4-BE49-F238E27FC236}">
                  <a16:creationId xmlns:a16="http://schemas.microsoft.com/office/drawing/2014/main" id="{341CDBDA-C2BE-B885-58DB-884830125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484" name="Freeform: Shape 483">
              <a:extLst>
                <a:ext uri="{FF2B5EF4-FFF2-40B4-BE49-F238E27FC236}">
                  <a16:creationId xmlns:a16="http://schemas.microsoft.com/office/drawing/2014/main" id="{4DEBA0E0-964B-291B-724A-0D388E344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485" name="Freeform: Shape 484">
              <a:extLst>
                <a:ext uri="{FF2B5EF4-FFF2-40B4-BE49-F238E27FC236}">
                  <a16:creationId xmlns:a16="http://schemas.microsoft.com/office/drawing/2014/main" id="{E6B674CC-EE7C-3B28-ABD5-3B6F36BBD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486" name="Freeform: Shape 485">
              <a:extLst>
                <a:ext uri="{FF2B5EF4-FFF2-40B4-BE49-F238E27FC236}">
                  <a16:creationId xmlns:a16="http://schemas.microsoft.com/office/drawing/2014/main" id="{8A15043D-B8E8-E963-BD38-CA43F05FE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487" name="Freeform: Shape 486">
              <a:extLst>
                <a:ext uri="{FF2B5EF4-FFF2-40B4-BE49-F238E27FC236}">
                  <a16:creationId xmlns:a16="http://schemas.microsoft.com/office/drawing/2014/main" id="{135E8509-55A9-45B8-915C-3B6E337057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488" name="Freeform: Shape 487">
              <a:extLst>
                <a:ext uri="{FF2B5EF4-FFF2-40B4-BE49-F238E27FC236}">
                  <a16:creationId xmlns:a16="http://schemas.microsoft.com/office/drawing/2014/main" id="{CF5CDA10-5552-1CBF-4619-8705E872DD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490" name="Graphic 157">
            <a:extLst>
              <a:ext uri="{FF2B5EF4-FFF2-40B4-BE49-F238E27FC236}">
                <a16:creationId xmlns:a16="http://schemas.microsoft.com/office/drawing/2014/main" id="{C0744365-3BE2-4E1C-87DC-8A95D5F68E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491" name="Freeform: Shape 490">
              <a:extLst>
                <a:ext uri="{FF2B5EF4-FFF2-40B4-BE49-F238E27FC236}">
                  <a16:creationId xmlns:a16="http://schemas.microsoft.com/office/drawing/2014/main" id="{74AE8E1D-0CEA-E123-0334-B713443E2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2" name="Freeform: Shape 491">
              <a:extLst>
                <a:ext uri="{FF2B5EF4-FFF2-40B4-BE49-F238E27FC236}">
                  <a16:creationId xmlns:a16="http://schemas.microsoft.com/office/drawing/2014/main" id="{E42C8ED7-4AA9-D866-CB47-5D09549D11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3" name="Freeform: Shape 492">
              <a:extLst>
                <a:ext uri="{FF2B5EF4-FFF2-40B4-BE49-F238E27FC236}">
                  <a16:creationId xmlns:a16="http://schemas.microsoft.com/office/drawing/2014/main" id="{18CFC06C-8A79-D096-C471-63D757127D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4" name="Freeform: Shape 493">
              <a:extLst>
                <a:ext uri="{FF2B5EF4-FFF2-40B4-BE49-F238E27FC236}">
                  <a16:creationId xmlns:a16="http://schemas.microsoft.com/office/drawing/2014/main" id="{31E39EBA-81D7-A883-6D06-1D0951828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5" name="Freeform: Shape 494">
              <a:extLst>
                <a:ext uri="{FF2B5EF4-FFF2-40B4-BE49-F238E27FC236}">
                  <a16:creationId xmlns:a16="http://schemas.microsoft.com/office/drawing/2014/main" id="{5D4F4829-57FB-E511-444E-6E8993CA06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6" name="Freeform: Shape 495">
              <a:extLst>
                <a:ext uri="{FF2B5EF4-FFF2-40B4-BE49-F238E27FC236}">
                  <a16:creationId xmlns:a16="http://schemas.microsoft.com/office/drawing/2014/main" id="{23113D16-A04B-1683-496D-80D536626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7" name="Freeform: Shape 496">
              <a:extLst>
                <a:ext uri="{FF2B5EF4-FFF2-40B4-BE49-F238E27FC236}">
                  <a16:creationId xmlns:a16="http://schemas.microsoft.com/office/drawing/2014/main" id="{F3CF3AC3-B517-DDC6-C415-F928460A7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499" name="Rectangle 498">
            <a:extLst>
              <a:ext uri="{FF2B5EF4-FFF2-40B4-BE49-F238E27FC236}">
                <a16:creationId xmlns:a16="http://schemas.microsoft.com/office/drawing/2014/main" id="{8988A7E2-4DEC-6339-97F3-04E4908FA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01" name="Rectangle 500">
            <a:extLst>
              <a:ext uri="{FF2B5EF4-FFF2-40B4-BE49-F238E27FC236}">
                <a16:creationId xmlns:a16="http://schemas.microsoft.com/office/drawing/2014/main" id="{6D570143-36B5-C625-D6FC-5EBF28CF6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503" name="Top Left">
            <a:extLst>
              <a:ext uri="{FF2B5EF4-FFF2-40B4-BE49-F238E27FC236}">
                <a16:creationId xmlns:a16="http://schemas.microsoft.com/office/drawing/2014/main" id="{1975B46F-5B07-07B8-9D5A-E2BBBE1337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504" name="Freeform: Shape 503">
              <a:extLst>
                <a:ext uri="{FF2B5EF4-FFF2-40B4-BE49-F238E27FC236}">
                  <a16:creationId xmlns:a16="http://schemas.microsoft.com/office/drawing/2014/main" id="{F04EFC66-EDCA-496A-6CAE-2AC6407CB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5" name="Freeform: Shape 504">
              <a:extLst>
                <a:ext uri="{FF2B5EF4-FFF2-40B4-BE49-F238E27FC236}">
                  <a16:creationId xmlns:a16="http://schemas.microsoft.com/office/drawing/2014/main" id="{AFF32625-9E38-E893-9669-7C4D4A64C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6" name="Freeform: Shape 505">
              <a:extLst>
                <a:ext uri="{FF2B5EF4-FFF2-40B4-BE49-F238E27FC236}">
                  <a16:creationId xmlns:a16="http://schemas.microsoft.com/office/drawing/2014/main" id="{DD7DC5D1-720C-A42B-F281-134DA9994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7" name="Freeform: Shape 506">
              <a:extLst>
                <a:ext uri="{FF2B5EF4-FFF2-40B4-BE49-F238E27FC236}">
                  <a16:creationId xmlns:a16="http://schemas.microsoft.com/office/drawing/2014/main" id="{8BBD5923-76CF-8E70-FBDD-48C7AD69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08" name="Freeform: Shape 507">
              <a:extLst>
                <a:ext uri="{FF2B5EF4-FFF2-40B4-BE49-F238E27FC236}">
                  <a16:creationId xmlns:a16="http://schemas.microsoft.com/office/drawing/2014/main" id="{85824164-2F43-C3AF-1B70-1F16C20C3B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9" name="Freeform: Shape 508">
              <a:extLst>
                <a:ext uri="{FF2B5EF4-FFF2-40B4-BE49-F238E27FC236}">
                  <a16:creationId xmlns:a16="http://schemas.microsoft.com/office/drawing/2014/main" id="{8870785F-0541-EF4D-8B5E-AA8F60664C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10" name="Freeform: Shape 509">
              <a:extLst>
                <a:ext uri="{FF2B5EF4-FFF2-40B4-BE49-F238E27FC236}">
                  <a16:creationId xmlns:a16="http://schemas.microsoft.com/office/drawing/2014/main" id="{43655FB5-54D3-62BA-0FF7-84DC16D972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11" name="Freeform: Shape 510">
              <a:extLst>
                <a:ext uri="{FF2B5EF4-FFF2-40B4-BE49-F238E27FC236}">
                  <a16:creationId xmlns:a16="http://schemas.microsoft.com/office/drawing/2014/main" id="{03DC333F-A1A4-3F3A-A09A-232FBA24FB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grpSp>
        <p:nvGrpSpPr>
          <p:cNvPr id="513" name="Bottom Right">
            <a:extLst>
              <a:ext uri="{FF2B5EF4-FFF2-40B4-BE49-F238E27FC236}">
                <a16:creationId xmlns:a16="http://schemas.microsoft.com/office/drawing/2014/main" id="{88375AF1-D8F9-C536-2460-8B5BA3CA55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14" name="Freeform: Shape 513">
              <a:extLst>
                <a:ext uri="{FF2B5EF4-FFF2-40B4-BE49-F238E27FC236}">
                  <a16:creationId xmlns:a16="http://schemas.microsoft.com/office/drawing/2014/main" id="{81744CB3-C1B4-F79C-0C27-6147A7FF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515" name="Graphic 157">
              <a:extLst>
                <a:ext uri="{FF2B5EF4-FFF2-40B4-BE49-F238E27FC236}">
                  <a16:creationId xmlns:a16="http://schemas.microsoft.com/office/drawing/2014/main" id="{0F685DB7-DAA2-5C30-4644-0623FB417D6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17" name="Freeform: Shape 516">
                <a:extLst>
                  <a:ext uri="{FF2B5EF4-FFF2-40B4-BE49-F238E27FC236}">
                    <a16:creationId xmlns:a16="http://schemas.microsoft.com/office/drawing/2014/main" id="{C52C9734-7E1A-92A2-E86C-704FDFC8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8" name="Freeform: Shape 517">
                <a:extLst>
                  <a:ext uri="{FF2B5EF4-FFF2-40B4-BE49-F238E27FC236}">
                    <a16:creationId xmlns:a16="http://schemas.microsoft.com/office/drawing/2014/main" id="{645614BB-551B-9CE3-433D-BFA45DD758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9" name="Freeform: Shape 518">
                <a:extLst>
                  <a:ext uri="{FF2B5EF4-FFF2-40B4-BE49-F238E27FC236}">
                    <a16:creationId xmlns:a16="http://schemas.microsoft.com/office/drawing/2014/main" id="{5DE3A6A4-82EB-5A52-9FA0-8E508E296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0" name="Freeform: Shape 519">
                <a:extLst>
                  <a:ext uri="{FF2B5EF4-FFF2-40B4-BE49-F238E27FC236}">
                    <a16:creationId xmlns:a16="http://schemas.microsoft.com/office/drawing/2014/main" id="{C9E52B56-8541-1B88-0938-3FA05E20B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1" name="Freeform: Shape 520">
                <a:extLst>
                  <a:ext uri="{FF2B5EF4-FFF2-40B4-BE49-F238E27FC236}">
                    <a16:creationId xmlns:a16="http://schemas.microsoft.com/office/drawing/2014/main" id="{66D0EE33-25E5-D684-5391-EFD2997E4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2" name="Freeform: Shape 521">
                <a:extLst>
                  <a:ext uri="{FF2B5EF4-FFF2-40B4-BE49-F238E27FC236}">
                    <a16:creationId xmlns:a16="http://schemas.microsoft.com/office/drawing/2014/main" id="{CC5B6F50-F8F6-6786-F89E-E96F744894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3" name="Freeform: Shape 522">
                <a:extLst>
                  <a:ext uri="{FF2B5EF4-FFF2-40B4-BE49-F238E27FC236}">
                    <a16:creationId xmlns:a16="http://schemas.microsoft.com/office/drawing/2014/main" id="{8820C36D-07D0-743E-E57D-132AECCBD1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16" name="Freeform: Shape 515">
              <a:extLst>
                <a:ext uri="{FF2B5EF4-FFF2-40B4-BE49-F238E27FC236}">
                  <a16:creationId xmlns:a16="http://schemas.microsoft.com/office/drawing/2014/main" id="{AA5131EA-FD00-0279-44E0-F635E23A3E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itle 5">
            <a:extLst>
              <a:ext uri="{FF2B5EF4-FFF2-40B4-BE49-F238E27FC236}">
                <a16:creationId xmlns:a16="http://schemas.microsoft.com/office/drawing/2014/main" id="{642362AE-A2E7-EDDB-83C8-68F1A83F4036}"/>
              </a:ext>
            </a:extLst>
          </p:cNvPr>
          <p:cNvSpPr>
            <a:spLocks noGrp="1"/>
          </p:cNvSpPr>
          <p:nvPr>
            <p:ph type="ctrTitle"/>
          </p:nvPr>
        </p:nvSpPr>
        <p:spPr>
          <a:xfrm>
            <a:off x="996275" y="744909"/>
            <a:ext cx="10190071" cy="3145855"/>
          </a:xfrm>
        </p:spPr>
        <p:txBody>
          <a:bodyPr vert="horz" lIns="91440" tIns="45720" rIns="91440" bIns="45720" rtlCol="0" anchor="b">
            <a:normAutofit/>
          </a:bodyPr>
          <a:lstStyle/>
          <a:p>
            <a:pPr algn="ctr"/>
            <a:r>
              <a:rPr lang="en-US" sz="5400"/>
              <a:t>Hyperparameter Tuning</a:t>
            </a:r>
            <a:endParaRPr lang="en-US" sz="5400" kern="1200">
              <a:latin typeface="+mj-lt"/>
              <a:ea typeface="+mj-ea"/>
              <a:cs typeface="+mj-cs"/>
            </a:endParaRPr>
          </a:p>
        </p:txBody>
      </p:sp>
      <p:grpSp>
        <p:nvGrpSpPr>
          <p:cNvPr id="525" name="Cross">
            <a:extLst>
              <a:ext uri="{FF2B5EF4-FFF2-40B4-BE49-F238E27FC236}">
                <a16:creationId xmlns:a16="http://schemas.microsoft.com/office/drawing/2014/main" id="{31B8DC74-165D-8710-1CA7-E268ED4221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526" name="Straight Connector 525">
              <a:extLst>
                <a:ext uri="{FF2B5EF4-FFF2-40B4-BE49-F238E27FC236}">
                  <a16:creationId xmlns:a16="http://schemas.microsoft.com/office/drawing/2014/main" id="{C7553AEA-41CF-9A51-2208-70AB1EFF30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27" name="Straight Connector 526">
              <a:extLst>
                <a:ext uri="{FF2B5EF4-FFF2-40B4-BE49-F238E27FC236}">
                  <a16:creationId xmlns:a16="http://schemas.microsoft.com/office/drawing/2014/main" id="{40B09494-952D-7BC3-6A2E-ED276DC109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023171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AC7858-93C0-E21B-CA18-E0F36553C71E}"/>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8BC32347-8E8B-7E4F-F806-6D6AC6AB7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1836FD3D-A321-F37A-9BE8-7F20C596D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3929AC26-1F82-AB94-4273-1575BEDFE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63C6735D-908C-6EA0-AF30-2984687E7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78DF3BEB-A9CA-46C4-804F-46E09868C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0FAC16AF-AC8A-1EDC-8D16-D8BA85019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FBB50D7B-714B-9CC4-E59F-1E76ED99B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ECF83644-94F4-BC5C-DDD5-6109F740CD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E1F23382-2A8B-C40B-83E2-760BA0627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003069C3-1831-23BF-ED3B-7EBEAA71A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4D14786-8218-D6F6-2293-5C2A06192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03B31B6-7210-F6B1-9B23-E5C036361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878DAC50-2A88-7B8A-72AA-A0A7AEC79F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E95A0EBE-63A8-6DBB-5673-8FE0BF47C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42DB2D78-CD72-F77D-F6D9-FF9AF70B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F0FBB765-F6C9-4DAC-AABA-E77AC32EDD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B55AFCA9-2AC6-C6B6-A4AD-D5D274E16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F096D8EE-6F03-FAE4-0614-B81D4BCDF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8C4F50BE-7C43-2723-49B8-B7C620F5C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3CC97D40-53DA-B67F-098F-8D664BCA5C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D2EB01EA-2CD1-A742-742B-6EB8B5341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85FC24D7-8FB9-6FA8-EAE9-D6067F011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60B8E16D-DF65-D73C-2BB0-E263E1CF8B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9CD182A5-C4E0-4D8D-4B21-475F559D8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064BB549-B31E-613C-94F2-3B3375F11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1BAA9342-F4AF-784B-38EC-1DCA12E27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C17ECC41-4D3E-99C2-267A-230210093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2F837DDC-7C2A-F95A-F39F-DFDE810EE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024DBC91-566E-FBC0-7272-AA2C0481F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0C5F214E-4E25-CEA0-89B1-69AC2FE58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D3AC1199-A160-D424-6DE9-FB045A0E0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E491A2B2-3A4A-5800-C355-91C8A6BAD565}"/>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kern="1200">
                <a:latin typeface="+mj-lt"/>
                <a:ea typeface="+mj-ea"/>
                <a:cs typeface="+mj-cs"/>
              </a:rPr>
              <a:t>What </a:t>
            </a:r>
            <a:r>
              <a:rPr lang="en-US"/>
              <a:t>is Hyperparameter Tuning</a:t>
            </a:r>
            <a:r>
              <a:rPr lang="en-US" kern="1200">
                <a:latin typeface="+mj-lt"/>
                <a:ea typeface="+mj-ea"/>
                <a:cs typeface="+mj-cs"/>
              </a:rPr>
              <a:t>?</a:t>
            </a:r>
          </a:p>
        </p:txBody>
      </p:sp>
      <p:grpSp>
        <p:nvGrpSpPr>
          <p:cNvPr id="111" name="Bottom Right">
            <a:extLst>
              <a:ext uri="{FF2B5EF4-FFF2-40B4-BE49-F238E27FC236}">
                <a16:creationId xmlns:a16="http://schemas.microsoft.com/office/drawing/2014/main" id="{024F910C-21BB-6A3A-C5AF-5B5ECBFD1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26675708-52EB-5877-A1F8-74C2ACEB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D9C38BD1-91F2-040B-1853-D1A9926A219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90C7C6FF-AAF6-F622-2A21-04889CBDF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033E1D93-740C-1C78-D141-AB618B5AC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DDE3A037-6CB3-B866-7CF8-A2B727DFA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ADAEA3FE-8F73-4EEF-EF4C-28DA5FDC2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0092CFC0-87DE-F8FD-DB1A-73B6AD273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37EE4162-23F1-3505-13F8-F28C28BFA1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65ECA25D-D758-32E2-3CC8-175B47463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D5CCC189-3402-6A79-B216-C2C683B520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51EFA4F8-440D-D578-51C2-6CAB61E4896B}"/>
              </a:ext>
            </a:extLst>
          </p:cNvPr>
          <p:cNvSpPr>
            <a:spLocks noGrp="1"/>
          </p:cNvSpPr>
          <p:nvPr>
            <p:ph idx="1"/>
          </p:nvPr>
        </p:nvSpPr>
        <p:spPr>
          <a:xfrm>
            <a:off x="1185754" y="2384474"/>
            <a:ext cx="9987523" cy="3728613"/>
          </a:xfrm>
          <a:prstGeom prst="roundRect">
            <a:avLst/>
          </a:prstGeom>
        </p:spPr>
        <p:txBody>
          <a:bodyPr vert="horz" lIns="91440" tIns="45720" rIns="91440" bIns="45720" rtlCol="0" anchor="t">
            <a:normAutofit/>
          </a:bodyPr>
          <a:lstStyle/>
          <a:p>
            <a:pPr indent="-228600" algn="just">
              <a:lnSpc>
                <a:spcPct val="150000"/>
              </a:lnSpc>
              <a:buFont typeface="Avenir Next LT Pro" panose="020B0504020202020204" pitchFamily="34" charset="0"/>
              <a:buChar char="+"/>
            </a:pPr>
            <a:r>
              <a:rPr lang="en-US">
                <a:ea typeface="+mn-lt"/>
                <a:cs typeface="+mn-lt"/>
              </a:rPr>
              <a:t>Hyperparameter tuning is the practice of identifying and selecting the optimal hyperparameters for use in training a machine learning model. </a:t>
            </a:r>
            <a:endParaRPr lang="en-US"/>
          </a:p>
          <a:p>
            <a:pPr indent="-228600" algn="just">
              <a:lnSpc>
                <a:spcPct val="150000"/>
              </a:lnSpc>
              <a:buFont typeface="Avenir Next LT Pro" panose="020B0504020202020204" pitchFamily="34" charset="0"/>
              <a:buChar char="+"/>
            </a:pPr>
            <a:r>
              <a:rPr lang="en-US">
                <a:ea typeface="+mn-lt"/>
                <a:cs typeface="+mn-lt"/>
              </a:rPr>
              <a:t>Hyperparameter tuning is an experimental practice, with each iteration testing different hyperparameter values until the best ones are identified.</a:t>
            </a:r>
            <a:endParaRPr lang="en-US"/>
          </a:p>
          <a:p>
            <a:pPr indent="-228600" algn="just">
              <a:lnSpc>
                <a:spcPct val="150000"/>
              </a:lnSpc>
              <a:buChar char="+"/>
            </a:pPr>
            <a:endParaRPr lang="en-US"/>
          </a:p>
          <a:p>
            <a:pPr indent="-228600" algn="just">
              <a:lnSpc>
                <a:spcPct val="150000"/>
              </a:lnSpc>
              <a:buFont typeface="Avenir Next LT Pro" panose="020B0504020202020204" pitchFamily="34" charset="0"/>
              <a:buChar char="+"/>
            </a:pPr>
            <a:endParaRPr lang="en-US"/>
          </a:p>
        </p:txBody>
      </p:sp>
      <p:sp>
        <p:nvSpPr>
          <p:cNvPr id="7" name="Slide Number Placeholder 6">
            <a:extLst>
              <a:ext uri="{FF2B5EF4-FFF2-40B4-BE49-F238E27FC236}">
                <a16:creationId xmlns:a16="http://schemas.microsoft.com/office/drawing/2014/main" id="{13A9D4C7-9355-112D-46B5-A0E3F56DE6CF}"/>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17</a:t>
            </a:fld>
            <a:endParaRPr lang="en-US" cap="all">
              <a:cs typeface="Segoe UI Semilight" panose="020B0402040204020203" pitchFamily="34" charset="0"/>
            </a:endParaRPr>
          </a:p>
        </p:txBody>
      </p:sp>
    </p:spTree>
    <p:extLst>
      <p:ext uri="{BB962C8B-B14F-4D97-AF65-F5344CB8AC3E}">
        <p14:creationId xmlns:p14="http://schemas.microsoft.com/office/powerpoint/2010/main" val="3606925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BD0A2B-369E-E371-A07A-5FA97A736C0B}"/>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FAA01639-6333-C384-CF1D-2C222148E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9429AE1F-A689-6EDF-78E9-0FB361756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6EE2CE2C-7EA8-A084-5CC3-24C67E740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AE88E3F7-0A52-2576-0CD7-908C62072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504A0AA0-37D6-A30C-F6E8-074914941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D1C751E7-61B6-0760-3FAD-A18D0FE0A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0AEE7CD-7726-4A84-7589-3590B4B47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872A7462-46D3-CB11-9AA1-3D97FE9F6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13514F33-D10F-BD77-E281-5D665B2F6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8025C399-A0F4-CEAE-7D08-AC575F39B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ABA0639-C0D9-DE9D-075E-AEADAEA52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6991F93-1B41-6D9F-E12B-2DD856319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DD75F709-3120-9A81-5C09-B752A665F4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87349EC8-BC41-9A51-8258-01E3435F7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CD522F00-8956-150D-8418-3EAC384AB1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85CADB11-A939-C6CF-D19D-ECCBCBA4A7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C0E71189-EFD2-7ADA-A78C-73E661572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099A5F57-36DB-A40E-DBDE-AE787B14F1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D8E9060D-3D36-1F5A-6C4C-DD42AE7933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BC54CCEC-3295-80B8-A827-98795D01A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7C4F29DC-69BE-A79A-E87F-67CFA4BEE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5E721C74-DCC7-79E2-1808-5C700136D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1DF14C2C-3E9A-9F2E-F6DF-E10396107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C618522C-1470-241C-B655-2D95BE8F5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D8E53F1F-C62B-1E35-F658-87E09B6579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03BDE162-37EC-995A-C5B3-34785B7E42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2BBC6829-3F0C-F43F-13CB-3ACE70916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A7A8559D-2269-3E77-CBC2-5F457A18A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3F190806-8484-6C25-5232-179A32FC7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0FE0DE58-0842-03CB-771D-2F9905EB2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D8C20BC3-076B-084C-8F14-F3383F845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8AD1C9E8-CB58-8AC7-C14E-9CEB83BEB896}"/>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a:t>Methods</a:t>
            </a:r>
            <a:r>
              <a:rPr lang="en-US">
                <a:ea typeface="+mj-lt"/>
                <a:cs typeface="+mj-lt"/>
              </a:rPr>
              <a:t> for Hyperparameter Tuning</a:t>
            </a:r>
            <a:endParaRPr lang="en-US" kern="1200">
              <a:latin typeface="+mj-lt"/>
              <a:ea typeface="+mj-ea"/>
              <a:cs typeface="+mj-cs"/>
            </a:endParaRPr>
          </a:p>
        </p:txBody>
      </p:sp>
      <p:grpSp>
        <p:nvGrpSpPr>
          <p:cNvPr id="111" name="Bottom Right">
            <a:extLst>
              <a:ext uri="{FF2B5EF4-FFF2-40B4-BE49-F238E27FC236}">
                <a16:creationId xmlns:a16="http://schemas.microsoft.com/office/drawing/2014/main" id="{4A60B1A3-B4DD-D76D-564B-506D1A2C8E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588210FA-F94C-9D9C-4258-EDAFE2E39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F259321A-3ECD-16CF-F2E4-FFA803B15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DF2BC0BD-F17A-5777-3544-CEF66DA3A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DF1E94C2-ED97-ABFF-A9E7-A80A0F927C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850E36DC-BE52-1710-73FF-EA8A1A111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E5823D6B-FDBF-E074-5CFF-64D3A0702B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9F5DE7CC-3EF3-2C5C-6D04-973FA804C1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C4EC1086-335A-FE10-D0B5-6AB8C3325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8FDC3B80-3FD7-A49A-0C4A-87635CF9C4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AC47A1AA-DCE7-711F-25AF-BD40DA28D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BD20F64D-7355-E17C-B8A3-A159ABD4F81E}"/>
              </a:ext>
            </a:extLst>
          </p:cNvPr>
          <p:cNvSpPr>
            <a:spLocks noGrp="1"/>
          </p:cNvSpPr>
          <p:nvPr>
            <p:ph idx="1"/>
          </p:nvPr>
        </p:nvSpPr>
        <p:spPr>
          <a:xfrm>
            <a:off x="1185754" y="2384474"/>
            <a:ext cx="9987523" cy="3728613"/>
          </a:xfrm>
          <a:prstGeom prst="roundRect">
            <a:avLst/>
          </a:prstGeom>
        </p:spPr>
        <p:txBody>
          <a:bodyPr vert="horz" lIns="91440" tIns="45720" rIns="91440" bIns="45720" rtlCol="0" anchor="t">
            <a:normAutofit/>
          </a:bodyPr>
          <a:lstStyle/>
          <a:p>
            <a:pPr indent="-228600" algn="just">
              <a:lnSpc>
                <a:spcPct val="150000"/>
              </a:lnSpc>
              <a:buFont typeface="Avenir Next LT Pro" panose="020B0504020202020204" pitchFamily="34" charset="0"/>
              <a:buChar char="+"/>
            </a:pPr>
            <a:r>
              <a:rPr lang="en-US">
                <a:ea typeface="+mn-lt"/>
                <a:cs typeface="+mn-lt"/>
              </a:rPr>
              <a:t>Numerous hyperparameter tuning algorithms exist, the most commonly used types are given below:</a:t>
            </a:r>
            <a:endParaRPr lang="en-US"/>
          </a:p>
          <a:p>
            <a:pPr lvl="2" algn="just">
              <a:lnSpc>
                <a:spcPct val="150000"/>
              </a:lnSpc>
              <a:buFont typeface="Courier New" panose="020B0504020202020204" pitchFamily="34" charset="0"/>
              <a:buChar char="o"/>
            </a:pPr>
            <a:r>
              <a:rPr lang="en-US" sz="1800"/>
              <a:t>Grid Search</a:t>
            </a:r>
          </a:p>
          <a:p>
            <a:pPr lvl="2" algn="just">
              <a:lnSpc>
                <a:spcPct val="150000"/>
              </a:lnSpc>
              <a:buFont typeface="Courier New" panose="020B0504020202020204" pitchFamily="34" charset="0"/>
              <a:buChar char="o"/>
            </a:pPr>
            <a:r>
              <a:rPr lang="en-US" sz="1800"/>
              <a:t>Random Search</a:t>
            </a:r>
            <a:endParaRPr lang="en-US"/>
          </a:p>
          <a:p>
            <a:pPr lvl="2" algn="just">
              <a:lnSpc>
                <a:spcPct val="150000"/>
              </a:lnSpc>
              <a:buFont typeface="Courier New" panose="020B0504020202020204" pitchFamily="34" charset="0"/>
              <a:buChar char="o"/>
            </a:pPr>
            <a:r>
              <a:rPr lang="en-US" sz="1800"/>
              <a:t>Genetic Search</a:t>
            </a:r>
          </a:p>
          <a:p>
            <a:pPr lvl="2" algn="just">
              <a:lnSpc>
                <a:spcPct val="150000"/>
              </a:lnSpc>
              <a:buFont typeface="Courier New" panose="020B0504020202020204" pitchFamily="34" charset="0"/>
              <a:buChar char="o"/>
            </a:pPr>
            <a:r>
              <a:rPr lang="en-US" sz="1800"/>
              <a:t>Bayesian Optimization</a:t>
            </a:r>
            <a:endParaRPr lang="en-US"/>
          </a:p>
          <a:p>
            <a:pPr indent="-228600" algn="just">
              <a:lnSpc>
                <a:spcPct val="150000"/>
              </a:lnSpc>
              <a:buFont typeface="Avenir Next LT Pro" panose="020B0504020202020204" pitchFamily="34" charset="0"/>
              <a:buChar char="+"/>
            </a:pPr>
            <a:endParaRPr lang="en-US"/>
          </a:p>
          <a:p>
            <a:pPr indent="-228600" algn="just">
              <a:lnSpc>
                <a:spcPct val="150000"/>
              </a:lnSpc>
              <a:buFont typeface="Avenir Next LT Pro" panose="020B0504020202020204" pitchFamily="34" charset="0"/>
              <a:buChar char="+"/>
            </a:pPr>
            <a:endParaRPr lang="en-US"/>
          </a:p>
        </p:txBody>
      </p:sp>
      <p:sp>
        <p:nvSpPr>
          <p:cNvPr id="7" name="Slide Number Placeholder 6">
            <a:extLst>
              <a:ext uri="{FF2B5EF4-FFF2-40B4-BE49-F238E27FC236}">
                <a16:creationId xmlns:a16="http://schemas.microsoft.com/office/drawing/2014/main" id="{501CDE8C-BE12-9B1F-C017-0935F1879B61}"/>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18</a:t>
            </a:fld>
            <a:endParaRPr lang="en-US" cap="all">
              <a:cs typeface="Segoe UI Semilight" panose="020B0402040204020203" pitchFamily="34" charset="0"/>
            </a:endParaRPr>
          </a:p>
        </p:txBody>
      </p:sp>
    </p:spTree>
    <p:extLst>
      <p:ext uri="{BB962C8B-B14F-4D97-AF65-F5344CB8AC3E}">
        <p14:creationId xmlns:p14="http://schemas.microsoft.com/office/powerpoint/2010/main" val="562987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0" name="Rectangle 19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02" name="Freeform: Shape 20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204" name="Freeform: Shape 20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206" name="Freeform: Shape 20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9" name="Freeform: Shape 20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0" name="Freeform: Shape 20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1" name="Freeform: Shape 21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12" name="Freeform: Shape 21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3" name="Freeform: Shape 21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14" name="Freeform: Shape 21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15" name="Freeform: Shape 21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21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18" name="Freeform: Shape 21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9" name="Freeform: Shape 21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0" name="Freeform: Shape 219">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1" name="Freeform: Shape 22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2" name="Freeform: Shape 22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3" name="Freeform: Shape 22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4" name="Freeform: Shape 22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26" name="Rectangle 225">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8" name="Rectangle 227">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30" name="Top Left">
            <a:extLst>
              <a:ext uri="{FF2B5EF4-FFF2-40B4-BE49-F238E27FC236}">
                <a16:creationId xmlns:a16="http://schemas.microsoft.com/office/drawing/2014/main" id="{30E2593C-D80A-46DA-80DF-172357084A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231" name="Freeform: Shape 230">
              <a:extLst>
                <a:ext uri="{FF2B5EF4-FFF2-40B4-BE49-F238E27FC236}">
                  <a16:creationId xmlns:a16="http://schemas.microsoft.com/office/drawing/2014/main" id="{01A9D4F6-4E29-4BDA-A516-7F3F736DB7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232" name="Freeform: Shape 231">
              <a:extLst>
                <a:ext uri="{FF2B5EF4-FFF2-40B4-BE49-F238E27FC236}">
                  <a16:creationId xmlns:a16="http://schemas.microsoft.com/office/drawing/2014/main" id="{F21C7B06-772C-4D26-AF38-02786B9F8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33" name="Freeform: Shape 232">
              <a:extLst>
                <a:ext uri="{FF2B5EF4-FFF2-40B4-BE49-F238E27FC236}">
                  <a16:creationId xmlns:a16="http://schemas.microsoft.com/office/drawing/2014/main" id="{98F1E44D-5255-4ED6-8D25-0616BC280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34" name="Freeform: Shape 233">
              <a:extLst>
                <a:ext uri="{FF2B5EF4-FFF2-40B4-BE49-F238E27FC236}">
                  <a16:creationId xmlns:a16="http://schemas.microsoft.com/office/drawing/2014/main" id="{D4D73AC6-0076-449C-8676-7D0AD28D6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35" name="Freeform: Shape 234">
              <a:extLst>
                <a:ext uri="{FF2B5EF4-FFF2-40B4-BE49-F238E27FC236}">
                  <a16:creationId xmlns:a16="http://schemas.microsoft.com/office/drawing/2014/main" id="{6592273B-D4FB-437C-A81B-0CEEEB089A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36" name="Freeform: Shape 235">
              <a:extLst>
                <a:ext uri="{FF2B5EF4-FFF2-40B4-BE49-F238E27FC236}">
                  <a16:creationId xmlns:a16="http://schemas.microsoft.com/office/drawing/2014/main" id="{25058A91-09D6-41A3-B732-BD9820CAF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37" name="Freeform: Shape 236">
              <a:extLst>
                <a:ext uri="{FF2B5EF4-FFF2-40B4-BE49-F238E27FC236}">
                  <a16:creationId xmlns:a16="http://schemas.microsoft.com/office/drawing/2014/main" id="{EB46C089-E160-4CFA-9B80-559D7A221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38" name="Freeform: Shape 237">
              <a:extLst>
                <a:ext uri="{FF2B5EF4-FFF2-40B4-BE49-F238E27FC236}">
                  <a16:creationId xmlns:a16="http://schemas.microsoft.com/office/drawing/2014/main" id="{3A4BDAFA-2631-4743-B907-D9504D8E5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C4FAEB14-0049-FA24-7F51-4BD5778FB12C}"/>
              </a:ext>
            </a:extLst>
          </p:cNvPr>
          <p:cNvSpPr>
            <a:spLocks noGrp="1"/>
          </p:cNvSpPr>
          <p:nvPr>
            <p:ph type="title"/>
          </p:nvPr>
        </p:nvSpPr>
        <p:spPr>
          <a:xfrm>
            <a:off x="699589" y="1350035"/>
            <a:ext cx="4814412" cy="902573"/>
          </a:xfrm>
        </p:spPr>
        <p:txBody>
          <a:bodyPr vert="horz" lIns="91440" tIns="45720" rIns="91440" bIns="45720" rtlCol="0" anchor="ctr">
            <a:normAutofit/>
          </a:bodyPr>
          <a:lstStyle/>
          <a:p>
            <a:r>
              <a:rPr lang="en-US" kern="1200">
                <a:solidFill>
                  <a:schemeClr val="tx2"/>
                </a:solidFill>
                <a:latin typeface="+mj-lt"/>
                <a:ea typeface="+mj-ea"/>
                <a:cs typeface="+mj-cs"/>
              </a:rPr>
              <a:t>Grid Search</a:t>
            </a:r>
          </a:p>
        </p:txBody>
      </p:sp>
      <p:sp>
        <p:nvSpPr>
          <p:cNvPr id="3" name="Content Placeholder 2">
            <a:extLst>
              <a:ext uri="{FF2B5EF4-FFF2-40B4-BE49-F238E27FC236}">
                <a16:creationId xmlns:a16="http://schemas.microsoft.com/office/drawing/2014/main" id="{55E58CD5-BB00-D482-DECC-F614A5916A17}"/>
              </a:ext>
            </a:extLst>
          </p:cNvPr>
          <p:cNvSpPr>
            <a:spLocks noGrp="1"/>
          </p:cNvSpPr>
          <p:nvPr>
            <p:ph idx="1"/>
          </p:nvPr>
        </p:nvSpPr>
        <p:spPr>
          <a:xfrm>
            <a:off x="696571" y="2440918"/>
            <a:ext cx="6037065" cy="3728613"/>
          </a:xfrm>
        </p:spPr>
        <p:txBody>
          <a:bodyPr vert="horz" lIns="91440" tIns="45720" rIns="91440" bIns="45720" rtlCol="0" anchor="t">
            <a:normAutofit/>
          </a:bodyPr>
          <a:lstStyle/>
          <a:p>
            <a:pPr indent="-228600" algn="just">
              <a:lnSpc>
                <a:spcPct val="110000"/>
              </a:lnSpc>
              <a:buFont typeface="Avenir Next LT Pro" panose="020B0504020202020204" pitchFamily="34" charset="0"/>
              <a:buChar char="+"/>
            </a:pPr>
            <a:r>
              <a:rPr lang="en-US">
                <a:ea typeface="+mn-lt"/>
                <a:cs typeface="+mn-lt"/>
              </a:rPr>
              <a:t>Grid search is a brute-force approach. It systematically evaluates all possible combinations of hyperparameter values.</a:t>
            </a:r>
            <a:endParaRPr lang="en-US"/>
          </a:p>
          <a:p>
            <a:pPr indent="-228600" algn="just">
              <a:lnSpc>
                <a:spcPct val="110000"/>
              </a:lnSpc>
              <a:buFont typeface="Avenir Next LT Pro" panose="020B0504020202020204" pitchFamily="34" charset="0"/>
              <a:buChar char="+"/>
            </a:pPr>
            <a:r>
              <a:rPr lang="en-US">
                <a:ea typeface="+mn-lt"/>
                <a:cs typeface="+mn-lt"/>
              </a:rPr>
              <a:t>How it Works:</a:t>
            </a:r>
          </a:p>
          <a:p>
            <a:pPr lvl="1" algn="just">
              <a:buFont typeface="Courier New" panose="020B0504020202020204" pitchFamily="34" charset="0"/>
              <a:buChar char="o"/>
            </a:pPr>
            <a:r>
              <a:rPr lang="en-US" sz="1800">
                <a:ea typeface="+mn-lt"/>
                <a:cs typeface="+mn-lt"/>
              </a:rPr>
              <a:t>Define a grid of hyperparameter values.</a:t>
            </a:r>
          </a:p>
          <a:p>
            <a:pPr lvl="1" algn="just">
              <a:buFont typeface="Courier New" panose="020B0504020202020204" pitchFamily="34" charset="0"/>
              <a:buChar char="o"/>
            </a:pPr>
            <a:r>
              <a:rPr lang="en-US" sz="1800">
                <a:ea typeface="+mn-lt"/>
                <a:cs typeface="+mn-lt"/>
              </a:rPr>
              <a:t>Train the model for every combination of values in the grid.</a:t>
            </a:r>
          </a:p>
          <a:p>
            <a:pPr lvl="1" algn="just">
              <a:buFont typeface="Courier New" panose="020B0504020202020204" pitchFamily="34" charset="0"/>
              <a:buChar char="o"/>
            </a:pPr>
            <a:r>
              <a:rPr lang="en-US" sz="1800">
                <a:ea typeface="+mn-lt"/>
                <a:cs typeface="+mn-lt"/>
              </a:rPr>
              <a:t>Evaluate each model using cross-validation.</a:t>
            </a:r>
          </a:p>
          <a:p>
            <a:pPr lvl="1" algn="just">
              <a:buFont typeface="Courier New" panose="020B0504020202020204" pitchFamily="34" charset="0"/>
              <a:buChar char="o"/>
            </a:pPr>
            <a:r>
              <a:rPr lang="en-US" sz="1800">
                <a:ea typeface="+mn-lt"/>
                <a:cs typeface="+mn-lt"/>
              </a:rPr>
              <a:t>Select the combination that performs best.</a:t>
            </a:r>
            <a:endParaRPr lang="en-US" sz="1800"/>
          </a:p>
        </p:txBody>
      </p:sp>
      <p:pic>
        <p:nvPicPr>
          <p:cNvPr id="8" name="Picture Placeholder 7" descr="A diagram of a graph&#10;&#10;AI-generated content may be incorrect.">
            <a:extLst>
              <a:ext uri="{FF2B5EF4-FFF2-40B4-BE49-F238E27FC236}">
                <a16:creationId xmlns:a16="http://schemas.microsoft.com/office/drawing/2014/main" id="{3B73A794-5988-8105-F27A-C2AA05E000BF}"/>
              </a:ext>
            </a:extLst>
          </p:cNvPr>
          <p:cNvPicPr>
            <a:picLocks noGrp="1" noChangeAspect="1"/>
          </p:cNvPicPr>
          <p:nvPr>
            <p:ph type="pic" sz="quarter" idx="13"/>
          </p:nvPr>
        </p:nvPicPr>
        <p:blipFill>
          <a:blip r:embed="rId2"/>
          <a:srcRect r="28" b="-2"/>
          <a:stretch>
            <a:fillRect/>
          </a:stretch>
        </p:blipFill>
        <p:spPr>
          <a:xfrm>
            <a:off x="7087769" y="1348815"/>
            <a:ext cx="4817466" cy="4818888"/>
          </a:xfrm>
          <a:prstGeom prst="rect">
            <a:avLst/>
          </a:prstGeom>
        </p:spPr>
      </p:pic>
      <p:grpSp>
        <p:nvGrpSpPr>
          <p:cNvPr id="240" name="Bottom Right">
            <a:extLst>
              <a:ext uri="{FF2B5EF4-FFF2-40B4-BE49-F238E27FC236}">
                <a16:creationId xmlns:a16="http://schemas.microsoft.com/office/drawing/2014/main" id="{521AD032-2A8E-46DA-9ADE-ABE5E787F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41" name="Freeform: Shape 240">
              <a:extLst>
                <a:ext uri="{FF2B5EF4-FFF2-40B4-BE49-F238E27FC236}">
                  <a16:creationId xmlns:a16="http://schemas.microsoft.com/office/drawing/2014/main" id="{4C99AC15-8ABA-4F63-9321-20BC70B7C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2" name="Graphic 157">
              <a:extLst>
                <a:ext uri="{FF2B5EF4-FFF2-40B4-BE49-F238E27FC236}">
                  <a16:creationId xmlns:a16="http://schemas.microsoft.com/office/drawing/2014/main" id="{4A4D9C63-9AE2-409A-AD6F-D6B96CC608F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44" name="Freeform: Shape 243">
                <a:extLst>
                  <a:ext uri="{FF2B5EF4-FFF2-40B4-BE49-F238E27FC236}">
                    <a16:creationId xmlns:a16="http://schemas.microsoft.com/office/drawing/2014/main" id="{1C414FAE-71E1-463A-AE68-63329132E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5" name="Freeform: Shape 244">
                <a:extLst>
                  <a:ext uri="{FF2B5EF4-FFF2-40B4-BE49-F238E27FC236}">
                    <a16:creationId xmlns:a16="http://schemas.microsoft.com/office/drawing/2014/main" id="{2AA2E51D-8749-4E45-B4DD-111ED901B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6" name="Freeform: Shape 245">
                <a:extLst>
                  <a:ext uri="{FF2B5EF4-FFF2-40B4-BE49-F238E27FC236}">
                    <a16:creationId xmlns:a16="http://schemas.microsoft.com/office/drawing/2014/main" id="{FF8F5908-4C35-43FC-A898-D3C8C3A09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7" name="Freeform: Shape 246">
                <a:extLst>
                  <a:ext uri="{FF2B5EF4-FFF2-40B4-BE49-F238E27FC236}">
                    <a16:creationId xmlns:a16="http://schemas.microsoft.com/office/drawing/2014/main" id="{B573C509-A7F3-4312-B67F-C55BB88DD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8" name="Freeform: Shape 247">
                <a:extLst>
                  <a:ext uri="{FF2B5EF4-FFF2-40B4-BE49-F238E27FC236}">
                    <a16:creationId xmlns:a16="http://schemas.microsoft.com/office/drawing/2014/main" id="{79AB9BF4-2BB4-4BE7-98EB-B320312ED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9" name="Freeform: Shape 248">
                <a:extLst>
                  <a:ext uri="{FF2B5EF4-FFF2-40B4-BE49-F238E27FC236}">
                    <a16:creationId xmlns:a16="http://schemas.microsoft.com/office/drawing/2014/main" id="{971E7EF4-D2C5-4968-AC34-A0674E1F8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0" name="Freeform: Shape 249">
                <a:extLst>
                  <a:ext uri="{FF2B5EF4-FFF2-40B4-BE49-F238E27FC236}">
                    <a16:creationId xmlns:a16="http://schemas.microsoft.com/office/drawing/2014/main" id="{235D9000-8CED-4925-95A2-3F12C8023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43" name="Freeform: Shape 242">
              <a:extLst>
                <a:ext uri="{FF2B5EF4-FFF2-40B4-BE49-F238E27FC236}">
                  <a16:creationId xmlns:a16="http://schemas.microsoft.com/office/drawing/2014/main" id="{9F857165-8DF4-4025-B0D6-1079CDA8F8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Slide Number Placeholder 5">
            <a:extLst>
              <a:ext uri="{FF2B5EF4-FFF2-40B4-BE49-F238E27FC236}">
                <a16:creationId xmlns:a16="http://schemas.microsoft.com/office/drawing/2014/main" id="{C908DE2A-E826-1C86-A819-C6FA65DC81BB}"/>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19</a:t>
            </a:fld>
            <a:endParaRPr lang="en-US" cap="all">
              <a:cs typeface="Segoe UI Semilight" panose="020B0402040204020203" pitchFamily="34" charset="0"/>
            </a:endParaRPr>
          </a:p>
        </p:txBody>
      </p:sp>
    </p:spTree>
    <p:extLst>
      <p:ext uri="{BB962C8B-B14F-4D97-AF65-F5344CB8AC3E}">
        <p14:creationId xmlns:p14="http://schemas.microsoft.com/office/powerpoint/2010/main" val="1801684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6C0716-5D59-43AE-A330-C9AC7B2CD347}"/>
              </a:ext>
            </a:extLst>
          </p:cNvPr>
          <p:cNvSpPr>
            <a:spLocks noGrp="1"/>
          </p:cNvSpPr>
          <p:nvPr>
            <p:ph type="title"/>
          </p:nvPr>
        </p:nvSpPr>
        <p:spPr>
          <a:xfrm>
            <a:off x="1198182" y="559813"/>
            <a:ext cx="5605358" cy="1664573"/>
          </a:xfrm>
        </p:spPr>
        <p:txBody>
          <a:bodyPr/>
          <a:lstStyle/>
          <a:p>
            <a:r>
              <a:rPr lang="en-US"/>
              <a:t>Agenda</a:t>
            </a:r>
          </a:p>
        </p:txBody>
      </p:sp>
      <p:sp>
        <p:nvSpPr>
          <p:cNvPr id="7" name="Subtitle 6">
            <a:extLst>
              <a:ext uri="{FF2B5EF4-FFF2-40B4-BE49-F238E27FC236}">
                <a16:creationId xmlns:a16="http://schemas.microsoft.com/office/drawing/2014/main" id="{9E6680CE-A768-4BCE-A8EF-EEDE6ABA3F03}"/>
              </a:ext>
            </a:extLst>
          </p:cNvPr>
          <p:cNvSpPr>
            <a:spLocks noGrp="1"/>
          </p:cNvSpPr>
          <p:nvPr>
            <p:ph type="body" sz="quarter" idx="16"/>
          </p:nvPr>
        </p:nvSpPr>
        <p:spPr>
          <a:xfrm>
            <a:off x="1195452" y="1797647"/>
            <a:ext cx="8708640" cy="4372590"/>
          </a:xfrm>
        </p:spPr>
        <p:txBody>
          <a:bodyPr lIns="91440" tIns="45720" rIns="91440" bIns="45720" anchor="t"/>
          <a:lstStyle/>
          <a:p>
            <a:r>
              <a:rPr lang="en-US" dirty="0"/>
              <a:t>Fine-Tuning</a:t>
            </a:r>
          </a:p>
          <a:p>
            <a:r>
              <a:rPr lang="en-US" dirty="0"/>
              <a:t>Model Parameters and Hyperparameters</a:t>
            </a:r>
          </a:p>
          <a:p>
            <a:r>
              <a:rPr lang="en-US" dirty="0"/>
              <a:t>Hyperparameter Tuning</a:t>
            </a:r>
          </a:p>
          <a:p>
            <a:r>
              <a:rPr lang="en-US" dirty="0"/>
              <a:t>Loss function/Cost function</a:t>
            </a:r>
          </a:p>
          <a:p>
            <a:r>
              <a:rPr lang="en-US" dirty="0"/>
              <a:t>Optimizer</a:t>
            </a:r>
          </a:p>
          <a:p>
            <a:r>
              <a:rPr lang="en-US" dirty="0"/>
              <a:t>Cross-Validation</a:t>
            </a:r>
          </a:p>
          <a:p>
            <a:r>
              <a:rPr lang="en-US" dirty="0"/>
              <a:t>K-Fold Cross-Validation</a:t>
            </a:r>
          </a:p>
        </p:txBody>
      </p:sp>
      <p:sp>
        <p:nvSpPr>
          <p:cNvPr id="17" name="Slide Number Placeholder 16">
            <a:extLst>
              <a:ext uri="{FF2B5EF4-FFF2-40B4-BE49-F238E27FC236}">
                <a16:creationId xmlns:a16="http://schemas.microsoft.com/office/drawing/2014/main" id="{61DE433B-D5F9-43BE-952C-B08B09FDD667}"/>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2</a:t>
            </a:fld>
            <a:endParaRPr lang="en-US"/>
          </a:p>
        </p:txBody>
      </p:sp>
      <p:grpSp>
        <p:nvGrpSpPr>
          <p:cNvPr id="37" name="Bottom Right">
            <a:extLst>
              <a:ext uri="{FF2B5EF4-FFF2-40B4-BE49-F238E27FC236}">
                <a16:creationId xmlns:a16="http://schemas.microsoft.com/office/drawing/2014/main" id="{55C8AD2F-5B7B-44EB-AEC6-DB915E954A7A}"/>
              </a:ext>
              <a:ext uri="{C183D7F6-B498-43B3-948B-1728B52AA6E4}">
                <adec:decorative xmlns:adec="http://schemas.microsoft.com/office/drawing/2017/decorative" val="1"/>
              </a:ext>
            </a:extLst>
          </p:cNvPr>
          <p:cNvGrpSpPr/>
          <p:nvPr/>
        </p:nvGrpSpPr>
        <p:grpSpPr>
          <a:xfrm>
            <a:off x="7980400" y="3276601"/>
            <a:ext cx="4211600" cy="3581399"/>
            <a:chOff x="7980400" y="3276601"/>
            <a:chExt cx="4211600" cy="3581399"/>
          </a:xfrm>
        </p:grpSpPr>
        <p:grpSp>
          <p:nvGrpSpPr>
            <p:cNvPr id="47" name="Graphic 157">
              <a:extLst>
                <a:ext uri="{FF2B5EF4-FFF2-40B4-BE49-F238E27FC236}">
                  <a16:creationId xmlns:a16="http://schemas.microsoft.com/office/drawing/2014/main" id="{AD2237AA-7A0E-46FE-8C56-65082235ECE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49" name="Freeform: Shape 48">
                <a:extLst>
                  <a:ext uri="{FF2B5EF4-FFF2-40B4-BE49-F238E27FC236}">
                    <a16:creationId xmlns:a16="http://schemas.microsoft.com/office/drawing/2014/main" id="{8189D45D-DFA3-4998-98D1-5D9637BDA9C6}"/>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4E2B0C16-9511-474C-B3A2-401F66A741E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2D474A2B-3E8D-40C0-98CA-6697FC0EA99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B7AE6964-2C05-4058-A591-1EF146A33B60}"/>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33574087-63C5-4183-82FA-AC9A54AA793B}"/>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BD162D94-709E-4257-90A5-A01CF9FCBA0A}"/>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B07825EA-21C0-423A-A0C9-9B747B200F06}"/>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8" name="Freeform: Shape 47">
              <a:extLst>
                <a:ext uri="{FF2B5EF4-FFF2-40B4-BE49-F238E27FC236}">
                  <a16:creationId xmlns:a16="http://schemas.microsoft.com/office/drawing/2014/main" id="{9DD04C10-BC2D-45BD-BB64-35E600DDD78D}"/>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364216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D8F99C-0310-468F-ECAF-056A9A21154C}"/>
            </a:ext>
          </a:extLst>
        </p:cNvPr>
        <p:cNvGrpSpPr/>
        <p:nvPr/>
      </p:nvGrpSpPr>
      <p:grpSpPr>
        <a:xfrm>
          <a:off x="0" y="0"/>
          <a:ext cx="0" cy="0"/>
          <a:chOff x="0" y="0"/>
          <a:chExt cx="0" cy="0"/>
        </a:xfrm>
      </p:grpSpPr>
      <p:sp>
        <p:nvSpPr>
          <p:cNvPr id="307" name="Rectangle 306">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08" name="Freeform: Shape 307">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309" name="Freeform: Shape 308">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310" name="Freeform: Shape 309">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11"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64" name="Freeform: Shape 263">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5" name="Freeform: Shape 264">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6" name="Freeform: Shape 265">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67" name="Freeform: Shape 266">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8" name="Freeform: Shape 267">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9" name="Freeform: Shape 268">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70" name="Freeform: Shape 269">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312"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3" name="Freeform: Shape 272">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4" name="Freeform: Shape 273">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5" name="Freeform: Shape 274">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6" name="Freeform: Shape 275">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7" name="Freeform: Shape 276">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8" name="Freeform: Shape 277">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9" name="Freeform: Shape 278">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13" name="Rectangle 31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14" name="Rectangle 313">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15" name="Top left">
            <a:extLst>
              <a:ext uri="{FF2B5EF4-FFF2-40B4-BE49-F238E27FC236}">
                <a16:creationId xmlns:a16="http://schemas.microsoft.com/office/drawing/2014/main" id="{5089F41F-380F-4E05-9A56-4C8F456E81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286" name="Freeform: Shape 285">
              <a:extLst>
                <a:ext uri="{FF2B5EF4-FFF2-40B4-BE49-F238E27FC236}">
                  <a16:creationId xmlns:a16="http://schemas.microsoft.com/office/drawing/2014/main" id="{AA95964E-B60E-42AA-AAF3-91A4345B3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287" name="Freeform: Shape 286">
              <a:extLst>
                <a:ext uri="{FF2B5EF4-FFF2-40B4-BE49-F238E27FC236}">
                  <a16:creationId xmlns:a16="http://schemas.microsoft.com/office/drawing/2014/main" id="{6C9A41BA-B255-49A5-9A9C-46B951135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8" name="Freeform: Shape 287">
              <a:extLst>
                <a:ext uri="{FF2B5EF4-FFF2-40B4-BE49-F238E27FC236}">
                  <a16:creationId xmlns:a16="http://schemas.microsoft.com/office/drawing/2014/main" id="{A5076F12-9630-46F2-ADAF-617D35489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9" name="Freeform: Shape 288">
              <a:extLst>
                <a:ext uri="{FF2B5EF4-FFF2-40B4-BE49-F238E27FC236}">
                  <a16:creationId xmlns:a16="http://schemas.microsoft.com/office/drawing/2014/main" id="{81DD2B33-B10F-441B-A5DE-95F578BE7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90" name="Freeform: Shape 289">
              <a:extLst>
                <a:ext uri="{FF2B5EF4-FFF2-40B4-BE49-F238E27FC236}">
                  <a16:creationId xmlns:a16="http://schemas.microsoft.com/office/drawing/2014/main" id="{E1C0380C-3C12-4AD4-A59D-9F4A5B527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91" name="Freeform: Shape 290">
              <a:extLst>
                <a:ext uri="{FF2B5EF4-FFF2-40B4-BE49-F238E27FC236}">
                  <a16:creationId xmlns:a16="http://schemas.microsoft.com/office/drawing/2014/main" id="{4012F9BC-0D26-4714-96A0-BB74332F97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92" name="Freeform: Shape 291">
              <a:extLst>
                <a:ext uri="{FF2B5EF4-FFF2-40B4-BE49-F238E27FC236}">
                  <a16:creationId xmlns:a16="http://schemas.microsoft.com/office/drawing/2014/main" id="{70BDD384-5C35-40DD-81BD-260F7CD7C9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93" name="Freeform: Shape 292">
              <a:extLst>
                <a:ext uri="{FF2B5EF4-FFF2-40B4-BE49-F238E27FC236}">
                  <a16:creationId xmlns:a16="http://schemas.microsoft.com/office/drawing/2014/main" id="{B9813DFC-2118-4F9F-B162-1DD0A32B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ACDDB2AE-DF3D-3484-65A4-B22ED21A16E1}"/>
              </a:ext>
            </a:extLst>
          </p:cNvPr>
          <p:cNvSpPr>
            <a:spLocks noGrp="1"/>
          </p:cNvSpPr>
          <p:nvPr>
            <p:ph type="title"/>
          </p:nvPr>
        </p:nvSpPr>
        <p:spPr>
          <a:xfrm>
            <a:off x="699591" y="1340627"/>
            <a:ext cx="5228337" cy="883759"/>
          </a:xfrm>
        </p:spPr>
        <p:txBody>
          <a:bodyPr vert="horz" lIns="91440" tIns="45720" rIns="91440" bIns="45720" rtlCol="0" anchor="ctr">
            <a:normAutofit/>
          </a:bodyPr>
          <a:lstStyle/>
          <a:p>
            <a:r>
              <a:rPr lang="en-US" kern="1200">
                <a:solidFill>
                  <a:schemeClr val="tx2"/>
                </a:solidFill>
                <a:latin typeface="+mj-lt"/>
                <a:ea typeface="+mj-ea"/>
                <a:cs typeface="+mj-cs"/>
              </a:rPr>
              <a:t>Random Search</a:t>
            </a:r>
          </a:p>
        </p:txBody>
      </p:sp>
      <p:sp>
        <p:nvSpPr>
          <p:cNvPr id="3" name="Content Placeholder 2">
            <a:extLst>
              <a:ext uri="{FF2B5EF4-FFF2-40B4-BE49-F238E27FC236}">
                <a16:creationId xmlns:a16="http://schemas.microsoft.com/office/drawing/2014/main" id="{FD3801AA-2F26-A314-36D1-F39B05C04A50}"/>
              </a:ext>
            </a:extLst>
          </p:cNvPr>
          <p:cNvSpPr>
            <a:spLocks noGrp="1"/>
          </p:cNvSpPr>
          <p:nvPr>
            <p:ph idx="1"/>
          </p:nvPr>
        </p:nvSpPr>
        <p:spPr>
          <a:xfrm>
            <a:off x="687164" y="2440918"/>
            <a:ext cx="6121731" cy="3728613"/>
          </a:xfrm>
        </p:spPr>
        <p:txBody>
          <a:bodyPr vert="horz" lIns="91440" tIns="45720" rIns="91440" bIns="45720" rtlCol="0" anchor="t">
            <a:normAutofit/>
          </a:bodyPr>
          <a:lstStyle/>
          <a:p>
            <a:pPr indent="-228600">
              <a:lnSpc>
                <a:spcPct val="110000"/>
              </a:lnSpc>
              <a:buFont typeface="Avenir Next LT Pro" panose="020B0504020202020204" pitchFamily="34" charset="0"/>
              <a:buChar char="+"/>
            </a:pPr>
            <a:r>
              <a:rPr lang="en-US"/>
              <a:t>Random</a:t>
            </a:r>
            <a:r>
              <a:rPr lang="en-US">
                <a:ea typeface="+mn-lt"/>
                <a:cs typeface="+mn-lt"/>
              </a:rPr>
              <a:t> search explores random combinations of hyperparameters within specified ranges. It doesn’t evaluate all combinations, making it faster than grid search.</a:t>
            </a:r>
            <a:endParaRPr lang="en-US"/>
          </a:p>
          <a:p>
            <a:pPr indent="-228600">
              <a:lnSpc>
                <a:spcPct val="110000"/>
              </a:lnSpc>
              <a:buFont typeface="Avenir Next LT Pro" panose="020B0504020202020204" pitchFamily="34" charset="0"/>
              <a:buChar char="+"/>
            </a:pPr>
            <a:r>
              <a:rPr lang="en-US"/>
              <a:t>How it Works:</a:t>
            </a:r>
          </a:p>
          <a:p>
            <a:pPr lvl="1">
              <a:buFont typeface="Courier New" panose="020B0504020202020204" pitchFamily="34" charset="0"/>
              <a:buChar char="o"/>
            </a:pPr>
            <a:r>
              <a:rPr lang="en-US" sz="1800"/>
              <a:t>Specify</a:t>
            </a:r>
            <a:r>
              <a:rPr lang="en-US" sz="1800">
                <a:ea typeface="+mn-lt"/>
                <a:cs typeface="+mn-lt"/>
              </a:rPr>
              <a:t> ranges for hyperparameters.</a:t>
            </a:r>
            <a:endParaRPr lang="en-US" sz="1800"/>
          </a:p>
          <a:p>
            <a:pPr lvl="1">
              <a:buFont typeface="Courier New" panose="020B0504020202020204" pitchFamily="34" charset="0"/>
              <a:buChar char="o"/>
            </a:pPr>
            <a:r>
              <a:rPr lang="en-US" sz="1800">
                <a:ea typeface="+mn-lt"/>
                <a:cs typeface="+mn-lt"/>
              </a:rPr>
              <a:t>Randomly sample combinations and evaluate the model.</a:t>
            </a:r>
          </a:p>
          <a:p>
            <a:pPr lvl="1">
              <a:buFont typeface="Courier New" panose="020B0504020202020204" pitchFamily="34" charset="0"/>
              <a:buChar char="o"/>
            </a:pPr>
            <a:r>
              <a:rPr lang="en-US" sz="1800">
                <a:ea typeface="+mn-lt"/>
                <a:cs typeface="+mn-lt"/>
              </a:rPr>
              <a:t>Select the best combination based on performance.</a:t>
            </a:r>
          </a:p>
        </p:txBody>
      </p:sp>
      <p:pic>
        <p:nvPicPr>
          <p:cNvPr id="13" name="Picture Placeholder 12" descr="A diagram of a network&#10;&#10;AI-generated content may be incorrect.">
            <a:extLst>
              <a:ext uri="{FF2B5EF4-FFF2-40B4-BE49-F238E27FC236}">
                <a16:creationId xmlns:a16="http://schemas.microsoft.com/office/drawing/2014/main" id="{C8DD67DC-0D80-392D-17C9-0E4E112D30F6}"/>
              </a:ext>
            </a:extLst>
          </p:cNvPr>
          <p:cNvPicPr>
            <a:picLocks noGrp="1" noChangeAspect="1"/>
          </p:cNvPicPr>
          <p:nvPr>
            <p:ph type="pic" sz="quarter" idx="13"/>
          </p:nvPr>
        </p:nvPicPr>
        <p:blipFill>
          <a:blip r:embed="rId2"/>
          <a:srcRect l="15" r="15"/>
          <a:stretch/>
        </p:blipFill>
        <p:spPr>
          <a:xfrm>
            <a:off x="7087781" y="1348815"/>
            <a:ext cx="4817441" cy="4818888"/>
          </a:xfrm>
          <a:prstGeom prst="rect">
            <a:avLst/>
          </a:prstGeom>
        </p:spPr>
      </p:pic>
      <p:grpSp>
        <p:nvGrpSpPr>
          <p:cNvPr id="316" name="Bottom Right">
            <a:extLst>
              <a:ext uri="{FF2B5EF4-FFF2-40B4-BE49-F238E27FC236}">
                <a16:creationId xmlns:a16="http://schemas.microsoft.com/office/drawing/2014/main" id="{FF8C87E7-85A6-4119-B524-84AA9C0AAB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96" name="Freeform: Shape 295">
              <a:extLst>
                <a:ext uri="{FF2B5EF4-FFF2-40B4-BE49-F238E27FC236}">
                  <a16:creationId xmlns:a16="http://schemas.microsoft.com/office/drawing/2014/main" id="{6795C3BD-3FC3-4E1B-AD87-32CDB6EEC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97" name="Graphic 157">
              <a:extLst>
                <a:ext uri="{FF2B5EF4-FFF2-40B4-BE49-F238E27FC236}">
                  <a16:creationId xmlns:a16="http://schemas.microsoft.com/office/drawing/2014/main" id="{48C556CD-2C4A-474F-9FF7-77BBE788F69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99" name="Freeform: Shape 298">
                <a:extLst>
                  <a:ext uri="{FF2B5EF4-FFF2-40B4-BE49-F238E27FC236}">
                    <a16:creationId xmlns:a16="http://schemas.microsoft.com/office/drawing/2014/main" id="{15ADB469-31B7-4DEF-BB35-B16F50DBE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0" name="Freeform: Shape 299">
                <a:extLst>
                  <a:ext uri="{FF2B5EF4-FFF2-40B4-BE49-F238E27FC236}">
                    <a16:creationId xmlns:a16="http://schemas.microsoft.com/office/drawing/2014/main" id="{5B70D859-00C6-4B2A-934C-68F32BA7C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1" name="Freeform: Shape 300">
                <a:extLst>
                  <a:ext uri="{FF2B5EF4-FFF2-40B4-BE49-F238E27FC236}">
                    <a16:creationId xmlns:a16="http://schemas.microsoft.com/office/drawing/2014/main" id="{8AC0917A-2A49-4846-9772-79EEA1C99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2" name="Freeform: Shape 301">
                <a:extLst>
                  <a:ext uri="{FF2B5EF4-FFF2-40B4-BE49-F238E27FC236}">
                    <a16:creationId xmlns:a16="http://schemas.microsoft.com/office/drawing/2014/main" id="{4DD6C017-B6D4-4DDE-90B4-DBA925B48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3" name="Freeform: Shape 302">
                <a:extLst>
                  <a:ext uri="{FF2B5EF4-FFF2-40B4-BE49-F238E27FC236}">
                    <a16:creationId xmlns:a16="http://schemas.microsoft.com/office/drawing/2014/main" id="{330A4B39-910B-4EB2-997D-208FB20D1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4" name="Freeform: Shape 303">
                <a:extLst>
                  <a:ext uri="{FF2B5EF4-FFF2-40B4-BE49-F238E27FC236}">
                    <a16:creationId xmlns:a16="http://schemas.microsoft.com/office/drawing/2014/main" id="{05DCA9C3-2763-4D68-BBAE-82D1DA0E9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5" name="Freeform: Shape 304">
                <a:extLst>
                  <a:ext uri="{FF2B5EF4-FFF2-40B4-BE49-F238E27FC236}">
                    <a16:creationId xmlns:a16="http://schemas.microsoft.com/office/drawing/2014/main" id="{756A41BA-B004-4C26-806A-B2AAA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8" name="Freeform: Shape 297">
              <a:extLst>
                <a:ext uri="{FF2B5EF4-FFF2-40B4-BE49-F238E27FC236}">
                  <a16:creationId xmlns:a16="http://schemas.microsoft.com/office/drawing/2014/main" id="{660C5622-37F7-4A22-A941-BAAFD864F9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Slide Number Placeholder 5">
            <a:extLst>
              <a:ext uri="{FF2B5EF4-FFF2-40B4-BE49-F238E27FC236}">
                <a16:creationId xmlns:a16="http://schemas.microsoft.com/office/drawing/2014/main" id="{0E89ED9E-7324-B312-9B4D-D03E56F9674A}"/>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20</a:t>
            </a:fld>
            <a:endParaRPr lang="en-US" cap="all">
              <a:cs typeface="Segoe UI Semilight" panose="020B0402040204020203" pitchFamily="34" charset="0"/>
            </a:endParaRPr>
          </a:p>
        </p:txBody>
      </p:sp>
    </p:spTree>
    <p:extLst>
      <p:ext uri="{BB962C8B-B14F-4D97-AF65-F5344CB8AC3E}">
        <p14:creationId xmlns:p14="http://schemas.microsoft.com/office/powerpoint/2010/main" val="1350561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C65B62-E037-53CB-D9AC-212CF24E3F74}"/>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70F98CED-9E3B-2C33-B475-5E1CC92BE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08B12E4C-7CC8-3A15-1176-03E4CBA51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F30311D0-2D9B-0163-4C64-59F0ED570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5A8267FC-BD86-88CF-C639-FEAF1CF07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0F8930F0-C99D-8C3B-F710-2DA3B2771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50A4ABC5-D197-F1EF-FB1F-4BF8399A6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CAB0A760-C386-6922-425F-76128DB22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4D0AA713-C9EE-338A-DC7D-DBD76E196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13930972-BA05-3C2C-7334-4C54AF9DA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EE8D280-2230-C5E7-7CA6-F75F89443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8B67F70-95E1-4E38-367E-7B801EC64D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5D0EDDD3-13C9-80A8-68B5-7F028FB4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BCC426A7-4C5D-F7B8-68CC-59C8B01350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9F647614-232E-E854-EA18-5E55439EB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B17DCAA0-E886-85A4-C8A8-E6DF1E6D1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C37A5CE4-0692-86F0-A0E2-18A583644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C7FF2689-DE7E-8E93-E441-4E3DA15A3E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256E316D-7CB3-6463-39F7-4995EA3D0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6463FC62-EC11-4B99-7625-40DDD5700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1F747BD6-5C96-76AD-21F9-066B8CCE5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FFD6FD2D-6572-1C38-3563-3BAD4548F9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F2E3B451-491A-EABE-70DE-AB2A61164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947DC574-2193-4270-11A4-E4CAAA991D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B2C88C95-DEEB-9F33-86AC-5846D17F3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D643C50F-94E2-3C88-7F26-42BC398AB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04DF9F9F-DE8B-0D78-17A1-37302075A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7740D55A-12FF-4642-4B3A-3F30272E38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B453914C-E798-7F24-90BA-6E92433AD0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2899A444-62EB-18D7-B7DA-239798258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1C83A85B-96D2-9CB5-E871-B1C492228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B4B9784D-E347-2358-310D-B796C12C3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59B9130A-32E1-F37B-4F47-113087DA0026}"/>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a:t>Genetic Search</a:t>
            </a:r>
            <a:endParaRPr lang="en-US" kern="1200">
              <a:latin typeface="+mj-lt"/>
              <a:ea typeface="+mj-ea"/>
              <a:cs typeface="+mj-cs"/>
            </a:endParaRPr>
          </a:p>
        </p:txBody>
      </p:sp>
      <p:grpSp>
        <p:nvGrpSpPr>
          <p:cNvPr id="111" name="Bottom Right">
            <a:extLst>
              <a:ext uri="{FF2B5EF4-FFF2-40B4-BE49-F238E27FC236}">
                <a16:creationId xmlns:a16="http://schemas.microsoft.com/office/drawing/2014/main" id="{470E67F1-069D-3571-F264-D46EEE9E9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B80790AF-2290-D841-CD2A-A255C2BBF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E554F894-3C28-1446-00D2-9DFC677D11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F5382E4C-DF4B-81D8-92CA-E95F2EE4FB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E981C86B-35FD-87C0-2DEE-567CE5D3F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2112FEA7-4B50-706F-1524-633F08AB3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9B07CCFA-1464-02D1-7CD3-1EBDF3FC3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A3F3E560-ED31-04DB-85BC-3C599C332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F89BAF58-80F5-DC33-6ED4-1F687871F5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00414A4F-89E0-6195-2FC1-0C37AF33B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8592B35A-28A6-1248-D5F5-AC3709D50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0E48478B-B3E4-8B19-140B-C35D9EC533BE}"/>
              </a:ext>
            </a:extLst>
          </p:cNvPr>
          <p:cNvSpPr>
            <a:spLocks noGrp="1"/>
          </p:cNvSpPr>
          <p:nvPr>
            <p:ph idx="1"/>
          </p:nvPr>
        </p:nvSpPr>
        <p:spPr>
          <a:xfrm>
            <a:off x="1185754" y="2384474"/>
            <a:ext cx="9987523" cy="3728613"/>
          </a:xfrm>
          <a:prstGeom prst="roundRect">
            <a:avLst/>
          </a:prstGeom>
        </p:spPr>
        <p:txBody>
          <a:bodyPr vert="horz" lIns="91440" tIns="45720" rIns="91440" bIns="45720" rtlCol="0" anchor="t">
            <a:normAutofit/>
          </a:bodyPr>
          <a:lstStyle/>
          <a:p>
            <a:pPr indent="-228600" algn="just">
              <a:lnSpc>
                <a:spcPct val="150000"/>
              </a:lnSpc>
              <a:buFont typeface="Avenir Next LT Pro" panose="020B0504020202020204" pitchFamily="34" charset="0"/>
              <a:buChar char="+"/>
            </a:pPr>
            <a:r>
              <a:rPr lang="en-US">
                <a:ea typeface="+mn-lt"/>
                <a:cs typeface="+mn-lt"/>
              </a:rPr>
              <a:t>Genetic Algorithms (GAs) are a class of optimization and search algorithms inspired by the process of biological evolution. They simulate the process of natural selection to find solutions to complex problems.</a:t>
            </a:r>
          </a:p>
          <a:p>
            <a:pPr indent="-228600" algn="just">
              <a:lnSpc>
                <a:spcPct val="150000"/>
              </a:lnSpc>
              <a:buChar char="+"/>
            </a:pPr>
            <a:r>
              <a:rPr lang="en-US">
                <a:ea typeface="+mn-lt"/>
                <a:cs typeface="+mn-lt"/>
              </a:rPr>
              <a:t>The key components of a genetic algorithm include:</a:t>
            </a:r>
            <a:endParaRPr lang="en-US"/>
          </a:p>
          <a:p>
            <a:pPr lvl="1" algn="just">
              <a:lnSpc>
                <a:spcPct val="150000"/>
              </a:lnSpc>
              <a:buFont typeface="Courier New" panose="020B0504020202020204" pitchFamily="34" charset="0"/>
              <a:buChar char="o"/>
            </a:pPr>
            <a:r>
              <a:rPr lang="en-US" sz="1800">
                <a:ea typeface="+mn-lt"/>
                <a:cs typeface="+mn-lt"/>
              </a:rPr>
              <a:t>Population: A population represents a group of potential solutions to a problem. These solutions are often referred to as "individuals" or "chromosomes."</a:t>
            </a:r>
            <a:endParaRPr lang="en-US" sz="1800">
              <a:latin typeface="Avenir Next LT Pro"/>
              <a:ea typeface="+mn-lt"/>
              <a:cs typeface="+mn-lt"/>
            </a:endParaRPr>
          </a:p>
          <a:p>
            <a:pPr indent="-228600" algn="just">
              <a:lnSpc>
                <a:spcPct val="150000"/>
              </a:lnSpc>
              <a:buFont typeface="Avenir Next LT Pro" panose="020B0504020202020204" pitchFamily="34" charset="0"/>
              <a:buChar char="+"/>
            </a:pPr>
            <a:endParaRPr lang="en-US"/>
          </a:p>
          <a:p>
            <a:pPr indent="-228600" algn="just">
              <a:lnSpc>
                <a:spcPct val="150000"/>
              </a:lnSpc>
              <a:buFont typeface="Avenir Next LT Pro" panose="020B0504020202020204" pitchFamily="34" charset="0"/>
              <a:buChar char="+"/>
            </a:pPr>
            <a:endParaRPr lang="en-US"/>
          </a:p>
        </p:txBody>
      </p:sp>
      <p:sp>
        <p:nvSpPr>
          <p:cNvPr id="7" name="Slide Number Placeholder 6">
            <a:extLst>
              <a:ext uri="{FF2B5EF4-FFF2-40B4-BE49-F238E27FC236}">
                <a16:creationId xmlns:a16="http://schemas.microsoft.com/office/drawing/2014/main" id="{2AB428D3-BC29-EE76-26F8-91B82EB66E3F}"/>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21</a:t>
            </a:fld>
            <a:endParaRPr lang="en-US" cap="all">
              <a:cs typeface="Segoe UI Semilight" panose="020B0402040204020203" pitchFamily="34" charset="0"/>
            </a:endParaRPr>
          </a:p>
        </p:txBody>
      </p:sp>
    </p:spTree>
    <p:extLst>
      <p:ext uri="{BB962C8B-B14F-4D97-AF65-F5344CB8AC3E}">
        <p14:creationId xmlns:p14="http://schemas.microsoft.com/office/powerpoint/2010/main" val="2444214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266782-F44B-285C-945B-66F3EC1CE66F}"/>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FDA032C4-997A-0844-11F6-D4478661C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A6423BC7-2E1D-A2A4-267C-97ECFE2197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6054B007-B791-0582-6B14-465FCFE3B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5137AF00-96BE-8910-8036-C650A2970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B95FBD9B-40BA-79D5-671C-6066C2F075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CC34E1C8-CC58-2898-17B0-98C3F74A9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DFF29764-C54D-2ECB-6557-C5B0F7229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8ADC4F5-824D-B854-7CE1-E94A26489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8BF2049C-A276-3E4D-18BE-67F55D795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2AF9943F-1CE4-14DF-9384-BEF9FCCFF6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EF10937-A2AD-50CE-E522-35DECD4EC8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FFBD0F0-00BA-D653-5A06-C243DF4B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9ABA170D-1ADE-D55A-1FF1-352D7C6EB4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025584CA-B1E6-6592-1036-68C06C648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0289CF7A-8537-D439-03ED-BF1641732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27E50D33-4140-B4C9-5494-7EE74CBD9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2DD0580A-E7AF-C292-9880-14E429D287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E17C0FF2-B84F-9352-B442-58C481658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7C6EEB15-5C2E-202A-26A9-9FBA8DA08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D3AD26AC-FE55-D99D-1964-830108E2D4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E1A4E9C2-9E2F-B421-C471-7261CCD98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9A2F8235-9D36-EC2C-C6F8-A7EF9C9B2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BE860F24-3AE1-D88D-F5CC-0F053BA97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B8CA1C01-11AB-88DB-D52F-E51225C49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CB44B20F-F50F-7706-ED45-2836D0A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93BF2509-7B25-1A7F-F8FE-0929F7C74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013F1747-C26F-7EAD-6401-34867CCAC6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B3744E3D-FA28-E508-5439-D8ABF9AFA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184E9923-BED4-66E6-FC05-9C1768185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7B47FEAA-CE96-399A-AC19-CAC181CF2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CB9D7018-F1B1-9BDE-D572-48FE0F0C4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6BE2D212-D28A-8754-D438-2B0109EEE7F4}"/>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a:t>Genetic Search</a:t>
            </a:r>
            <a:endParaRPr lang="en-US">
              <a:ea typeface="+mj-ea"/>
              <a:cs typeface="+mj-cs"/>
            </a:endParaRPr>
          </a:p>
        </p:txBody>
      </p:sp>
      <p:grpSp>
        <p:nvGrpSpPr>
          <p:cNvPr id="111" name="Bottom Right">
            <a:extLst>
              <a:ext uri="{FF2B5EF4-FFF2-40B4-BE49-F238E27FC236}">
                <a16:creationId xmlns:a16="http://schemas.microsoft.com/office/drawing/2014/main" id="{7A862ED9-12B7-51A7-B31D-AD4B50B7A6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59F3BC7E-4C3D-534B-FA98-16D84D87E7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EE9F469E-F92F-95A5-ADE7-6E592B20E49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7E473D45-8E83-6D18-5124-F0E41DE57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84054C77-49CC-E3BD-6F23-18881D54C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C02C53C8-7021-B362-4298-4E4F6C585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0C3AABFA-C7CF-7943-C7F2-9C0DFEF42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CB82E30A-914B-3164-70E0-9B389A055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4F40657F-4EA2-7C59-B6C9-E0ECB094D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03384A85-B52D-49FD-55D3-03A549115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01EAE8A8-47C8-4F05-2D01-DA7094A9D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5990E536-5607-F362-8901-2A63756C8661}"/>
              </a:ext>
            </a:extLst>
          </p:cNvPr>
          <p:cNvSpPr>
            <a:spLocks noGrp="1"/>
          </p:cNvSpPr>
          <p:nvPr>
            <p:ph idx="1"/>
          </p:nvPr>
        </p:nvSpPr>
        <p:spPr>
          <a:xfrm>
            <a:off x="1194512" y="1675026"/>
            <a:ext cx="9978765" cy="4481854"/>
          </a:xfrm>
          <a:prstGeom prst="roundRect">
            <a:avLst/>
          </a:prstGeom>
        </p:spPr>
        <p:txBody>
          <a:bodyPr vert="horz" lIns="91440" tIns="45720" rIns="91440" bIns="45720" rtlCol="0" anchor="t">
            <a:normAutofit/>
          </a:bodyPr>
          <a:lstStyle/>
          <a:p>
            <a:pPr algn="just">
              <a:lnSpc>
                <a:spcPct val="150000"/>
              </a:lnSpc>
              <a:buFont typeface="Avenir Next LT Pro" panose="020B0504020202020204" pitchFamily="34" charset="0"/>
              <a:buChar char="+"/>
            </a:pPr>
            <a:endParaRPr lang="en-US">
              <a:ea typeface="+mn-lt"/>
              <a:cs typeface="+mn-lt"/>
            </a:endParaRPr>
          </a:p>
          <a:p>
            <a:pPr lvl="1" algn="just">
              <a:lnSpc>
                <a:spcPct val="150000"/>
              </a:lnSpc>
              <a:buFont typeface="Courier New" panose="020B0504020202020204" pitchFamily="34" charset="0"/>
              <a:buChar char="o"/>
            </a:pPr>
            <a:r>
              <a:rPr lang="en-US" sz="1800">
                <a:ea typeface="+mn-lt"/>
                <a:cs typeface="+mn-lt"/>
              </a:rPr>
              <a:t>Selection: The selection process determines which individuals from the population will be chosen as parents for reproduction based on their fitness (how well they solve the problem).</a:t>
            </a:r>
          </a:p>
          <a:p>
            <a:pPr lvl="1" algn="just">
              <a:lnSpc>
                <a:spcPct val="150000"/>
              </a:lnSpc>
              <a:buFont typeface="Courier New" panose="020B0504020202020204" pitchFamily="34" charset="0"/>
              <a:buChar char="o"/>
            </a:pPr>
            <a:r>
              <a:rPr lang="en-US" sz="1800">
                <a:ea typeface="+mn-lt"/>
                <a:cs typeface="+mn-lt"/>
              </a:rPr>
              <a:t>Crossover (Recombination): Crossover involves combining genetic information from two parent individuals to create one or more offspring. This process mimics genetic recombination in biology.</a:t>
            </a:r>
          </a:p>
          <a:p>
            <a:pPr lvl="1" algn="just">
              <a:lnSpc>
                <a:spcPct val="150000"/>
              </a:lnSpc>
              <a:buFont typeface="Courier New" panose="020B0504020202020204" pitchFamily="34" charset="0"/>
              <a:buChar char="o"/>
            </a:pPr>
            <a:endParaRPr lang="en-US" sz="1800"/>
          </a:p>
        </p:txBody>
      </p:sp>
      <p:sp>
        <p:nvSpPr>
          <p:cNvPr id="7" name="Slide Number Placeholder 6">
            <a:extLst>
              <a:ext uri="{FF2B5EF4-FFF2-40B4-BE49-F238E27FC236}">
                <a16:creationId xmlns:a16="http://schemas.microsoft.com/office/drawing/2014/main" id="{D4AD6F07-BB04-6B40-3D38-3CD70E32F4B4}"/>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22</a:t>
            </a:fld>
            <a:endParaRPr lang="en-US" cap="all">
              <a:cs typeface="Segoe UI Semilight" panose="020B0402040204020203" pitchFamily="34" charset="0"/>
            </a:endParaRPr>
          </a:p>
        </p:txBody>
      </p:sp>
    </p:spTree>
    <p:extLst>
      <p:ext uri="{BB962C8B-B14F-4D97-AF65-F5344CB8AC3E}">
        <p14:creationId xmlns:p14="http://schemas.microsoft.com/office/powerpoint/2010/main" val="2699741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CDBB07-788C-E312-C6BA-244DCD26AF79}"/>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3AC7CFFE-D709-DD89-C0FC-8130D1B6F0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F7AAA999-A791-BD18-9825-FAFF9B4B4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8B635363-D233-A6F4-FD5E-4EC2DFFEC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9CFE001D-FF99-AAF0-8709-BCBDFF06B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CC3932D6-2845-7714-6732-D5F12F47C3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A3BB0BB1-80EE-85D4-6630-F6634F9B1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DE9EE856-534C-40D0-15FF-59998EE43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DB93BA89-56F0-7B60-EE6F-FCB4B32FA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0B688E2-A31A-2D76-DCC7-BC5102CDC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A55C727-0B81-2DC7-DD8C-8C0DC5EBF2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FF0950D-88C5-C04D-39ED-85FF0EC3A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C6B29E8C-7131-4996-F0CF-7CFD6B3AA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B4847B50-1E1F-ABCD-98D2-E8C1203B7A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A2206DE5-E1F5-A99F-281E-09E71DC3E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9DA2DBF-9C97-723F-D329-C165067184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88D185C6-37C7-570D-9F07-E6F0366B5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26A225BA-6071-6D28-2FED-C311727839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964DA68F-F75C-958C-EE96-A691C5A67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BBC6A0FF-3EEB-F76F-7D1E-08B97E13A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A39FAA43-14F7-78D0-C753-118685213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AD338E07-4056-7C78-A6BE-DD10CAE821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A7F935F9-C0CC-972E-DB64-E188CBBF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0A4DCE4C-3CD5-2D6F-F2AE-08FB0032B4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1F066C5F-C0A4-B452-48A7-2F483ADE6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8511337B-D466-1D23-93FE-A55CB8495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CDFFBC35-4422-4B15-26D9-7B3608BE8A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7705C394-5200-2D76-B90D-E19895920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C42692D4-3E83-61A2-A05F-55FF9FB24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390D9D8A-C620-CE56-05F1-98A6E52CC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802CB6C2-09E9-51B4-5E77-54D3DFEFD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59EDA8F3-2718-A743-7396-24A6225097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4E7B1599-2F27-0959-E87B-CFE37902E305}"/>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a:t>Genetic Search</a:t>
            </a:r>
            <a:endParaRPr lang="en-US">
              <a:ea typeface="+mj-ea"/>
              <a:cs typeface="+mj-cs"/>
            </a:endParaRPr>
          </a:p>
        </p:txBody>
      </p:sp>
      <p:grpSp>
        <p:nvGrpSpPr>
          <p:cNvPr id="111" name="Bottom Right">
            <a:extLst>
              <a:ext uri="{FF2B5EF4-FFF2-40B4-BE49-F238E27FC236}">
                <a16:creationId xmlns:a16="http://schemas.microsoft.com/office/drawing/2014/main" id="{5383BE24-F362-071F-5FDB-17AD00B7BD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4CE3C0E7-D64E-CEFB-8B5B-52DD9270D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172E5E3B-2BA4-0C51-430F-ECFD2D754CE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0B4B20D3-B21A-EA16-A5F1-42CD4230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85036626-DD2A-4BFB-3EBC-00658C813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FD4700A6-2301-0F5A-20CF-4D98961CD3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EB27CA4A-AC17-55C8-662E-4252B2F317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B652CDB8-B802-719A-34DF-AEAE6F741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BA1F47C0-1FF7-A7F0-AF9E-53993806B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4AA0D635-45AA-35B5-5177-776AF08252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3BF51FEE-EF81-8BEA-9429-605F3E7823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511A7EB4-22CF-0304-4252-8A6E14DF1381}"/>
              </a:ext>
            </a:extLst>
          </p:cNvPr>
          <p:cNvSpPr>
            <a:spLocks noGrp="1"/>
          </p:cNvSpPr>
          <p:nvPr>
            <p:ph idx="1"/>
          </p:nvPr>
        </p:nvSpPr>
        <p:spPr>
          <a:xfrm>
            <a:off x="1194512" y="1675026"/>
            <a:ext cx="9978765" cy="4481854"/>
          </a:xfrm>
          <a:prstGeom prst="roundRect">
            <a:avLst/>
          </a:prstGeom>
        </p:spPr>
        <p:txBody>
          <a:bodyPr vert="horz" lIns="91440" tIns="45720" rIns="91440" bIns="45720" rtlCol="0" anchor="t">
            <a:normAutofit/>
          </a:bodyPr>
          <a:lstStyle/>
          <a:p>
            <a:pPr algn="just">
              <a:lnSpc>
                <a:spcPct val="150000"/>
              </a:lnSpc>
              <a:buFont typeface="Avenir Next LT Pro" panose="020B0504020202020204" pitchFamily="34" charset="0"/>
              <a:buChar char="+"/>
            </a:pPr>
            <a:endParaRPr lang="en-US">
              <a:ea typeface="+mn-lt"/>
              <a:cs typeface="+mn-lt"/>
            </a:endParaRPr>
          </a:p>
          <a:p>
            <a:pPr lvl="1" algn="just">
              <a:lnSpc>
                <a:spcPct val="150000"/>
              </a:lnSpc>
              <a:buFont typeface="Courier New" panose="020B0504020202020204" pitchFamily="34" charset="0"/>
              <a:buChar char="o"/>
            </a:pPr>
            <a:r>
              <a:rPr lang="en-US" sz="1800">
                <a:ea typeface="+mn-lt"/>
                <a:cs typeface="+mn-lt"/>
              </a:rPr>
              <a:t>Mutation: Mutation introduces small random changes or perturbations into the genetic information of individuals. It adds an element of diversity to the population, allowing for exploration of new solutions.</a:t>
            </a:r>
          </a:p>
          <a:p>
            <a:pPr lvl="1" algn="just">
              <a:lnSpc>
                <a:spcPct val="150000"/>
              </a:lnSpc>
              <a:buFont typeface="Courier New" panose="020B0504020202020204" pitchFamily="34" charset="0"/>
              <a:buChar char="o"/>
            </a:pPr>
            <a:r>
              <a:rPr lang="en-US" sz="1800">
                <a:ea typeface="+mn-lt"/>
                <a:cs typeface="+mn-lt"/>
              </a:rPr>
              <a:t>Fitness Function: The fitness function quantifies how well an individual solves the problem. It assigns a fitness score to each individual based on their performance, and this score guides the selection process.</a:t>
            </a:r>
          </a:p>
          <a:p>
            <a:pPr lvl="1" algn="just">
              <a:lnSpc>
                <a:spcPct val="150000"/>
              </a:lnSpc>
              <a:buFont typeface="Courier New" panose="020B0504020202020204" pitchFamily="34" charset="0"/>
              <a:buChar char="o"/>
            </a:pPr>
            <a:endParaRPr lang="en-US" sz="1800"/>
          </a:p>
          <a:p>
            <a:pPr lvl="1" algn="just">
              <a:lnSpc>
                <a:spcPct val="150000"/>
              </a:lnSpc>
              <a:buFont typeface="Courier New" panose="020B0504020202020204" pitchFamily="34" charset="0"/>
              <a:buChar char="o"/>
            </a:pPr>
            <a:endParaRPr lang="en-US" sz="1800"/>
          </a:p>
        </p:txBody>
      </p:sp>
      <p:sp>
        <p:nvSpPr>
          <p:cNvPr id="7" name="Slide Number Placeholder 6">
            <a:extLst>
              <a:ext uri="{FF2B5EF4-FFF2-40B4-BE49-F238E27FC236}">
                <a16:creationId xmlns:a16="http://schemas.microsoft.com/office/drawing/2014/main" id="{33EBA9B5-C430-CE7D-3C45-6840FC3CDDD9}"/>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23</a:t>
            </a:fld>
            <a:endParaRPr lang="en-US" cap="all">
              <a:cs typeface="Segoe UI Semilight" panose="020B0402040204020203" pitchFamily="34" charset="0"/>
            </a:endParaRPr>
          </a:p>
        </p:txBody>
      </p:sp>
    </p:spTree>
    <p:extLst>
      <p:ext uri="{BB962C8B-B14F-4D97-AF65-F5344CB8AC3E}">
        <p14:creationId xmlns:p14="http://schemas.microsoft.com/office/powerpoint/2010/main" val="705332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59A131-1D32-4519-3B2D-2FC99C5D2594}"/>
            </a:ext>
          </a:extLst>
        </p:cNvPr>
        <p:cNvGrpSpPr/>
        <p:nvPr/>
      </p:nvGrpSpPr>
      <p:grpSpPr>
        <a:xfrm>
          <a:off x="0" y="0"/>
          <a:ext cx="0" cy="0"/>
          <a:chOff x="0" y="0"/>
          <a:chExt cx="0" cy="0"/>
        </a:xfrm>
      </p:grpSpPr>
      <p:sp>
        <p:nvSpPr>
          <p:cNvPr id="473" name="Rectangle 472">
            <a:extLst>
              <a:ext uri="{FF2B5EF4-FFF2-40B4-BE49-F238E27FC236}">
                <a16:creationId xmlns:a16="http://schemas.microsoft.com/office/drawing/2014/main" id="{5568A997-7BE6-C7A0-DD31-53118483E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75" name="Freeform: Shape 474">
            <a:extLst>
              <a:ext uri="{FF2B5EF4-FFF2-40B4-BE49-F238E27FC236}">
                <a16:creationId xmlns:a16="http://schemas.microsoft.com/office/drawing/2014/main" id="{3F070D3B-E1C0-FF3D-9DCF-0591CC425D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477" name="Freeform: Shape 476">
            <a:extLst>
              <a:ext uri="{FF2B5EF4-FFF2-40B4-BE49-F238E27FC236}">
                <a16:creationId xmlns:a16="http://schemas.microsoft.com/office/drawing/2014/main" id="{5593D5B9-522B-46F5-D2ED-3DD455A70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479" name="Freeform: Shape 478">
            <a:extLst>
              <a:ext uri="{FF2B5EF4-FFF2-40B4-BE49-F238E27FC236}">
                <a16:creationId xmlns:a16="http://schemas.microsoft.com/office/drawing/2014/main" id="{DE8B2EC7-FDCA-3E2E-A288-DCA2F7728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1" name="Graphic 141">
            <a:extLst>
              <a:ext uri="{FF2B5EF4-FFF2-40B4-BE49-F238E27FC236}">
                <a16:creationId xmlns:a16="http://schemas.microsoft.com/office/drawing/2014/main" id="{9F7902D6-8CCA-3A22-98EA-65FF84A5F1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82" name="Freeform: Shape 481">
              <a:extLst>
                <a:ext uri="{FF2B5EF4-FFF2-40B4-BE49-F238E27FC236}">
                  <a16:creationId xmlns:a16="http://schemas.microsoft.com/office/drawing/2014/main" id="{016068BF-C8EF-085A-F3A2-B17BC648D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83" name="Freeform: Shape 482">
              <a:extLst>
                <a:ext uri="{FF2B5EF4-FFF2-40B4-BE49-F238E27FC236}">
                  <a16:creationId xmlns:a16="http://schemas.microsoft.com/office/drawing/2014/main" id="{0C5BC229-1794-AA82-7ABC-AE04775569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484" name="Freeform: Shape 483">
              <a:extLst>
                <a:ext uri="{FF2B5EF4-FFF2-40B4-BE49-F238E27FC236}">
                  <a16:creationId xmlns:a16="http://schemas.microsoft.com/office/drawing/2014/main" id="{FD8CE204-3832-38C3-3116-45FBDDD8D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485" name="Freeform: Shape 484">
              <a:extLst>
                <a:ext uri="{FF2B5EF4-FFF2-40B4-BE49-F238E27FC236}">
                  <a16:creationId xmlns:a16="http://schemas.microsoft.com/office/drawing/2014/main" id="{D99A1D0F-47CC-E3A8-61B9-458C190BB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486" name="Freeform: Shape 485">
              <a:extLst>
                <a:ext uri="{FF2B5EF4-FFF2-40B4-BE49-F238E27FC236}">
                  <a16:creationId xmlns:a16="http://schemas.microsoft.com/office/drawing/2014/main" id="{97E928FC-949E-4241-E1DB-69C6CEFAEF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487" name="Freeform: Shape 486">
              <a:extLst>
                <a:ext uri="{FF2B5EF4-FFF2-40B4-BE49-F238E27FC236}">
                  <a16:creationId xmlns:a16="http://schemas.microsoft.com/office/drawing/2014/main" id="{D34D60B9-67F5-AF9B-BF59-BBD01C2ED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488" name="Freeform: Shape 487">
              <a:extLst>
                <a:ext uri="{FF2B5EF4-FFF2-40B4-BE49-F238E27FC236}">
                  <a16:creationId xmlns:a16="http://schemas.microsoft.com/office/drawing/2014/main" id="{E6FC0F41-05F3-FDE4-DC81-659848232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490" name="Graphic 157">
            <a:extLst>
              <a:ext uri="{FF2B5EF4-FFF2-40B4-BE49-F238E27FC236}">
                <a16:creationId xmlns:a16="http://schemas.microsoft.com/office/drawing/2014/main" id="{7387589F-B93D-9529-D20F-FEF5EF49B0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491" name="Freeform: Shape 490">
              <a:extLst>
                <a:ext uri="{FF2B5EF4-FFF2-40B4-BE49-F238E27FC236}">
                  <a16:creationId xmlns:a16="http://schemas.microsoft.com/office/drawing/2014/main" id="{9BD60751-BCFF-0187-9ED5-D43E1BC51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2" name="Freeform: Shape 491">
              <a:extLst>
                <a:ext uri="{FF2B5EF4-FFF2-40B4-BE49-F238E27FC236}">
                  <a16:creationId xmlns:a16="http://schemas.microsoft.com/office/drawing/2014/main" id="{343DE8FC-B2D1-B7C3-73FC-D4007B242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3" name="Freeform: Shape 492">
              <a:extLst>
                <a:ext uri="{FF2B5EF4-FFF2-40B4-BE49-F238E27FC236}">
                  <a16:creationId xmlns:a16="http://schemas.microsoft.com/office/drawing/2014/main" id="{CB3F7F21-E989-5F81-38E9-D42BE9AE90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4" name="Freeform: Shape 493">
              <a:extLst>
                <a:ext uri="{FF2B5EF4-FFF2-40B4-BE49-F238E27FC236}">
                  <a16:creationId xmlns:a16="http://schemas.microsoft.com/office/drawing/2014/main" id="{345B2358-82A7-6C1B-E7C8-00EE1F946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5" name="Freeform: Shape 494">
              <a:extLst>
                <a:ext uri="{FF2B5EF4-FFF2-40B4-BE49-F238E27FC236}">
                  <a16:creationId xmlns:a16="http://schemas.microsoft.com/office/drawing/2014/main" id="{53003332-6F4F-9F6C-ED52-198AED526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6" name="Freeform: Shape 495">
              <a:extLst>
                <a:ext uri="{FF2B5EF4-FFF2-40B4-BE49-F238E27FC236}">
                  <a16:creationId xmlns:a16="http://schemas.microsoft.com/office/drawing/2014/main" id="{A630650F-D1E8-47E9-8F3E-22A65E293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7" name="Freeform: Shape 496">
              <a:extLst>
                <a:ext uri="{FF2B5EF4-FFF2-40B4-BE49-F238E27FC236}">
                  <a16:creationId xmlns:a16="http://schemas.microsoft.com/office/drawing/2014/main" id="{65937507-58D9-5225-D0CD-228B074C4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499" name="Rectangle 498">
            <a:extLst>
              <a:ext uri="{FF2B5EF4-FFF2-40B4-BE49-F238E27FC236}">
                <a16:creationId xmlns:a16="http://schemas.microsoft.com/office/drawing/2014/main" id="{04E1CB59-089E-CB91-6448-6A0702B91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01" name="Rectangle 500">
            <a:extLst>
              <a:ext uri="{FF2B5EF4-FFF2-40B4-BE49-F238E27FC236}">
                <a16:creationId xmlns:a16="http://schemas.microsoft.com/office/drawing/2014/main" id="{E16B7DAF-F0FF-7C67-A881-5E46601E9B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503" name="Top Left">
            <a:extLst>
              <a:ext uri="{FF2B5EF4-FFF2-40B4-BE49-F238E27FC236}">
                <a16:creationId xmlns:a16="http://schemas.microsoft.com/office/drawing/2014/main" id="{8A645F08-BDA7-777E-CC25-3E505961F8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504" name="Freeform: Shape 503">
              <a:extLst>
                <a:ext uri="{FF2B5EF4-FFF2-40B4-BE49-F238E27FC236}">
                  <a16:creationId xmlns:a16="http://schemas.microsoft.com/office/drawing/2014/main" id="{D3794470-42E6-FB12-2584-06B7B42B8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5" name="Freeform: Shape 504">
              <a:extLst>
                <a:ext uri="{FF2B5EF4-FFF2-40B4-BE49-F238E27FC236}">
                  <a16:creationId xmlns:a16="http://schemas.microsoft.com/office/drawing/2014/main" id="{A7552956-2523-C5B7-7C19-D24EAC2A3D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6" name="Freeform: Shape 505">
              <a:extLst>
                <a:ext uri="{FF2B5EF4-FFF2-40B4-BE49-F238E27FC236}">
                  <a16:creationId xmlns:a16="http://schemas.microsoft.com/office/drawing/2014/main" id="{E989C489-A3BB-46BF-CAEA-56AA67B60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7" name="Freeform: Shape 506">
              <a:extLst>
                <a:ext uri="{FF2B5EF4-FFF2-40B4-BE49-F238E27FC236}">
                  <a16:creationId xmlns:a16="http://schemas.microsoft.com/office/drawing/2014/main" id="{C2493D9A-99FD-F045-9B31-F63E8FCBCA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08" name="Freeform: Shape 507">
              <a:extLst>
                <a:ext uri="{FF2B5EF4-FFF2-40B4-BE49-F238E27FC236}">
                  <a16:creationId xmlns:a16="http://schemas.microsoft.com/office/drawing/2014/main" id="{DDFBF459-0597-8903-D922-593B509622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9" name="Freeform: Shape 508">
              <a:extLst>
                <a:ext uri="{FF2B5EF4-FFF2-40B4-BE49-F238E27FC236}">
                  <a16:creationId xmlns:a16="http://schemas.microsoft.com/office/drawing/2014/main" id="{FA3FACA7-A85D-F3DB-3B92-05FCE6FEC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10" name="Freeform: Shape 509">
              <a:extLst>
                <a:ext uri="{FF2B5EF4-FFF2-40B4-BE49-F238E27FC236}">
                  <a16:creationId xmlns:a16="http://schemas.microsoft.com/office/drawing/2014/main" id="{EFD77EBA-9B11-F111-8BDC-5CCF8D121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11" name="Freeform: Shape 510">
              <a:extLst>
                <a:ext uri="{FF2B5EF4-FFF2-40B4-BE49-F238E27FC236}">
                  <a16:creationId xmlns:a16="http://schemas.microsoft.com/office/drawing/2014/main" id="{74DDD9DA-D1B7-8292-A5A7-69D2CBD53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grpSp>
        <p:nvGrpSpPr>
          <p:cNvPr id="513" name="Bottom Right">
            <a:extLst>
              <a:ext uri="{FF2B5EF4-FFF2-40B4-BE49-F238E27FC236}">
                <a16:creationId xmlns:a16="http://schemas.microsoft.com/office/drawing/2014/main" id="{1E090128-F3E8-96F8-8D77-A79C427F5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14" name="Freeform: Shape 513">
              <a:extLst>
                <a:ext uri="{FF2B5EF4-FFF2-40B4-BE49-F238E27FC236}">
                  <a16:creationId xmlns:a16="http://schemas.microsoft.com/office/drawing/2014/main" id="{E9B5C513-F7FE-FC9E-E896-F79A364F1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515" name="Graphic 157">
              <a:extLst>
                <a:ext uri="{FF2B5EF4-FFF2-40B4-BE49-F238E27FC236}">
                  <a16:creationId xmlns:a16="http://schemas.microsoft.com/office/drawing/2014/main" id="{555D117F-BFEF-E00B-C311-5C388CF5998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17" name="Freeform: Shape 516">
                <a:extLst>
                  <a:ext uri="{FF2B5EF4-FFF2-40B4-BE49-F238E27FC236}">
                    <a16:creationId xmlns:a16="http://schemas.microsoft.com/office/drawing/2014/main" id="{7D4D0E07-2592-1D4C-806E-F562F1E47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8" name="Freeform: Shape 517">
                <a:extLst>
                  <a:ext uri="{FF2B5EF4-FFF2-40B4-BE49-F238E27FC236}">
                    <a16:creationId xmlns:a16="http://schemas.microsoft.com/office/drawing/2014/main" id="{3C81F119-A94D-FC70-CA37-E2ADDFF66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9" name="Freeform: Shape 518">
                <a:extLst>
                  <a:ext uri="{FF2B5EF4-FFF2-40B4-BE49-F238E27FC236}">
                    <a16:creationId xmlns:a16="http://schemas.microsoft.com/office/drawing/2014/main" id="{4D6FE206-F714-84C5-9948-F3DDC441BF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0" name="Freeform: Shape 519">
                <a:extLst>
                  <a:ext uri="{FF2B5EF4-FFF2-40B4-BE49-F238E27FC236}">
                    <a16:creationId xmlns:a16="http://schemas.microsoft.com/office/drawing/2014/main" id="{140FD50A-59E5-8B97-082F-1679E003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1" name="Freeform: Shape 520">
                <a:extLst>
                  <a:ext uri="{FF2B5EF4-FFF2-40B4-BE49-F238E27FC236}">
                    <a16:creationId xmlns:a16="http://schemas.microsoft.com/office/drawing/2014/main" id="{EDDD7D07-C30C-33B8-412B-25BBBD5845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2" name="Freeform: Shape 521">
                <a:extLst>
                  <a:ext uri="{FF2B5EF4-FFF2-40B4-BE49-F238E27FC236}">
                    <a16:creationId xmlns:a16="http://schemas.microsoft.com/office/drawing/2014/main" id="{EFE2914D-D4F9-E658-8361-3E3BCB560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3" name="Freeform: Shape 522">
                <a:extLst>
                  <a:ext uri="{FF2B5EF4-FFF2-40B4-BE49-F238E27FC236}">
                    <a16:creationId xmlns:a16="http://schemas.microsoft.com/office/drawing/2014/main" id="{B99E5330-D935-14C6-027E-0E1680EFD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16" name="Freeform: Shape 515">
              <a:extLst>
                <a:ext uri="{FF2B5EF4-FFF2-40B4-BE49-F238E27FC236}">
                  <a16:creationId xmlns:a16="http://schemas.microsoft.com/office/drawing/2014/main" id="{C1FECDA9-764B-7339-952B-3EE0DC46B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itle 5">
            <a:extLst>
              <a:ext uri="{FF2B5EF4-FFF2-40B4-BE49-F238E27FC236}">
                <a16:creationId xmlns:a16="http://schemas.microsoft.com/office/drawing/2014/main" id="{10268E52-B494-063F-4249-27A38669B591}"/>
              </a:ext>
            </a:extLst>
          </p:cNvPr>
          <p:cNvSpPr>
            <a:spLocks noGrp="1"/>
          </p:cNvSpPr>
          <p:nvPr>
            <p:ph type="ctrTitle"/>
          </p:nvPr>
        </p:nvSpPr>
        <p:spPr>
          <a:xfrm>
            <a:off x="996275" y="744909"/>
            <a:ext cx="10190071" cy="3145855"/>
          </a:xfrm>
        </p:spPr>
        <p:txBody>
          <a:bodyPr vert="horz" lIns="91440" tIns="45720" rIns="91440" bIns="45720" rtlCol="0" anchor="b">
            <a:normAutofit/>
          </a:bodyPr>
          <a:lstStyle/>
          <a:p>
            <a:pPr algn="ctr"/>
            <a:r>
              <a:rPr lang="en-US" sz="5400"/>
              <a:t>Loss Function/Cost Function</a:t>
            </a:r>
            <a:endParaRPr lang="en-US" sz="5400" kern="1200">
              <a:latin typeface="+mj-lt"/>
              <a:cs typeface="Posterama"/>
            </a:endParaRPr>
          </a:p>
        </p:txBody>
      </p:sp>
      <p:grpSp>
        <p:nvGrpSpPr>
          <p:cNvPr id="525" name="Cross">
            <a:extLst>
              <a:ext uri="{FF2B5EF4-FFF2-40B4-BE49-F238E27FC236}">
                <a16:creationId xmlns:a16="http://schemas.microsoft.com/office/drawing/2014/main" id="{671E84F2-8591-4287-5D8E-6E25AFF674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526" name="Straight Connector 525">
              <a:extLst>
                <a:ext uri="{FF2B5EF4-FFF2-40B4-BE49-F238E27FC236}">
                  <a16:creationId xmlns:a16="http://schemas.microsoft.com/office/drawing/2014/main" id="{7C276603-E4B7-3ED9-36EF-5FD91E0708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27" name="Straight Connector 526">
              <a:extLst>
                <a:ext uri="{FF2B5EF4-FFF2-40B4-BE49-F238E27FC236}">
                  <a16:creationId xmlns:a16="http://schemas.microsoft.com/office/drawing/2014/main" id="{28A6035E-BEC4-3746-7EB4-DD9C19F49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1355593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30AF95-171A-D310-171D-ABE4BF03E44F}"/>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16FF7209-9201-15BD-CFD5-01C83722F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BCA1BB9F-80C6-1BA1-6227-4F43B721A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8E3DB214-64AC-E6AE-8AB2-1B0407EE3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B5CFBFEA-21E5-D430-EA1B-D1F8498F89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09B36522-7889-FEB0-2AA8-5C68A04987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ACCAC84B-41AD-029E-9A08-2AEF7EB22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3609C0D1-39AD-F5AE-A005-9863545EF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3C02836-C947-63C1-A1C7-9730AF509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FAD8A449-5D4F-D049-0DB1-2AE7E5AC0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D8F759C7-443D-90FC-27D4-1DF13B48E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08B8604-653A-FC5C-FEB8-250A8F0377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CF08397-07EF-8AB1-9B3E-100B35488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5BF53493-48AD-24C9-27B5-996971FB44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81EFAFCD-2D60-DBAD-9A74-FD7F313B3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C431404E-79F0-B8D2-E469-3D911D250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CB705458-F92A-325B-3930-AF7BF2FD4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2B4CB717-87C6-C4FA-7713-5F1DC0CDEC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5E2850D4-F5B5-40A9-B540-6F73DFA70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BB57E20A-2B88-9104-37AB-8FDCFB81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9AD85F79-4ECA-CA81-E818-2DA05C6733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79FAAE16-742A-66B2-D5D8-F6901ACCFF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9F8A6294-19E7-3415-A067-C3421F7F1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961A45A9-E1C1-AA36-C589-8142047605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B9DA2086-C77F-55D9-464B-58A36FA8B3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35BB6CD1-0CB5-23D8-64CE-CDE809DE6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AA8DC26C-3E0B-CB5E-58F4-1F46E56BA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091CE4E9-067C-C443-D1EE-DF8998DD1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996B268E-E7A9-3758-4070-77876CE46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A9276221-9A36-873F-76B0-BAAB9BB2E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9B646E1E-BF61-EC33-6242-98983DC14F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D2E29DA6-A79B-3952-3A93-C3966D530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F68DD012-0A2C-3D5F-038F-00573C93A9A0}"/>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kern="1200">
                <a:latin typeface="+mj-lt"/>
                <a:ea typeface="+mj-ea"/>
                <a:cs typeface="+mj-cs"/>
              </a:rPr>
              <a:t>What </a:t>
            </a:r>
            <a:r>
              <a:rPr lang="en-US"/>
              <a:t>is a loss function/cost function?</a:t>
            </a:r>
            <a:endParaRPr lang="en-US" kern="1200">
              <a:latin typeface="+mj-lt"/>
              <a:ea typeface="+mj-ea"/>
              <a:cs typeface="+mj-cs"/>
            </a:endParaRPr>
          </a:p>
        </p:txBody>
      </p:sp>
      <p:grpSp>
        <p:nvGrpSpPr>
          <p:cNvPr id="111" name="Bottom Right">
            <a:extLst>
              <a:ext uri="{FF2B5EF4-FFF2-40B4-BE49-F238E27FC236}">
                <a16:creationId xmlns:a16="http://schemas.microsoft.com/office/drawing/2014/main" id="{5F5FE528-FDAB-805A-7E13-0EF53D5045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ADC30D12-E347-D203-08E0-383F6E112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B979A412-AA8A-2906-2B4F-E604501D02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DAA628FE-1EDF-AE26-725A-B299A049D4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EF7F7FCB-6476-D544-56EA-68F26AEA8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D499AAD3-108B-BCE4-5963-B92583CE6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9BACF119-402F-8F40-1CE8-3919FCC7E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DC768CFB-4D0C-6B95-8A3B-F303FFDC55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F2F6A1C3-7355-D349-A389-BC0D09CAF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FD91306D-DAD7-858A-8E1B-5B7766AFA8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C3A46BBF-95E0-3A63-0354-578AE87D7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186C087E-636B-CC96-F60D-2452860308E0}"/>
              </a:ext>
            </a:extLst>
          </p:cNvPr>
          <p:cNvSpPr>
            <a:spLocks noGrp="1"/>
          </p:cNvSpPr>
          <p:nvPr>
            <p:ph idx="1"/>
          </p:nvPr>
        </p:nvSpPr>
        <p:spPr>
          <a:xfrm>
            <a:off x="1185754" y="2384474"/>
            <a:ext cx="9987523" cy="3728613"/>
          </a:xfrm>
          <a:prstGeom prst="roundRect">
            <a:avLst/>
          </a:prstGeom>
        </p:spPr>
        <p:txBody>
          <a:bodyPr vert="horz" lIns="91440" tIns="45720" rIns="91440" bIns="45720" rtlCol="0" anchor="t">
            <a:normAutofit/>
          </a:bodyPr>
          <a:lstStyle/>
          <a:p>
            <a:pPr indent="-228600" algn="just">
              <a:lnSpc>
                <a:spcPct val="150000"/>
              </a:lnSpc>
              <a:buFont typeface="Avenir Next LT Pro" panose="020B0504020202020204" pitchFamily="34" charset="0"/>
              <a:buChar char="+"/>
            </a:pPr>
            <a:r>
              <a:rPr lang="en-US">
                <a:ea typeface="+mn-lt"/>
                <a:cs typeface="+mn-lt"/>
              </a:rPr>
              <a:t>A loss function is used to measure model performance by calculating the deviation of a model’s predictions from the correct, “ground truth” predictions. </a:t>
            </a:r>
            <a:endParaRPr lang="en-US"/>
          </a:p>
          <a:p>
            <a:pPr indent="-228600" algn="just">
              <a:lnSpc>
                <a:spcPct val="150000"/>
              </a:lnSpc>
              <a:buFont typeface="Avenir Next LT Pro" panose="020B0504020202020204" pitchFamily="34" charset="0"/>
              <a:buChar char="+"/>
            </a:pPr>
            <a:r>
              <a:rPr lang="en-US">
                <a:ea typeface="+mn-lt"/>
                <a:cs typeface="+mn-lt"/>
              </a:rPr>
              <a:t>In Machine Learning, we have multiple observations using which we train our models to solve a particular problem statement. The cost function is nothing but the average of the loss values coming from all the data samples.</a:t>
            </a:r>
            <a:endParaRPr lang="en-US"/>
          </a:p>
          <a:p>
            <a:pPr indent="-228600" algn="just">
              <a:lnSpc>
                <a:spcPct val="150000"/>
              </a:lnSpc>
              <a:buFont typeface="Avenir Next LT Pro" panose="020B0504020202020204" pitchFamily="34" charset="0"/>
              <a:buChar char="+"/>
            </a:pPr>
            <a:endParaRPr lang="en-US"/>
          </a:p>
        </p:txBody>
      </p:sp>
      <p:sp>
        <p:nvSpPr>
          <p:cNvPr id="7" name="Slide Number Placeholder 6">
            <a:extLst>
              <a:ext uri="{FF2B5EF4-FFF2-40B4-BE49-F238E27FC236}">
                <a16:creationId xmlns:a16="http://schemas.microsoft.com/office/drawing/2014/main" id="{CB755649-4B94-9E56-ED1C-EFC5D0B6DD1C}"/>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25</a:t>
            </a:fld>
            <a:endParaRPr lang="en-US" cap="all">
              <a:cs typeface="Segoe UI Semilight" panose="020B0402040204020203" pitchFamily="34" charset="0"/>
            </a:endParaRPr>
          </a:p>
        </p:txBody>
      </p:sp>
    </p:spTree>
    <p:extLst>
      <p:ext uri="{BB962C8B-B14F-4D97-AF65-F5344CB8AC3E}">
        <p14:creationId xmlns:p14="http://schemas.microsoft.com/office/powerpoint/2010/main" val="3357767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717563-3F65-0713-1A54-6F3150150066}"/>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D51BC1A0-040A-DDA7-7865-EFA5377B6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25711F4B-90C8-984C-0AD6-BCC3CAB37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FB7F2D70-AEDB-5CA2-71D4-D1206AD38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71272CDB-FDC8-8D41-E265-269F42D7C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5120FC18-259A-7310-F574-B4F52358CC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78F99513-8E51-54A6-39FB-4D2EF19B7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65C1B50A-798C-9B02-BE58-1A3CD94A27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4F8FFD54-E8DD-F3B8-2A30-4E84F06C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BDE987C4-390A-B027-C324-5C4EC8B8A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87744901-4F61-DB51-8D7B-AABD70FA66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79C3D06-091D-D5D9-52C3-9F1AA9B366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0E77719-C5A6-31C6-1B22-61C75968D5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901D396C-367C-4733-DF86-AB90681762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C918C871-3681-2EE7-F37A-1BC84F1EC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4E3D73A5-65AB-E574-6B02-10E08E577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EAD93CC1-309D-C9D2-ABE1-A6A7D21C6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4656F661-7C4A-504D-4749-204B672F1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97CD7641-4915-C95B-429C-E62264165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6D38264C-129B-88AF-00CA-5D1D9F6F8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513E0FE3-BAC2-94CC-830A-E45453F401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89AA6D91-C369-BE07-8222-6124D7480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2F163B08-551A-50AD-2B03-694DA53765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4F13856B-42E6-702E-0076-3B25E5ABF64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8AB46E01-09FB-0AE9-B630-DB013E9885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90E7C3D4-9248-06CA-2453-3E05C53A86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3907EBD9-C3CE-2234-BAD0-89C4972B8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1584F965-A477-90E0-8841-782C85E12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969FA16D-EE79-4E28-5886-94FB0D4E4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35F1D451-82D6-1977-7834-22D60486A0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FFD63BE9-1CEA-2463-56DE-721CF4FC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FD2E2FD7-F8CE-1C9B-451A-F5C2F1C0A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4773CBE3-0699-9157-5C96-BA70C05ABDF7}"/>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a:t>Difference between loss function and cost function</a:t>
            </a:r>
            <a:endParaRPr lang="en-US" kern="1200">
              <a:latin typeface="+mj-lt"/>
              <a:ea typeface="+mj-ea"/>
              <a:cs typeface="+mj-cs"/>
            </a:endParaRPr>
          </a:p>
        </p:txBody>
      </p:sp>
      <p:grpSp>
        <p:nvGrpSpPr>
          <p:cNvPr id="111" name="Bottom Right">
            <a:extLst>
              <a:ext uri="{FF2B5EF4-FFF2-40B4-BE49-F238E27FC236}">
                <a16:creationId xmlns:a16="http://schemas.microsoft.com/office/drawing/2014/main" id="{082B3D39-9FE4-3529-C34C-DD8CC1F675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9D016D7E-AE29-1AEC-0A32-19A1F2DC8A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693D58AD-40E2-EA47-6247-EE0D848676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36386245-87CF-34C4-9975-B4019A92F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2A7ECBE0-E5B3-B65F-A453-A567A4143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A2AD6E5C-3E73-17E0-ABEA-44B01DA3D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30517F57-B0A8-83B5-CA2A-BE73B855F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0556FF3E-F632-8E0C-929B-280FA0C19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3260FE8C-012F-2B87-CE12-97BE81366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98DF1BEE-C79F-1B37-6BBE-A55AFB035C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9D7D3975-DA89-B0DD-BBA6-00ACCBA23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C41D8F99-8E94-29A8-A4A2-DE5CA48B7C03}"/>
              </a:ext>
            </a:extLst>
          </p:cNvPr>
          <p:cNvSpPr>
            <a:spLocks noGrp="1"/>
          </p:cNvSpPr>
          <p:nvPr>
            <p:ph idx="1"/>
          </p:nvPr>
        </p:nvSpPr>
        <p:spPr>
          <a:xfrm>
            <a:off x="1185754" y="2384474"/>
            <a:ext cx="9987523" cy="3728613"/>
          </a:xfrm>
          <a:prstGeom prst="roundRect">
            <a:avLst/>
          </a:prstGeom>
        </p:spPr>
        <p:txBody>
          <a:bodyPr vert="horz" lIns="91440" tIns="45720" rIns="91440" bIns="45720" rtlCol="0" anchor="t">
            <a:normAutofit/>
          </a:bodyPr>
          <a:lstStyle/>
          <a:p>
            <a:pPr indent="-228600" algn="just">
              <a:lnSpc>
                <a:spcPct val="150000"/>
              </a:lnSpc>
              <a:buFont typeface="Avenir Next LT Pro" panose="020B0504020202020204" pitchFamily="34" charset="0"/>
              <a:buChar char="+"/>
            </a:pPr>
            <a:r>
              <a:rPr lang="en-US">
                <a:ea typeface="+mn-lt"/>
                <a:cs typeface="+mn-lt"/>
              </a:rPr>
              <a:t>We usually consider both terms synonyms and can use them interchangeably. But, the Loss function is associated with every training example, and the cost function is the average of the loss function values over all the data samples. In Machine learning, we optimize our cost rather than our loss function.</a:t>
            </a:r>
          </a:p>
          <a:p>
            <a:pPr indent="-228600" algn="just">
              <a:lnSpc>
                <a:spcPct val="150000"/>
              </a:lnSpc>
              <a:buFont typeface="Avenir Next LT Pro" panose="020B0504020202020204" pitchFamily="34" charset="0"/>
              <a:buChar char="+"/>
            </a:pPr>
            <a:endParaRPr lang="en-US"/>
          </a:p>
        </p:txBody>
      </p:sp>
      <p:sp>
        <p:nvSpPr>
          <p:cNvPr id="7" name="Slide Number Placeholder 6">
            <a:extLst>
              <a:ext uri="{FF2B5EF4-FFF2-40B4-BE49-F238E27FC236}">
                <a16:creationId xmlns:a16="http://schemas.microsoft.com/office/drawing/2014/main" id="{FFECD4ED-BB55-F293-F49F-A7F4695C41F0}"/>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26</a:t>
            </a:fld>
            <a:endParaRPr lang="en-US" cap="all">
              <a:cs typeface="Segoe UI Semilight" panose="020B0402040204020203" pitchFamily="34" charset="0"/>
            </a:endParaRPr>
          </a:p>
        </p:txBody>
      </p:sp>
    </p:spTree>
    <p:extLst>
      <p:ext uri="{BB962C8B-B14F-4D97-AF65-F5344CB8AC3E}">
        <p14:creationId xmlns:p14="http://schemas.microsoft.com/office/powerpoint/2010/main" val="1905917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8575F-976B-70FF-8FA2-F584AD57606C}"/>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70E721AA-5372-417C-3974-DC0806CC8E00}"/>
              </a:ext>
            </a:extLst>
          </p:cNvPr>
          <p:cNvSpPr>
            <a:spLocks noGrp="1"/>
          </p:cNvSpPr>
          <p:nvPr>
            <p:ph type="title"/>
          </p:nvPr>
        </p:nvSpPr>
        <p:spPr>
          <a:xfrm>
            <a:off x="1198182" y="559814"/>
            <a:ext cx="9795636" cy="1335662"/>
          </a:xfrm>
        </p:spPr>
        <p:txBody>
          <a:bodyPr lIns="91440" tIns="45720" rIns="91440" bIns="45720" anchor="t"/>
          <a:lstStyle/>
          <a:p>
            <a:r>
              <a:rPr lang="en-US"/>
              <a:t>Types of Loss/Cost Function</a:t>
            </a:r>
          </a:p>
        </p:txBody>
      </p:sp>
      <p:sp>
        <p:nvSpPr>
          <p:cNvPr id="11" name="Text Placeholder 10">
            <a:extLst>
              <a:ext uri="{FF2B5EF4-FFF2-40B4-BE49-F238E27FC236}">
                <a16:creationId xmlns:a16="http://schemas.microsoft.com/office/drawing/2014/main" id="{B5881D71-5705-1EC9-9335-A73730B489F4}"/>
              </a:ext>
            </a:extLst>
          </p:cNvPr>
          <p:cNvSpPr>
            <a:spLocks noGrp="1"/>
          </p:cNvSpPr>
          <p:nvPr>
            <p:ph type="body" sz="quarter" idx="13"/>
          </p:nvPr>
        </p:nvSpPr>
        <p:spPr>
          <a:xfrm>
            <a:off x="1327091" y="2107496"/>
            <a:ext cx="9667381" cy="607011"/>
          </a:xfrm>
        </p:spPr>
        <p:txBody>
          <a:bodyPr lIns="91440" tIns="45720" rIns="91440" bIns="45720" anchor="t"/>
          <a:lstStyle/>
          <a:p>
            <a:pPr algn="just"/>
            <a:r>
              <a:rPr lang="en-US"/>
              <a:t>Regression</a:t>
            </a:r>
            <a:r>
              <a:rPr lang="en-US">
                <a:ea typeface="+mn-lt"/>
                <a:cs typeface="+mn-lt"/>
              </a:rPr>
              <a:t> loss functions</a:t>
            </a:r>
            <a:endParaRPr lang="en-US"/>
          </a:p>
        </p:txBody>
      </p:sp>
      <p:sp>
        <p:nvSpPr>
          <p:cNvPr id="10" name="Content Placeholder 9">
            <a:extLst>
              <a:ext uri="{FF2B5EF4-FFF2-40B4-BE49-F238E27FC236}">
                <a16:creationId xmlns:a16="http://schemas.microsoft.com/office/drawing/2014/main" id="{DE3C0595-FCB5-68ED-742B-A37727787772}"/>
              </a:ext>
            </a:extLst>
          </p:cNvPr>
          <p:cNvSpPr>
            <a:spLocks noGrp="1"/>
          </p:cNvSpPr>
          <p:nvPr>
            <p:ph idx="1"/>
          </p:nvPr>
        </p:nvSpPr>
        <p:spPr>
          <a:xfrm>
            <a:off x="1195281" y="2717782"/>
            <a:ext cx="9797345" cy="3365605"/>
          </a:xfrm>
          <a:prstGeom prst="roundRect">
            <a:avLst/>
          </a:prstGeom>
        </p:spPr>
        <p:txBody>
          <a:bodyPr lIns="91440" tIns="45720" rIns="91440" bIns="45720" anchor="t">
            <a:normAutofit/>
          </a:bodyPr>
          <a:lstStyle/>
          <a:p>
            <a:pPr algn="just">
              <a:lnSpc>
                <a:spcPct val="150000"/>
              </a:lnSpc>
            </a:pPr>
            <a:r>
              <a:rPr lang="en-US">
                <a:ea typeface="+mn-lt"/>
                <a:cs typeface="+mn-lt"/>
              </a:rPr>
              <a:t>Regression models deal with predicting a continuous value for example salary of an employee, price of a car, loan prediction, etc. A cost function used in the regression problem is called “Regression Cost Function”. They are calculated on the distance-based error.</a:t>
            </a:r>
            <a:endParaRPr lang="en-US"/>
          </a:p>
          <a:p>
            <a:pPr algn="just">
              <a:lnSpc>
                <a:spcPct val="150000"/>
              </a:lnSpc>
            </a:pPr>
            <a:r>
              <a:rPr lang="en-US">
                <a:ea typeface="+mn-lt"/>
                <a:cs typeface="+mn-lt"/>
              </a:rPr>
              <a:t>Examples include, Mean Squared Error (MSE), Mean Absolute Error (MAE), Root Mean Squared Error (RMSE)</a:t>
            </a:r>
          </a:p>
          <a:p>
            <a:pPr algn="just">
              <a:lnSpc>
                <a:spcPct val="150000"/>
              </a:lnSpc>
            </a:pPr>
            <a:endParaRPr lang="en-US">
              <a:ea typeface="+mn-lt"/>
              <a:cs typeface="+mn-lt"/>
            </a:endParaRPr>
          </a:p>
        </p:txBody>
      </p:sp>
      <p:sp>
        <p:nvSpPr>
          <p:cNvPr id="16" name="Slide Number Placeholder 15">
            <a:extLst>
              <a:ext uri="{FF2B5EF4-FFF2-40B4-BE49-F238E27FC236}">
                <a16:creationId xmlns:a16="http://schemas.microsoft.com/office/drawing/2014/main" id="{FE376B50-1549-0365-1856-AA0836E2C40E}"/>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27</a:t>
            </a:fld>
            <a:endParaRPr lang="en-US"/>
          </a:p>
        </p:txBody>
      </p:sp>
    </p:spTree>
    <p:extLst>
      <p:ext uri="{BB962C8B-B14F-4D97-AF65-F5344CB8AC3E}">
        <p14:creationId xmlns:p14="http://schemas.microsoft.com/office/powerpoint/2010/main" val="3444979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0FFE1-1F2F-030A-0519-DB20AB351002}"/>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15A9E2B1-AA34-89BC-29E8-90AA9033F8DC}"/>
              </a:ext>
            </a:extLst>
          </p:cNvPr>
          <p:cNvSpPr>
            <a:spLocks noGrp="1"/>
          </p:cNvSpPr>
          <p:nvPr>
            <p:ph type="title"/>
          </p:nvPr>
        </p:nvSpPr>
        <p:spPr>
          <a:xfrm>
            <a:off x="1198182" y="559814"/>
            <a:ext cx="9795636" cy="1335662"/>
          </a:xfrm>
        </p:spPr>
        <p:txBody>
          <a:bodyPr lIns="91440" tIns="45720" rIns="91440" bIns="45720" anchor="t"/>
          <a:lstStyle/>
          <a:p>
            <a:r>
              <a:rPr lang="en-US"/>
              <a:t>Types of Loss/Cost Function</a:t>
            </a:r>
          </a:p>
        </p:txBody>
      </p:sp>
      <p:sp>
        <p:nvSpPr>
          <p:cNvPr id="11" name="Text Placeholder 10">
            <a:extLst>
              <a:ext uri="{FF2B5EF4-FFF2-40B4-BE49-F238E27FC236}">
                <a16:creationId xmlns:a16="http://schemas.microsoft.com/office/drawing/2014/main" id="{DA9D8925-DCDF-3907-8413-05DEB41125F3}"/>
              </a:ext>
            </a:extLst>
          </p:cNvPr>
          <p:cNvSpPr>
            <a:spLocks noGrp="1"/>
          </p:cNvSpPr>
          <p:nvPr>
            <p:ph type="body" sz="quarter" idx="13"/>
          </p:nvPr>
        </p:nvSpPr>
        <p:spPr>
          <a:xfrm>
            <a:off x="1327091" y="2107496"/>
            <a:ext cx="9667381" cy="607011"/>
          </a:xfrm>
        </p:spPr>
        <p:txBody>
          <a:bodyPr lIns="91440" tIns="45720" rIns="91440" bIns="45720" anchor="t"/>
          <a:lstStyle/>
          <a:p>
            <a:pPr algn="just"/>
            <a:r>
              <a:rPr lang="en-US">
                <a:ea typeface="+mn-lt"/>
                <a:cs typeface="+mn-lt"/>
              </a:rPr>
              <a:t>Classification loss functions</a:t>
            </a:r>
            <a:endParaRPr lang="en-US"/>
          </a:p>
        </p:txBody>
      </p:sp>
      <p:sp>
        <p:nvSpPr>
          <p:cNvPr id="10" name="Content Placeholder 9">
            <a:extLst>
              <a:ext uri="{FF2B5EF4-FFF2-40B4-BE49-F238E27FC236}">
                <a16:creationId xmlns:a16="http://schemas.microsoft.com/office/drawing/2014/main" id="{D51F53E1-14DE-626D-9933-45D76CD90D8B}"/>
              </a:ext>
            </a:extLst>
          </p:cNvPr>
          <p:cNvSpPr>
            <a:spLocks noGrp="1"/>
          </p:cNvSpPr>
          <p:nvPr>
            <p:ph idx="1"/>
          </p:nvPr>
        </p:nvSpPr>
        <p:spPr>
          <a:xfrm>
            <a:off x="1195281" y="2717782"/>
            <a:ext cx="9797345" cy="3365605"/>
          </a:xfrm>
          <a:prstGeom prst="roundRect">
            <a:avLst/>
          </a:prstGeom>
        </p:spPr>
        <p:txBody>
          <a:bodyPr lIns="91440" tIns="45720" rIns="91440" bIns="45720" anchor="t">
            <a:normAutofit/>
          </a:bodyPr>
          <a:lstStyle/>
          <a:p>
            <a:pPr algn="just">
              <a:lnSpc>
                <a:spcPct val="150000"/>
              </a:lnSpc>
            </a:pPr>
            <a:r>
              <a:rPr lang="en-US">
                <a:ea typeface="+mn-lt"/>
                <a:cs typeface="+mn-lt"/>
              </a:rPr>
              <a:t>Cost functions used in classification problems are different than what we use in the regression problem. A commonly used loss function for classification is cross-entropy loss. </a:t>
            </a:r>
          </a:p>
        </p:txBody>
      </p:sp>
      <p:sp>
        <p:nvSpPr>
          <p:cNvPr id="16" name="Slide Number Placeholder 15">
            <a:extLst>
              <a:ext uri="{FF2B5EF4-FFF2-40B4-BE49-F238E27FC236}">
                <a16:creationId xmlns:a16="http://schemas.microsoft.com/office/drawing/2014/main" id="{218FE73B-FEF3-A175-B893-EB5B5E4265F4}"/>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28</a:t>
            </a:fld>
            <a:endParaRPr lang="en-US"/>
          </a:p>
        </p:txBody>
      </p:sp>
    </p:spTree>
    <p:extLst>
      <p:ext uri="{BB962C8B-B14F-4D97-AF65-F5344CB8AC3E}">
        <p14:creationId xmlns:p14="http://schemas.microsoft.com/office/powerpoint/2010/main" val="9312943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B5A15C-2CCA-66B8-ADB9-B026ECA09348}"/>
            </a:ext>
          </a:extLst>
        </p:cNvPr>
        <p:cNvGrpSpPr/>
        <p:nvPr/>
      </p:nvGrpSpPr>
      <p:grpSpPr>
        <a:xfrm>
          <a:off x="0" y="0"/>
          <a:ext cx="0" cy="0"/>
          <a:chOff x="0" y="0"/>
          <a:chExt cx="0" cy="0"/>
        </a:xfrm>
      </p:grpSpPr>
      <p:sp>
        <p:nvSpPr>
          <p:cNvPr id="227" name="Rectangle 226">
            <a:extLst>
              <a:ext uri="{FF2B5EF4-FFF2-40B4-BE49-F238E27FC236}">
                <a16:creationId xmlns:a16="http://schemas.microsoft.com/office/drawing/2014/main" id="{6259DEA7-C563-E234-DB15-20B619AA9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8" name="Freeform: Shape 227">
            <a:extLst>
              <a:ext uri="{FF2B5EF4-FFF2-40B4-BE49-F238E27FC236}">
                <a16:creationId xmlns:a16="http://schemas.microsoft.com/office/drawing/2014/main" id="{1662F085-7D05-0164-705E-43B4211F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229" name="Freeform: Shape 228">
            <a:extLst>
              <a:ext uri="{FF2B5EF4-FFF2-40B4-BE49-F238E27FC236}">
                <a16:creationId xmlns:a16="http://schemas.microsoft.com/office/drawing/2014/main" id="{47BB1F7C-08F9-95BD-6D88-B98F1A0A4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230" name="Freeform: Shape 229">
            <a:extLst>
              <a:ext uri="{FF2B5EF4-FFF2-40B4-BE49-F238E27FC236}">
                <a16:creationId xmlns:a16="http://schemas.microsoft.com/office/drawing/2014/main" id="{DA084940-F71B-0ED0-D78E-B7A32BE59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1" name="Graphic 141">
            <a:extLst>
              <a:ext uri="{FF2B5EF4-FFF2-40B4-BE49-F238E27FC236}">
                <a16:creationId xmlns:a16="http://schemas.microsoft.com/office/drawing/2014/main" id="{BCDE5E37-D7C8-3146-423F-5F612FF02A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1" name="Freeform: Shape 20">
              <a:extLst>
                <a:ext uri="{FF2B5EF4-FFF2-40B4-BE49-F238E27FC236}">
                  <a16:creationId xmlns:a16="http://schemas.microsoft.com/office/drawing/2014/main" id="{FEB57865-2026-D261-03AF-F3DB955D19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6C8ABC67-2BD5-F8A7-38A8-393D2BE55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B096FF9-CFF6-0D39-BC7E-917CF4BDE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20C2BA5-E01B-5FBB-0A86-F5CB059E0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2" name="Freeform: Shape 231">
              <a:extLst>
                <a:ext uri="{FF2B5EF4-FFF2-40B4-BE49-F238E27FC236}">
                  <a16:creationId xmlns:a16="http://schemas.microsoft.com/office/drawing/2014/main" id="{8A0FD7B7-65AB-5321-6B6C-69346DDC5D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9B931875-9DCC-99FA-A05B-07FC2F787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10C882D4-1DE3-1D0B-B5D2-9A0B26DF6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233" name="Graphic 157">
            <a:extLst>
              <a:ext uri="{FF2B5EF4-FFF2-40B4-BE49-F238E27FC236}">
                <a16:creationId xmlns:a16="http://schemas.microsoft.com/office/drawing/2014/main" id="{D3CE28BD-ACB1-60C4-F7B4-49C5800180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0" name="Freeform: Shape 29">
              <a:extLst>
                <a:ext uri="{FF2B5EF4-FFF2-40B4-BE49-F238E27FC236}">
                  <a16:creationId xmlns:a16="http://schemas.microsoft.com/office/drawing/2014/main" id="{EDAAFA2E-FCAD-BA44-320E-CD584C61A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0CB2CECF-A9C4-4C03-690D-057872F78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72C96EDA-3DFC-A188-FC13-F24C97C89C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4" name="Freeform: Shape 233">
              <a:extLst>
                <a:ext uri="{FF2B5EF4-FFF2-40B4-BE49-F238E27FC236}">
                  <a16:creationId xmlns:a16="http://schemas.microsoft.com/office/drawing/2014/main" id="{1015D218-FB63-74EE-C0EA-7B6450FC8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1C716EB-7B0D-E814-7E1D-0310BBAA5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052C1189-EE0E-78AC-4F96-C9ADC5CEF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9CC7F067-8BA4-C74B-ED02-91B1D7FDF4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35" name="Rectangle 234">
            <a:extLst>
              <a:ext uri="{FF2B5EF4-FFF2-40B4-BE49-F238E27FC236}">
                <a16:creationId xmlns:a16="http://schemas.microsoft.com/office/drawing/2014/main" id="{9981EC8E-B606-D280-E60C-512F4E288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6" name="Rectangle 235">
            <a:extLst>
              <a:ext uri="{FF2B5EF4-FFF2-40B4-BE49-F238E27FC236}">
                <a16:creationId xmlns:a16="http://schemas.microsoft.com/office/drawing/2014/main" id="{25990CCA-BCCC-9FA9-ACD4-CD12B6C3D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37" name="Top Left">
            <a:extLst>
              <a:ext uri="{FF2B5EF4-FFF2-40B4-BE49-F238E27FC236}">
                <a16:creationId xmlns:a16="http://schemas.microsoft.com/office/drawing/2014/main" id="{6D640ED9-F235-F81D-4523-DBE94943CD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6"/>
            <a:ext cx="4853749" cy="5127923"/>
            <a:chOff x="0" y="-3086"/>
            <a:chExt cx="4853749" cy="5127923"/>
          </a:xfrm>
        </p:grpSpPr>
        <p:sp>
          <p:nvSpPr>
            <p:cNvPr id="43" name="Freeform: Shape 42">
              <a:extLst>
                <a:ext uri="{FF2B5EF4-FFF2-40B4-BE49-F238E27FC236}">
                  <a16:creationId xmlns:a16="http://schemas.microsoft.com/office/drawing/2014/main" id="{55FB1C0B-9872-3F92-5DDF-4F7CB0661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238" name="Freeform: Shape 237">
              <a:extLst>
                <a:ext uri="{FF2B5EF4-FFF2-40B4-BE49-F238E27FC236}">
                  <a16:creationId xmlns:a16="http://schemas.microsoft.com/office/drawing/2014/main" id="{73D0566C-6C90-7A27-A600-CEAC448257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62" y="150592"/>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07B8BA57-8BB7-3F02-C839-0ECE9DF55B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70994" y="210625"/>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756DFEDE-7E79-B760-37F8-8FC4718552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81127" y="220663"/>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21DE3230-94F9-E742-33E0-9B6D5608B8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11647" y="267756"/>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D12DEF23-1C9A-4045-4C9F-73CB49922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722281" y="1625540"/>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D513B7BF-A509-8E59-F43E-B43E23AE8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0" y="5115312"/>
              <a:ext cx="9525" cy="9525"/>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85437320-E3B7-1C2F-856A-1D71EDFC85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0" y="5115312"/>
              <a:ext cx="9525" cy="9525"/>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2FB45A6E-C025-BE9C-D95A-5B289E43C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0" y="5115312"/>
              <a:ext cx="9525" cy="9525"/>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F20D5DBB-46EB-3BB9-7124-75980211E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450974" y="2432177"/>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B82D3321-76D5-26E8-C0D7-7738BE80A9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05503" y="1886195"/>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B98B7463-1407-CE67-FD4B-B6051B6949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472196" y="2084568"/>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CB5D68BD-DC3A-B0FF-382D-E20F4FDC5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47124" y="3225064"/>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C1DAE66F-1260-27B0-D628-9868A683A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72867" y="3402818"/>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7A5F50E2-1BDD-5F15-25FF-A4663B7B4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435437" y="3593840"/>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38DADB7C-6F4C-BB4A-9196-680B807B1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785832" y="822034"/>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D796452E-95F4-6E63-89DA-21FE836AB9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9044" y="900581"/>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74DFFB4F-5D3F-1F8F-80A0-0444F1752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23810" y="1056703"/>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D5DCB875-ACF1-9FF9-AAAB-54A1E0D4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712627" y="1178978"/>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BBCB74FC-E7E7-18F8-E510-1E24DEB03E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26140" y="1242712"/>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79BA02F3-1321-BEF0-A29D-494044030B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352309" y="1349964"/>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9" name="Freeform: Shape 238">
              <a:extLst>
                <a:ext uri="{FF2B5EF4-FFF2-40B4-BE49-F238E27FC236}">
                  <a16:creationId xmlns:a16="http://schemas.microsoft.com/office/drawing/2014/main" id="{381FE597-6B16-2000-4C84-113A3F6BB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886050" y="-679131"/>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169DAFAD-F7B1-16FD-7159-7C81A60CE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065946" y="-514793"/>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0E3147BA-E9C3-E3D1-BDDA-7F86004CF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248093" y="-430241"/>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240" name="Bottom Right">
            <a:extLst>
              <a:ext uri="{FF2B5EF4-FFF2-40B4-BE49-F238E27FC236}">
                <a16:creationId xmlns:a16="http://schemas.microsoft.com/office/drawing/2014/main" id="{399C2A8F-6B7B-911A-815C-DC5C975C6A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9" name="Freeform: Shape 68">
              <a:extLst>
                <a:ext uri="{FF2B5EF4-FFF2-40B4-BE49-F238E27FC236}">
                  <a16:creationId xmlns:a16="http://schemas.microsoft.com/office/drawing/2014/main" id="{8B7ECAF4-978C-49CA-A21C-B46D54A97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1" name="Graphic 157">
              <a:extLst>
                <a:ext uri="{FF2B5EF4-FFF2-40B4-BE49-F238E27FC236}">
                  <a16:creationId xmlns:a16="http://schemas.microsoft.com/office/drawing/2014/main" id="{DB16489F-64DD-2BA6-B9F9-BB2F77D718F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72" name="Freeform: Shape 71">
                <a:extLst>
                  <a:ext uri="{FF2B5EF4-FFF2-40B4-BE49-F238E27FC236}">
                    <a16:creationId xmlns:a16="http://schemas.microsoft.com/office/drawing/2014/main" id="{289986D3-DACD-4330-1218-B8C6853AD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7CFA82DD-FEFF-EAED-48E4-CFCC154A2F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D6A67FC1-D540-5E2F-CB97-D8A2E42390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4BE1554D-7772-B979-BF88-4FE2104C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2" name="Freeform: Shape 241">
                <a:extLst>
                  <a:ext uri="{FF2B5EF4-FFF2-40B4-BE49-F238E27FC236}">
                    <a16:creationId xmlns:a16="http://schemas.microsoft.com/office/drawing/2014/main" id="{794B44C2-4F2F-A785-E35C-39C087655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82C659D2-02EA-0BC2-806F-7A6EEB603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5CA28F5E-A7F0-FAEB-8D61-71929E744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71" name="Freeform: Shape 70">
              <a:extLst>
                <a:ext uri="{FF2B5EF4-FFF2-40B4-BE49-F238E27FC236}">
                  <a16:creationId xmlns:a16="http://schemas.microsoft.com/office/drawing/2014/main" id="{0173E13B-4914-79C8-E215-9BDC4ACF1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itle 5">
            <a:extLst>
              <a:ext uri="{FF2B5EF4-FFF2-40B4-BE49-F238E27FC236}">
                <a16:creationId xmlns:a16="http://schemas.microsoft.com/office/drawing/2014/main" id="{0203BDAC-5E31-214D-B048-CF3CBE6A643F}"/>
              </a:ext>
            </a:extLst>
          </p:cNvPr>
          <p:cNvSpPr>
            <a:spLocks noGrp="1"/>
          </p:cNvSpPr>
          <p:nvPr>
            <p:ph type="ctrTitle"/>
          </p:nvPr>
        </p:nvSpPr>
        <p:spPr>
          <a:xfrm>
            <a:off x="4000500" y="740211"/>
            <a:ext cx="7530685" cy="3163864"/>
          </a:xfrm>
        </p:spPr>
        <p:txBody>
          <a:bodyPr vert="horz" lIns="91440" tIns="45720" rIns="91440" bIns="45720" rtlCol="0" anchor="b">
            <a:normAutofit/>
          </a:bodyPr>
          <a:lstStyle/>
          <a:p>
            <a:r>
              <a:rPr lang="en-US" sz="5400" dirty="0">
                <a:cs typeface="Posterama"/>
              </a:rPr>
              <a:t>Optimizer</a:t>
            </a:r>
            <a:endParaRPr lang="en-US" sz="5400" kern="1200" dirty="0">
              <a:latin typeface="+mj-lt"/>
              <a:cs typeface="Posterama"/>
            </a:endParaRPr>
          </a:p>
        </p:txBody>
      </p:sp>
      <p:grpSp>
        <p:nvGrpSpPr>
          <p:cNvPr id="243" name="Cross">
            <a:extLst>
              <a:ext uri="{FF2B5EF4-FFF2-40B4-BE49-F238E27FC236}">
                <a16:creationId xmlns:a16="http://schemas.microsoft.com/office/drawing/2014/main" id="{B9CCEBC7-188D-16FB-84B0-46FFF12AE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28991" y="4031354"/>
            <a:ext cx="118872" cy="118872"/>
            <a:chOff x="1175347" y="3733800"/>
            <a:chExt cx="118872" cy="118872"/>
          </a:xfrm>
        </p:grpSpPr>
        <p:cxnSp>
          <p:nvCxnSpPr>
            <p:cNvPr id="81" name="Straight Connector 80">
              <a:extLst>
                <a:ext uri="{FF2B5EF4-FFF2-40B4-BE49-F238E27FC236}">
                  <a16:creationId xmlns:a16="http://schemas.microsoft.com/office/drawing/2014/main" id="{EA166CEE-FD34-5EEB-E4CC-CECF4965D6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44" name="Straight Connector 243">
              <a:extLst>
                <a:ext uri="{FF2B5EF4-FFF2-40B4-BE49-F238E27FC236}">
                  <a16:creationId xmlns:a16="http://schemas.microsoft.com/office/drawing/2014/main" id="{2185C0E6-0B72-0455-36AC-AD0DFBE38A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965012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 name="Rectangle 226">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8" name="Freeform: Shape 227">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229" name="Freeform: Shape 228">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230" name="Freeform: Shape 229">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1"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1" name="Freeform: Shape 20">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2" name="Freeform: Shape 23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233"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0" name="Freeform: Shape 2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4" name="Freeform: Shape 233">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35" name="Rectangle 234">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6" name="Rectangle 235">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37" name="Top Left">
            <a:extLst>
              <a:ext uri="{FF2B5EF4-FFF2-40B4-BE49-F238E27FC236}">
                <a16:creationId xmlns:a16="http://schemas.microsoft.com/office/drawing/2014/main" id="{019E22E7-A14F-465E-A704-1E81AFD8DF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6"/>
            <a:ext cx="4853749" cy="5127923"/>
            <a:chOff x="0" y="-3086"/>
            <a:chExt cx="4853749" cy="5127923"/>
          </a:xfrm>
        </p:grpSpPr>
        <p:sp>
          <p:nvSpPr>
            <p:cNvPr id="43" name="Freeform: Shape 42">
              <a:extLst>
                <a:ext uri="{FF2B5EF4-FFF2-40B4-BE49-F238E27FC236}">
                  <a16:creationId xmlns:a16="http://schemas.microsoft.com/office/drawing/2014/main" id="{4EA2AE61-06D9-484D-8DD1-BACA157CC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238" name="Freeform: Shape 237">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62" y="150592"/>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70994" y="210625"/>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81127" y="220663"/>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11647" y="267756"/>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722281" y="1625540"/>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0" y="5115312"/>
              <a:ext cx="9525" cy="9525"/>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0" y="5115312"/>
              <a:ext cx="9525" cy="9525"/>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0" y="5115312"/>
              <a:ext cx="9525" cy="9525"/>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450974" y="2432177"/>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05503" y="1886195"/>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472196" y="2084568"/>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47124" y="3225064"/>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72867" y="3402818"/>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435437" y="3593840"/>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785832" y="822034"/>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9044" y="900581"/>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23810" y="1056703"/>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712627" y="1178978"/>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26140" y="1242712"/>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352309" y="1349964"/>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9" name="Freeform: Shape 238">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886050" y="-679131"/>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065946" y="-514793"/>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248093" y="-430241"/>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240" name="Bottom Right">
            <a:extLst>
              <a:ext uri="{FF2B5EF4-FFF2-40B4-BE49-F238E27FC236}">
                <a16:creationId xmlns:a16="http://schemas.microsoft.com/office/drawing/2014/main" id="{44F880E8-D890-4B32-8082-A3337BF3D0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9" name="Freeform: Shape 68">
              <a:extLst>
                <a:ext uri="{FF2B5EF4-FFF2-40B4-BE49-F238E27FC236}">
                  <a16:creationId xmlns:a16="http://schemas.microsoft.com/office/drawing/2014/main" id="{E4961325-8EF4-4C7A-9833-FB20C4DD5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1" name="Graphic 157">
              <a:extLst>
                <a:ext uri="{FF2B5EF4-FFF2-40B4-BE49-F238E27FC236}">
                  <a16:creationId xmlns:a16="http://schemas.microsoft.com/office/drawing/2014/main" id="{AC3C1455-2522-4EFE-8D33-83807CF7814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72" name="Freeform: Shape 71">
                <a:extLst>
                  <a:ext uri="{FF2B5EF4-FFF2-40B4-BE49-F238E27FC236}">
                    <a16:creationId xmlns:a16="http://schemas.microsoft.com/office/drawing/2014/main" id="{537D90C7-3836-4178-B926-44AA5E3B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25161F7E-ABD4-4A6E-864C-5ED1DD8B5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444A5CB6-84AB-4A73-BB98-6D0482A90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8FCFD2D9-E87A-4C33-A158-63D4FFE09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2" name="Freeform: Shape 241">
                <a:extLst>
                  <a:ext uri="{FF2B5EF4-FFF2-40B4-BE49-F238E27FC236}">
                    <a16:creationId xmlns:a16="http://schemas.microsoft.com/office/drawing/2014/main" id="{362B6679-1B90-4CB1-AC3E-B8309C31B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1C024DDF-6017-463E-82DC-5D51B97501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6AE97FA4-4E41-47AD-A123-2F6EA202B3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71" name="Freeform: Shape 70">
              <a:extLst>
                <a:ext uri="{FF2B5EF4-FFF2-40B4-BE49-F238E27FC236}">
                  <a16:creationId xmlns:a16="http://schemas.microsoft.com/office/drawing/2014/main" id="{55DF185A-8061-4998-A019-A4FBA15F5D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itle 5">
            <a:extLst>
              <a:ext uri="{FF2B5EF4-FFF2-40B4-BE49-F238E27FC236}">
                <a16:creationId xmlns:a16="http://schemas.microsoft.com/office/drawing/2014/main" id="{A9706B91-250D-4CF1-B325-5A9273131DFA}"/>
              </a:ext>
            </a:extLst>
          </p:cNvPr>
          <p:cNvSpPr>
            <a:spLocks noGrp="1"/>
          </p:cNvSpPr>
          <p:nvPr>
            <p:ph type="ctrTitle"/>
          </p:nvPr>
        </p:nvSpPr>
        <p:spPr>
          <a:xfrm>
            <a:off x="4000500" y="740211"/>
            <a:ext cx="7530685" cy="3163864"/>
          </a:xfrm>
        </p:spPr>
        <p:txBody>
          <a:bodyPr vert="horz" lIns="91440" tIns="45720" rIns="91440" bIns="45720" rtlCol="0" anchor="b">
            <a:normAutofit/>
          </a:bodyPr>
          <a:lstStyle/>
          <a:p>
            <a:r>
              <a:rPr lang="en-US" sz="5400">
                <a:cs typeface="Posterama"/>
              </a:rPr>
              <a:t>Fine-Tuning</a:t>
            </a:r>
            <a:endParaRPr lang="en-US" sz="5400" kern="1200">
              <a:latin typeface="+mj-lt"/>
              <a:cs typeface="Posterama"/>
            </a:endParaRPr>
          </a:p>
        </p:txBody>
      </p:sp>
      <p:grpSp>
        <p:nvGrpSpPr>
          <p:cNvPr id="243" name="Cross">
            <a:extLst>
              <a:ext uri="{FF2B5EF4-FFF2-40B4-BE49-F238E27FC236}">
                <a16:creationId xmlns:a16="http://schemas.microsoft.com/office/drawing/2014/main" id="{7EA2E9ED-9579-480C-8036-C3FE412742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28991" y="4031354"/>
            <a:ext cx="118872" cy="118872"/>
            <a:chOff x="1175347" y="3733800"/>
            <a:chExt cx="118872" cy="118872"/>
          </a:xfrm>
        </p:grpSpPr>
        <p:cxnSp>
          <p:nvCxnSpPr>
            <p:cNvPr id="81" name="Straight Connector 80">
              <a:extLst>
                <a:ext uri="{FF2B5EF4-FFF2-40B4-BE49-F238E27FC236}">
                  <a16:creationId xmlns:a16="http://schemas.microsoft.com/office/drawing/2014/main" id="{46359521-A2E0-4F20-B7DA-9DA02BE493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44" name="Straight Connector 243">
              <a:extLst>
                <a:ext uri="{FF2B5EF4-FFF2-40B4-BE49-F238E27FC236}">
                  <a16:creationId xmlns:a16="http://schemas.microsoft.com/office/drawing/2014/main" id="{FD51D877-AAD8-42E5-8DD7-4BFECAE462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32850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E2199A-B3EE-8E96-2D74-441CF706DC4C}"/>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76DDC518-5853-0F41-A8A9-C5B9CD84F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A2D1E955-F7D5-5B3C-9A10-24739CDD4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AF3AB25D-F87B-1823-DFB7-CDEB0E3E6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308CC878-D610-334D-9E4C-25D339BC3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1229E617-499E-B202-C895-416CA2263A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76743F74-9B68-1888-3B94-350B15DE9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7AF26396-59F4-C55E-6CE3-ADD730640F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9A0F00D-D4DC-48CE-CCB1-93DD59A32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2681A04C-20B8-1BFA-19B4-5BEA503A34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47B0FB54-DA3D-44B9-6062-EE6264085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D70842B9-CAAC-13A4-D3F4-51985AE09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9FF8BFC9-9E77-825E-3A52-F12FCC3B4E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789DBA64-686F-BD81-7291-902B0379B0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B248FB24-5AA9-5B51-E54C-69397C5E00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0A861C6D-CFCA-2634-FC9E-ABFE5E5350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A202B612-1874-1D15-931E-299C0D8F3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C4D2D384-9019-FF68-F5BD-81AD7E06A3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944FDD6E-64B9-B3D1-E068-E7DB1BD632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54378A4F-BB48-EA3E-D79A-B718251826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E4AB3A85-06A0-CE5C-CEDD-7C14C719A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9BF6CD66-85FA-0AF3-D74F-F5CDD34D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5BA8C71A-8446-8C2C-25D4-801A2B818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8069F72F-2BD1-E729-B90C-36DE2C6545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281A4548-DE7E-3BDB-60DC-22080AE55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7F1987C3-35BE-1702-A12A-EF846B28CB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0EE3D814-980D-215D-F13A-478825916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6DD143B2-7E54-8FA4-5328-053AC12495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924F2B98-021B-DEAE-B263-C99073F93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76CEBEB9-CD2C-7245-7B03-04304C0D6C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FC0005A4-F205-1FBC-6292-684680420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397A7601-B703-07FF-EFAD-8A94D4B25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E4CEEFA8-799A-0168-0780-E64CE6A703B8}"/>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dirty="0"/>
              <a:t>What</a:t>
            </a:r>
            <a:r>
              <a:rPr lang="en-US" dirty="0">
                <a:ea typeface="+mj-lt"/>
                <a:cs typeface="+mj-lt"/>
              </a:rPr>
              <a:t> is an optimizer?</a:t>
            </a:r>
            <a:endParaRPr lang="en-US" kern="1200" dirty="0">
              <a:latin typeface="+mj-lt"/>
              <a:ea typeface="+mj-ea"/>
              <a:cs typeface="+mj-cs"/>
            </a:endParaRPr>
          </a:p>
        </p:txBody>
      </p:sp>
      <p:grpSp>
        <p:nvGrpSpPr>
          <p:cNvPr id="111" name="Bottom Right">
            <a:extLst>
              <a:ext uri="{FF2B5EF4-FFF2-40B4-BE49-F238E27FC236}">
                <a16:creationId xmlns:a16="http://schemas.microsoft.com/office/drawing/2014/main" id="{F826ADEC-D0FA-D3D9-9FC4-EBB55497C4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EB8035A0-A75C-2633-552D-82CB20A2F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025DC7BB-5DE3-0A99-052B-FC16AACEF28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E672A388-D9AA-C72B-A4C9-8770DAB1E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E44272E4-C546-B18E-3960-B934265C8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F1C079EF-4CBE-5D05-8FA1-AA82DF2B4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8D47B36A-860D-2344-E308-816A85491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A8E2777D-4C03-C09B-A970-39DE45ECC3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A8CF804B-BC9F-DE4A-061E-0AED74B6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0F3ACE37-3380-2E8A-1FDE-1059B6408F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8A753AF8-99A7-2E57-4324-B11204CF2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80FA353D-AB43-F6A3-DA36-08F44F06D3E3}"/>
              </a:ext>
            </a:extLst>
          </p:cNvPr>
          <p:cNvSpPr>
            <a:spLocks noGrp="1"/>
          </p:cNvSpPr>
          <p:nvPr>
            <p:ph idx="1"/>
          </p:nvPr>
        </p:nvSpPr>
        <p:spPr>
          <a:xfrm>
            <a:off x="1185754" y="2384474"/>
            <a:ext cx="9987523" cy="3728613"/>
          </a:xfrm>
          <a:prstGeom prst="roundRect">
            <a:avLst/>
          </a:prstGeom>
        </p:spPr>
        <p:txBody>
          <a:bodyPr vert="horz" lIns="91440" tIns="45720" rIns="91440" bIns="45720" rtlCol="0" anchor="t">
            <a:normAutofit/>
          </a:bodyPr>
          <a:lstStyle/>
          <a:p>
            <a:pPr indent="-228600" algn="just">
              <a:lnSpc>
                <a:spcPct val="150000"/>
              </a:lnSpc>
              <a:buFont typeface="Avenir Next LT Pro" panose="020B0504020202020204" pitchFamily="34" charset="0"/>
              <a:buChar char="+"/>
            </a:pPr>
            <a:r>
              <a:rPr lang="en-US" dirty="0">
                <a:latin typeface="Avenir Next LT Pro"/>
                <a:ea typeface="+mn-lt"/>
                <a:cs typeface="+mn-lt"/>
              </a:rPr>
              <a:t>Optimizers</a:t>
            </a:r>
            <a:r>
              <a:rPr lang="en-US" dirty="0">
                <a:ea typeface="+mn-lt"/>
                <a:cs typeface="+mn-lt"/>
              </a:rPr>
              <a:t> are algorithms or methods used to minimize an error function (loss function) or to maximize the efficiency of production. </a:t>
            </a:r>
          </a:p>
          <a:p>
            <a:pPr indent="-228600" algn="just">
              <a:lnSpc>
                <a:spcPct val="150000"/>
              </a:lnSpc>
              <a:buFont typeface="Avenir Next LT Pro" panose="020B0504020202020204" pitchFamily="34" charset="0"/>
              <a:buChar char="+"/>
            </a:pPr>
            <a:r>
              <a:rPr lang="en-US" dirty="0">
                <a:ea typeface="+mn-lt"/>
                <a:cs typeface="+mn-lt"/>
              </a:rPr>
              <a:t>Optimizers are mathematical functions which are dependent on model’s learnable parameters i.e., Weights &amp; Biases. </a:t>
            </a:r>
          </a:p>
          <a:p>
            <a:pPr indent="-228600" algn="just">
              <a:lnSpc>
                <a:spcPct val="150000"/>
              </a:lnSpc>
              <a:buFont typeface="Avenir Next LT Pro" panose="020B0504020202020204" pitchFamily="34" charset="0"/>
              <a:buChar char="+"/>
            </a:pPr>
            <a:r>
              <a:rPr lang="en-US" dirty="0">
                <a:ea typeface="+mn-lt"/>
                <a:cs typeface="+mn-lt"/>
              </a:rPr>
              <a:t>Optimizers help to know how to change weights and learning rate of neural network to reduce the losses.</a:t>
            </a:r>
            <a:endParaRPr lang="en-US">
              <a:latin typeface="Avenir Next LT Pro"/>
            </a:endParaRPr>
          </a:p>
        </p:txBody>
      </p:sp>
      <p:sp>
        <p:nvSpPr>
          <p:cNvPr id="7" name="Slide Number Placeholder 6">
            <a:extLst>
              <a:ext uri="{FF2B5EF4-FFF2-40B4-BE49-F238E27FC236}">
                <a16:creationId xmlns:a16="http://schemas.microsoft.com/office/drawing/2014/main" id="{F876A295-543A-AF56-30EB-4D01BA4AC787}"/>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30</a:t>
            </a:fld>
            <a:endParaRPr lang="en-US" cap="all">
              <a:cs typeface="Segoe UI Semilight" panose="020B0402040204020203" pitchFamily="34" charset="0"/>
            </a:endParaRPr>
          </a:p>
        </p:txBody>
      </p:sp>
    </p:spTree>
    <p:extLst>
      <p:ext uri="{BB962C8B-B14F-4D97-AF65-F5344CB8AC3E}">
        <p14:creationId xmlns:p14="http://schemas.microsoft.com/office/powerpoint/2010/main" val="1574592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9B2A88-34E2-9B36-7D7F-ACC28A434436}"/>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2D270CEA-2DA0-CDF2-5DFC-0647A78AE0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A365EDE8-FAF8-0E89-758D-315148240D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EDFD8225-0798-1617-83D4-9C7317E93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1645CF7E-1AF0-0A51-50E1-2BED7591C9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BF817716-BD84-2C69-9A7B-83221DE7B7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B17487FF-4D78-EE94-B9B0-1C47EE382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C6629196-EB25-9FB9-BBC6-040E57AF59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2F891EC7-C67E-3BAA-F396-717EC029C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A4A21B51-E5E3-13AB-8BEE-7C03CD93A8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87DB242F-4E05-85D2-7DAE-47CEB3DA9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05B37CC-3F43-76E1-2874-F0A5C664E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CC1A6D38-BA98-DFE0-3ED1-52C23738F9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BE8224BE-33C9-3D3A-20F4-298B59ECAC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F76CF534-A8E0-BF34-0910-1B8D6BCC4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2A345E47-3296-0D6C-C68F-C18D98ECA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0AB49E7D-CEF5-7831-7A10-7790AFA7C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936B7C82-585C-930A-F7B7-598635692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2A836DAA-2BE9-7073-B5A9-D2772E95DD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4B9579CB-7F15-54B0-D453-AD617FA66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9C31A410-A5C9-9149-4949-26BC0E1AB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4C499F6C-ED04-530B-0363-AA6893C35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FE810AAD-398C-9EF3-841E-51471E485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1D3F2664-C7F2-62E9-536D-AAF75E95A3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F4C5C385-802C-4852-9F6E-CABF4262D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6ECDB611-51A6-1C9D-E2AB-BC1C76FE3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B755ACBF-6F3B-6765-9DB5-916E237E8D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0ED6CC68-1012-3D06-E1D3-6CB37458E5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1532217E-0D95-785E-8F8F-C07A048BF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6D932A4D-A8CD-C5C0-DA62-2FEDFA0532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F53EAD53-73F2-1844-1D81-6B4C32BB5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97E8A4A3-3EDF-6A88-2C18-27145987E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1014A19C-66B9-B83E-DABB-1AA5C83AE190}"/>
              </a:ext>
            </a:extLst>
          </p:cNvPr>
          <p:cNvSpPr>
            <a:spLocks noGrp="1"/>
          </p:cNvSpPr>
          <p:nvPr>
            <p:ph type="title"/>
          </p:nvPr>
        </p:nvSpPr>
        <p:spPr>
          <a:xfrm>
            <a:off x="1189423" y="139400"/>
            <a:ext cx="9996924" cy="2084986"/>
          </a:xfrm>
        </p:spPr>
        <p:txBody>
          <a:bodyPr vert="horz" lIns="91440" tIns="45720" rIns="91440" bIns="45720" rtlCol="0" anchor="ctr">
            <a:normAutofit/>
          </a:bodyPr>
          <a:lstStyle/>
          <a:p>
            <a:pPr algn="ctr"/>
            <a:r>
              <a:rPr lang="en-US" dirty="0"/>
              <a:t>Types</a:t>
            </a:r>
            <a:r>
              <a:rPr lang="en-US" dirty="0">
                <a:ea typeface="+mj-lt"/>
                <a:cs typeface="+mj-lt"/>
              </a:rPr>
              <a:t> of optimizers</a:t>
            </a:r>
            <a:endParaRPr lang="en-US" kern="1200" dirty="0">
              <a:ea typeface="+mj-lt"/>
              <a:cs typeface="+mj-lt"/>
            </a:endParaRPr>
          </a:p>
        </p:txBody>
      </p:sp>
      <p:grpSp>
        <p:nvGrpSpPr>
          <p:cNvPr id="111" name="Bottom Right">
            <a:extLst>
              <a:ext uri="{FF2B5EF4-FFF2-40B4-BE49-F238E27FC236}">
                <a16:creationId xmlns:a16="http://schemas.microsoft.com/office/drawing/2014/main" id="{EB86539B-B673-9567-BC60-F97B4C3DB3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21C5CF44-42A5-573C-C304-DC6F9FB92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43B8174A-5824-4AAE-6E72-2540B27B0F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173FFE51-14B6-C37D-D48D-48BC585F59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DE84D4F5-9D1F-8308-2A9A-90C271DB0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A1D335E8-F2FA-C553-F57D-897557BA4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7548A5C7-6EE4-72CB-3ABF-CE1394CFF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0E6934B8-44A2-7564-5078-8530229929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BB37E1F5-F1F5-D40F-C6EC-66760AF616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90618213-B364-BD7A-9C47-B6B90E262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9409AF26-346C-43E8-7441-671EC5E2F9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B1814F0D-3683-0583-5E31-2C8E60084414}"/>
              </a:ext>
            </a:extLst>
          </p:cNvPr>
          <p:cNvSpPr>
            <a:spLocks noGrp="1"/>
          </p:cNvSpPr>
          <p:nvPr>
            <p:ph idx="1"/>
          </p:nvPr>
        </p:nvSpPr>
        <p:spPr>
          <a:xfrm>
            <a:off x="1185754" y="1675026"/>
            <a:ext cx="9987523" cy="4481854"/>
          </a:xfrm>
          <a:prstGeom prst="roundRect">
            <a:avLst/>
          </a:prstGeom>
        </p:spPr>
        <p:txBody>
          <a:bodyPr vert="horz" lIns="91440" tIns="45720" rIns="91440" bIns="45720" rtlCol="0" anchor="t">
            <a:normAutofit/>
          </a:bodyPr>
          <a:lstStyle/>
          <a:p>
            <a:pPr indent="-228600" algn="just">
              <a:lnSpc>
                <a:spcPct val="150000"/>
              </a:lnSpc>
              <a:buFont typeface="Avenir Next LT Pro" panose="020B0504020202020204" pitchFamily="34" charset="0"/>
              <a:buChar char="+"/>
            </a:pPr>
            <a:r>
              <a:rPr lang="en-US">
                <a:ea typeface="+mn-lt"/>
                <a:cs typeface="+mn-lt"/>
              </a:rPr>
              <a:t>Gradient Descent</a:t>
            </a:r>
          </a:p>
          <a:p>
            <a:pPr indent="-228600" algn="just">
              <a:lnSpc>
                <a:spcPct val="150000"/>
              </a:lnSpc>
              <a:buFont typeface="Avenir Next LT Pro" panose="020B0504020202020204" pitchFamily="34" charset="0"/>
              <a:buChar char="+"/>
            </a:pPr>
            <a:r>
              <a:rPr lang="en-US">
                <a:ea typeface="+mn-lt"/>
                <a:cs typeface="+mn-lt"/>
              </a:rPr>
              <a:t>Stochastic Gradient Descent</a:t>
            </a:r>
          </a:p>
          <a:p>
            <a:pPr indent="-228600" algn="just">
              <a:lnSpc>
                <a:spcPct val="150000"/>
              </a:lnSpc>
              <a:buFont typeface="Avenir Next LT Pro" panose="020B0504020202020204" pitchFamily="34" charset="0"/>
              <a:buChar char="+"/>
            </a:pPr>
            <a:r>
              <a:rPr lang="en-US">
                <a:ea typeface="+mn-lt"/>
                <a:cs typeface="+mn-lt"/>
              </a:rPr>
              <a:t>Mini-Batch Gradient Descent</a:t>
            </a:r>
          </a:p>
          <a:p>
            <a:pPr indent="-228600" algn="just">
              <a:lnSpc>
                <a:spcPct val="150000"/>
              </a:lnSpc>
              <a:buFont typeface="Avenir Next LT Pro" panose="020B0504020202020204" pitchFamily="34" charset="0"/>
              <a:buChar char="+"/>
            </a:pPr>
            <a:r>
              <a:rPr lang="en-US" dirty="0">
                <a:ea typeface="+mn-lt"/>
                <a:cs typeface="+mn-lt"/>
              </a:rPr>
              <a:t>SGD with Momentum</a:t>
            </a:r>
          </a:p>
          <a:p>
            <a:pPr indent="-228600" algn="just">
              <a:lnSpc>
                <a:spcPct val="150000"/>
              </a:lnSpc>
              <a:buFont typeface="Avenir Next LT Pro" panose="020B0504020202020204" pitchFamily="34" charset="0"/>
              <a:buChar char="+"/>
            </a:pPr>
            <a:r>
              <a:rPr lang="en-US" err="1">
                <a:ea typeface="+mn-lt"/>
                <a:cs typeface="+mn-lt"/>
              </a:rPr>
              <a:t>AdaGrad</a:t>
            </a:r>
            <a:r>
              <a:rPr lang="en-US" dirty="0">
                <a:ea typeface="+mn-lt"/>
                <a:cs typeface="+mn-lt"/>
              </a:rPr>
              <a:t>(Adaptive Gradient Descent)</a:t>
            </a:r>
          </a:p>
          <a:p>
            <a:pPr indent="-228600" algn="just">
              <a:lnSpc>
                <a:spcPct val="150000"/>
              </a:lnSpc>
              <a:buFont typeface="Avenir Next LT Pro" panose="020B0504020202020204" pitchFamily="34" charset="0"/>
              <a:buChar char="+"/>
            </a:pPr>
            <a:r>
              <a:rPr lang="en-US" dirty="0">
                <a:ea typeface="+mn-lt"/>
                <a:cs typeface="+mn-lt"/>
              </a:rPr>
              <a:t>RMS-Prop (Root Mean Square Propagation)</a:t>
            </a:r>
          </a:p>
          <a:p>
            <a:pPr indent="-228600" algn="just">
              <a:lnSpc>
                <a:spcPct val="150000"/>
              </a:lnSpc>
              <a:buFont typeface="Avenir Next LT Pro" panose="020B0504020202020204" pitchFamily="34" charset="0"/>
              <a:buChar char="+"/>
            </a:pPr>
            <a:r>
              <a:rPr lang="en-US" dirty="0">
                <a:ea typeface="+mn-lt"/>
                <a:cs typeface="+mn-lt"/>
              </a:rPr>
              <a:t>Adam(Adaptive Moment Estimation)</a:t>
            </a:r>
          </a:p>
        </p:txBody>
      </p:sp>
      <p:sp>
        <p:nvSpPr>
          <p:cNvPr id="7" name="Slide Number Placeholder 6">
            <a:extLst>
              <a:ext uri="{FF2B5EF4-FFF2-40B4-BE49-F238E27FC236}">
                <a16:creationId xmlns:a16="http://schemas.microsoft.com/office/drawing/2014/main" id="{0E4384B9-79BF-A6FA-ABB0-B315C07DF3F5}"/>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31</a:t>
            </a:fld>
            <a:endParaRPr lang="en-US" cap="all">
              <a:cs typeface="Segoe UI Semilight" panose="020B0402040204020203" pitchFamily="34" charset="0"/>
            </a:endParaRPr>
          </a:p>
        </p:txBody>
      </p:sp>
    </p:spTree>
    <p:extLst>
      <p:ext uri="{BB962C8B-B14F-4D97-AF65-F5344CB8AC3E}">
        <p14:creationId xmlns:p14="http://schemas.microsoft.com/office/powerpoint/2010/main" val="1899161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613469-BA0A-C2BB-7FF0-7367C9EFE7B8}"/>
            </a:ext>
          </a:extLst>
        </p:cNvPr>
        <p:cNvGrpSpPr/>
        <p:nvPr/>
      </p:nvGrpSpPr>
      <p:grpSpPr>
        <a:xfrm>
          <a:off x="0" y="0"/>
          <a:ext cx="0" cy="0"/>
          <a:chOff x="0" y="0"/>
          <a:chExt cx="0" cy="0"/>
        </a:xfrm>
      </p:grpSpPr>
      <p:sp>
        <p:nvSpPr>
          <p:cNvPr id="323" name="Rectangle 322">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24" name="Freeform: Shape 323">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325" name="Freeform: Shape 32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326" name="Freeform: Shape 32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2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58" name="Freeform: Shape 25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9" name="Freeform: Shape 25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0" name="Freeform: Shape 25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61" name="Freeform: Shape 26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2" name="Freeform: Shape 26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3" name="Freeform: Shape 26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64" name="Freeform: Shape 26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32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67" name="Freeform: Shape 26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8" name="Freeform: Shape 26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9" name="Freeform: Shape 26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0" name="Freeform: Shape 26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1" name="Freeform: Shape 27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2" name="Freeform: Shape 27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3" name="Freeform: Shape 27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29" name="Rectangle 328">
            <a:extLst>
              <a:ext uri="{FF2B5EF4-FFF2-40B4-BE49-F238E27FC236}">
                <a16:creationId xmlns:a16="http://schemas.microsoft.com/office/drawing/2014/main" id="{1A8638C4-229F-4EA3-8073-1DA25B97D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30" name="Rectangle 329">
            <a:extLst>
              <a:ext uri="{FF2B5EF4-FFF2-40B4-BE49-F238E27FC236}">
                <a16:creationId xmlns:a16="http://schemas.microsoft.com/office/drawing/2014/main" id="{DA749183-2754-493F-87B0-F3C915846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331" name="Top Left">
            <a:extLst>
              <a:ext uri="{FF2B5EF4-FFF2-40B4-BE49-F238E27FC236}">
                <a16:creationId xmlns:a16="http://schemas.microsoft.com/office/drawing/2014/main" id="{C2AA28E9-5E96-454C-B3A3-343E8B0434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675" y="-3086"/>
            <a:ext cx="7738724" cy="4236672"/>
            <a:chOff x="33675" y="-3086"/>
            <a:chExt cx="7738724" cy="4236672"/>
          </a:xfrm>
        </p:grpSpPr>
        <p:sp>
          <p:nvSpPr>
            <p:cNvPr id="280" name="Freeform: Shape 279">
              <a:extLst>
                <a:ext uri="{FF2B5EF4-FFF2-40B4-BE49-F238E27FC236}">
                  <a16:creationId xmlns:a16="http://schemas.microsoft.com/office/drawing/2014/main" id="{4EA2AE61-06D9-484D-8DD1-BACA157CC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281" name="Freeform: Shape 280">
              <a:extLst>
                <a:ext uri="{FF2B5EF4-FFF2-40B4-BE49-F238E27FC236}">
                  <a16:creationId xmlns:a16="http://schemas.microsoft.com/office/drawing/2014/main" id="{540A1A68-6751-47E2-96DB-9CF484DDC8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007" y="29304"/>
              <a:ext cx="7730392" cy="4204282"/>
            </a:xfrm>
            <a:custGeom>
              <a:avLst/>
              <a:gdLst>
                <a:gd name="connsiteX0" fmla="*/ 425663 w 8845428"/>
                <a:gd name="connsiteY0" fmla="*/ 0 h 4810710"/>
                <a:gd name="connsiteX1" fmla="*/ 277263 w 8845428"/>
                <a:gd name="connsiteY1" fmla="*/ 200882 h 4810710"/>
                <a:gd name="connsiteX2" fmla="*/ 155629 w 8845428"/>
                <a:gd name="connsiteY2" fmla="*/ 472154 h 4810710"/>
                <a:gd name="connsiteX3" fmla="*/ 55998 w 8845428"/>
                <a:gd name="connsiteY3" fmla="*/ 785336 h 4810710"/>
                <a:gd name="connsiteX4" fmla="*/ 6182 w 8845428"/>
                <a:gd name="connsiteY4" fmla="*/ 1154335 h 4810710"/>
                <a:gd name="connsiteX5" fmla="*/ 6182 w 8845428"/>
                <a:gd name="connsiteY5" fmla="*/ 1577245 h 4810710"/>
                <a:gd name="connsiteX6" fmla="*/ 59998 w 8845428"/>
                <a:gd name="connsiteY6" fmla="*/ 1960245 h 4810710"/>
                <a:gd name="connsiteX7" fmla="*/ 187633 w 8845428"/>
                <a:gd name="connsiteY7" fmla="*/ 2261426 h 4810710"/>
                <a:gd name="connsiteX8" fmla="*/ 365084 w 8845428"/>
                <a:gd name="connsiteY8" fmla="*/ 2474881 h 4810710"/>
                <a:gd name="connsiteX9" fmla="*/ 642261 w 8845428"/>
                <a:gd name="connsiteY9" fmla="*/ 2658428 h 4810710"/>
                <a:gd name="connsiteX10" fmla="*/ 965254 w 8845428"/>
                <a:gd name="connsiteY10" fmla="*/ 2770156 h 4810710"/>
                <a:gd name="connsiteX11" fmla="*/ 1312155 w 8845428"/>
                <a:gd name="connsiteY11" fmla="*/ 2812066 h 4810710"/>
                <a:gd name="connsiteX12" fmla="*/ 1493606 w 8845428"/>
                <a:gd name="connsiteY12" fmla="*/ 2877884 h 4810710"/>
                <a:gd name="connsiteX13" fmla="*/ 1700965 w 8845428"/>
                <a:gd name="connsiteY13" fmla="*/ 3085338 h 4810710"/>
                <a:gd name="connsiteX14" fmla="*/ 1856508 w 8845428"/>
                <a:gd name="connsiteY14" fmla="*/ 3320701 h 4810710"/>
                <a:gd name="connsiteX15" fmla="*/ 1968141 w 8845428"/>
                <a:gd name="connsiteY15" fmla="*/ 3460337 h 4810710"/>
                <a:gd name="connsiteX16" fmla="*/ 2147593 w 8845428"/>
                <a:gd name="connsiteY16" fmla="*/ 3544157 h 4810710"/>
                <a:gd name="connsiteX17" fmla="*/ 2492493 w 8845428"/>
                <a:gd name="connsiteY17" fmla="*/ 3544157 h 4810710"/>
                <a:gd name="connsiteX18" fmla="*/ 2729760 w 8845428"/>
                <a:gd name="connsiteY18" fmla="*/ 3544157 h 4810710"/>
                <a:gd name="connsiteX19" fmla="*/ 2865301 w 8845428"/>
                <a:gd name="connsiteY19" fmla="*/ 3627978 h 4810710"/>
                <a:gd name="connsiteX20" fmla="*/ 2984935 w 8845428"/>
                <a:gd name="connsiteY20" fmla="*/ 3773615 h 4810710"/>
                <a:gd name="connsiteX21" fmla="*/ 3126477 w 8845428"/>
                <a:gd name="connsiteY21" fmla="*/ 3995071 h 4810710"/>
                <a:gd name="connsiteX22" fmla="*/ 3293926 w 8845428"/>
                <a:gd name="connsiteY22" fmla="*/ 4348163 h 4810710"/>
                <a:gd name="connsiteX23" fmla="*/ 3445469 w 8845428"/>
                <a:gd name="connsiteY23" fmla="*/ 4623435 h 4810710"/>
                <a:gd name="connsiteX24" fmla="*/ 3549196 w 8845428"/>
                <a:gd name="connsiteY24" fmla="*/ 4727163 h 4810710"/>
                <a:gd name="connsiteX25" fmla="*/ 3953913 w 8845428"/>
                <a:gd name="connsiteY25" fmla="*/ 4773073 h 4810710"/>
                <a:gd name="connsiteX26" fmla="*/ 4406542 w 8845428"/>
                <a:gd name="connsiteY26" fmla="*/ 4729163 h 4810710"/>
                <a:gd name="connsiteX27" fmla="*/ 4573991 w 8845428"/>
                <a:gd name="connsiteY27" fmla="*/ 4709256 h 4810710"/>
                <a:gd name="connsiteX28" fmla="*/ 4873076 w 8845428"/>
                <a:gd name="connsiteY28" fmla="*/ 4767072 h 4810710"/>
                <a:gd name="connsiteX29" fmla="*/ 5184163 w 8845428"/>
                <a:gd name="connsiteY29" fmla="*/ 4808982 h 4810710"/>
                <a:gd name="connsiteX30" fmla="*/ 5467246 w 8845428"/>
                <a:gd name="connsiteY30" fmla="*/ 4783074 h 4810710"/>
                <a:gd name="connsiteX31" fmla="*/ 5740422 w 8845428"/>
                <a:gd name="connsiteY31" fmla="*/ 4627436 h 4810710"/>
                <a:gd name="connsiteX32" fmla="*/ 5967689 w 8845428"/>
                <a:gd name="connsiteY32" fmla="*/ 4415981 h 4810710"/>
                <a:gd name="connsiteX33" fmla="*/ 6312589 w 8845428"/>
                <a:gd name="connsiteY33" fmla="*/ 4038981 h 4810710"/>
                <a:gd name="connsiteX34" fmla="*/ 6619675 w 8845428"/>
                <a:gd name="connsiteY34" fmla="*/ 3701891 h 4810710"/>
                <a:gd name="connsiteX35" fmla="*/ 7040395 w 8845428"/>
                <a:gd name="connsiteY35" fmla="*/ 3249073 h 4810710"/>
                <a:gd name="connsiteX36" fmla="*/ 7299570 w 8845428"/>
                <a:gd name="connsiteY36" fmla="*/ 2881979 h 4810710"/>
                <a:gd name="connsiteX37" fmla="*/ 7536838 w 8845428"/>
                <a:gd name="connsiteY37" fmla="*/ 2417159 h 4810710"/>
                <a:gd name="connsiteX38" fmla="*/ 7708288 w 8845428"/>
                <a:gd name="connsiteY38" fmla="*/ 2113979 h 4810710"/>
                <a:gd name="connsiteX39" fmla="*/ 7957557 w 8845428"/>
                <a:gd name="connsiteY39" fmla="*/ 1880616 h 4810710"/>
                <a:gd name="connsiteX40" fmla="*/ 8258642 w 8845428"/>
                <a:gd name="connsiteY40" fmla="*/ 1621250 h 4810710"/>
                <a:gd name="connsiteX41" fmla="*/ 8527818 w 8845428"/>
                <a:gd name="connsiteY41" fmla="*/ 1351979 h 4810710"/>
                <a:gd name="connsiteX42" fmla="*/ 8743178 w 8845428"/>
                <a:gd name="connsiteY42" fmla="*/ 994886 h 4810710"/>
                <a:gd name="connsiteX43" fmla="*/ 8842906 w 8845428"/>
                <a:gd name="connsiteY43" fmla="*/ 693706 h 4810710"/>
                <a:gd name="connsiteX44" fmla="*/ 8695363 w 8845428"/>
                <a:gd name="connsiteY44" fmla="*/ 234887 h 4810710"/>
                <a:gd name="connsiteX45" fmla="*/ 8487432 w 8845428"/>
                <a:gd name="connsiteY45" fmla="*/ 7811 h 481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8845428" h="4810710">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773635" y="4743926"/>
                    <a:pt x="4873076" y="4767072"/>
                  </a:cubicBezTo>
                  <a:cubicBezTo>
                    <a:pt x="4975184" y="4790790"/>
                    <a:pt x="5079388" y="4804029"/>
                    <a:pt x="5184163" y="4808982"/>
                  </a:cubicBezTo>
                  <a:cubicBezTo>
                    <a:pt x="5279698" y="4813459"/>
                    <a:pt x="5375996" y="4810697"/>
                    <a:pt x="5467246" y="4783074"/>
                  </a:cubicBezTo>
                  <a:cubicBezTo>
                    <a:pt x="5568306" y="4752404"/>
                    <a:pt x="5657746" y="4693634"/>
                    <a:pt x="5740422" y="4627436"/>
                  </a:cubicBezTo>
                  <a:cubicBezTo>
                    <a:pt x="5821290" y="4562761"/>
                    <a:pt x="5895680" y="4490466"/>
                    <a:pt x="5967689" y="4415981"/>
                  </a:cubicBezTo>
                  <a:cubicBezTo>
                    <a:pt x="6086085" y="4293489"/>
                    <a:pt x="6199242" y="4166045"/>
                    <a:pt x="6312589" y="4038981"/>
                  </a:cubicBezTo>
                  <a:cubicBezTo>
                    <a:pt x="6413840" y="3925538"/>
                    <a:pt x="6515377" y="3812477"/>
                    <a:pt x="6619675" y="3701891"/>
                  </a:cubicBezTo>
                  <a:cubicBezTo>
                    <a:pt x="6761026" y="3551873"/>
                    <a:pt x="6908759" y="3407664"/>
                    <a:pt x="7040395" y="3249073"/>
                  </a:cubicBezTo>
                  <a:cubicBezTo>
                    <a:pt x="7136216" y="3133630"/>
                    <a:pt x="7223274" y="3011138"/>
                    <a:pt x="7299570" y="2881979"/>
                  </a:cubicBezTo>
                  <a:cubicBezTo>
                    <a:pt x="7388152" y="2732151"/>
                    <a:pt x="7462828" y="2574798"/>
                    <a:pt x="7536838" y="2417159"/>
                  </a:cubicBezTo>
                  <a:cubicBezTo>
                    <a:pt x="7586367" y="2311622"/>
                    <a:pt x="7635897" y="2205133"/>
                    <a:pt x="7708288" y="2113979"/>
                  </a:cubicBezTo>
                  <a:cubicBezTo>
                    <a:pt x="7779249" y="2024634"/>
                    <a:pt x="7869355" y="1953292"/>
                    <a:pt x="7957557" y="1880616"/>
                  </a:cubicBezTo>
                  <a:cubicBezTo>
                    <a:pt x="8059760" y="1796320"/>
                    <a:pt x="8159201" y="1708880"/>
                    <a:pt x="8258642" y="1621250"/>
                  </a:cubicBezTo>
                  <a:cubicBezTo>
                    <a:pt x="8354178" y="1537145"/>
                    <a:pt x="8448380" y="1451229"/>
                    <a:pt x="8527818" y="1351979"/>
                  </a:cubicBezTo>
                  <a:cubicBezTo>
                    <a:pt x="8614877" y="1243203"/>
                    <a:pt x="8681552" y="1119950"/>
                    <a:pt x="8743178" y="994886"/>
                  </a:cubicBezTo>
                  <a:cubicBezTo>
                    <a:pt x="8790423" y="898970"/>
                    <a:pt x="8832523" y="799814"/>
                    <a:pt x="8842906" y="693706"/>
                  </a:cubicBezTo>
                  <a:cubicBezTo>
                    <a:pt x="8859003" y="528542"/>
                    <a:pt x="8796709" y="366903"/>
                    <a:pt x="8695363" y="234887"/>
                  </a:cubicBezTo>
                  <a:cubicBezTo>
                    <a:pt x="8609733" y="123349"/>
                    <a:pt x="8487432" y="7811"/>
                    <a:pt x="8487432" y="7811"/>
                  </a:cubicBezTo>
                </a:path>
              </a:pathLst>
            </a:custGeom>
            <a:noFill/>
            <a:ln w="9525" cap="rnd">
              <a:solidFill>
                <a:schemeClr val="accent2">
                  <a:alpha val="35000"/>
                </a:schemeClr>
              </a:solidFill>
              <a:prstDash val="lgDash"/>
              <a:round/>
            </a:ln>
          </p:spPr>
          <p:txBody>
            <a:bodyPr rtlCol="0" anchor="ctr"/>
            <a:lstStyle/>
            <a:p>
              <a:endParaRPr lang="en-US"/>
            </a:p>
          </p:txBody>
        </p:sp>
        <p:sp>
          <p:nvSpPr>
            <p:cNvPr id="282" name="Freeform: Shape 281">
              <a:extLst>
                <a:ext uri="{FF2B5EF4-FFF2-40B4-BE49-F238E27FC236}">
                  <a16:creationId xmlns:a16="http://schemas.microsoft.com/office/drawing/2014/main" id="{FADB091B-F8C4-4192-9E69-A94309914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309" y="29304"/>
              <a:ext cx="7485346" cy="4107399"/>
            </a:xfrm>
            <a:custGeom>
              <a:avLst/>
              <a:gdLst>
                <a:gd name="connsiteX0" fmla="*/ 454193 w 8565036"/>
                <a:gd name="connsiteY0" fmla="*/ 0 h 4699853"/>
                <a:gd name="connsiteX1" fmla="*/ 352085 w 8565036"/>
                <a:gd name="connsiteY1" fmla="*/ 92869 h 4699853"/>
                <a:gd name="connsiteX2" fmla="*/ 242452 w 8565036"/>
                <a:gd name="connsiteY2" fmla="*/ 260414 h 4699853"/>
                <a:gd name="connsiteX3" fmla="*/ 130819 w 8565036"/>
                <a:gd name="connsiteY3" fmla="*/ 535686 h 4699853"/>
                <a:gd name="connsiteX4" fmla="*/ 57000 w 8565036"/>
                <a:gd name="connsiteY4" fmla="*/ 761143 h 4699853"/>
                <a:gd name="connsiteX5" fmla="*/ 3184 w 8565036"/>
                <a:gd name="connsiteY5" fmla="*/ 1140143 h 4699853"/>
                <a:gd name="connsiteX6" fmla="*/ 3184 w 8565036"/>
                <a:gd name="connsiteY6" fmla="*/ 1439704 h 4699853"/>
                <a:gd name="connsiteX7" fmla="*/ 60524 w 8565036"/>
                <a:gd name="connsiteY7" fmla="*/ 1905953 h 4699853"/>
                <a:gd name="connsiteX8" fmla="*/ 213686 w 8565036"/>
                <a:gd name="connsiteY8" fmla="*/ 2269808 h 4699853"/>
                <a:gd name="connsiteX9" fmla="*/ 373325 w 8565036"/>
                <a:gd name="connsiteY9" fmla="*/ 2455926 h 4699853"/>
                <a:gd name="connsiteX10" fmla="*/ 644502 w 8565036"/>
                <a:gd name="connsiteY10" fmla="*/ 2625662 h 4699853"/>
                <a:gd name="connsiteX11" fmla="*/ 902915 w 8565036"/>
                <a:gd name="connsiteY11" fmla="*/ 2697195 h 4699853"/>
                <a:gd name="connsiteX12" fmla="*/ 1224860 w 8565036"/>
                <a:gd name="connsiteY12" fmla="*/ 2719102 h 4699853"/>
                <a:gd name="connsiteX13" fmla="*/ 1430315 w 8565036"/>
                <a:gd name="connsiteY13" fmla="*/ 2731008 h 4699853"/>
                <a:gd name="connsiteX14" fmla="*/ 1652914 w 8565036"/>
                <a:gd name="connsiteY14" fmla="*/ 2852642 h 4699853"/>
                <a:gd name="connsiteX15" fmla="*/ 1739306 w 8565036"/>
                <a:gd name="connsiteY15" fmla="*/ 2985611 h 4699853"/>
                <a:gd name="connsiteX16" fmla="*/ 1848938 w 8565036"/>
                <a:gd name="connsiteY16" fmla="*/ 3155156 h 4699853"/>
                <a:gd name="connsiteX17" fmla="*/ 2015054 w 8565036"/>
                <a:gd name="connsiteY17" fmla="*/ 3294793 h 4699853"/>
                <a:gd name="connsiteX18" fmla="*/ 2231082 w 8565036"/>
                <a:gd name="connsiteY18" fmla="*/ 3336322 h 4699853"/>
                <a:gd name="connsiteX19" fmla="*/ 2427106 w 8565036"/>
                <a:gd name="connsiteY19" fmla="*/ 3278124 h 4699853"/>
                <a:gd name="connsiteX20" fmla="*/ 2531786 w 8565036"/>
                <a:gd name="connsiteY20" fmla="*/ 3151823 h 4699853"/>
                <a:gd name="connsiteX21" fmla="*/ 2520165 w 8565036"/>
                <a:gd name="connsiteY21" fmla="*/ 2907411 h 4699853"/>
                <a:gd name="connsiteX22" fmla="*/ 2481970 w 8565036"/>
                <a:gd name="connsiteY22" fmla="*/ 2648045 h 4699853"/>
                <a:gd name="connsiteX23" fmla="*/ 2458729 w 8565036"/>
                <a:gd name="connsiteY23" fmla="*/ 2513362 h 4699853"/>
                <a:gd name="connsiteX24" fmla="*/ 2458729 w 8565036"/>
                <a:gd name="connsiteY24" fmla="*/ 2408587 h 4699853"/>
                <a:gd name="connsiteX25" fmla="*/ 2581697 w 8565036"/>
                <a:gd name="connsiteY25" fmla="*/ 2310479 h 4699853"/>
                <a:gd name="connsiteX26" fmla="*/ 2762767 w 8565036"/>
                <a:gd name="connsiteY26" fmla="*/ 2325434 h 4699853"/>
                <a:gd name="connsiteX27" fmla="*/ 2872400 w 8565036"/>
                <a:gd name="connsiteY27" fmla="*/ 2410206 h 4699853"/>
                <a:gd name="connsiteX28" fmla="*/ 2925549 w 8565036"/>
                <a:gd name="connsiteY28" fmla="*/ 2637949 h 4699853"/>
                <a:gd name="connsiteX29" fmla="*/ 2820869 w 8565036"/>
                <a:gd name="connsiteY29" fmla="*/ 2968752 h 4699853"/>
                <a:gd name="connsiteX30" fmla="*/ 2789342 w 8565036"/>
                <a:gd name="connsiteY30" fmla="*/ 3194876 h 4699853"/>
                <a:gd name="connsiteX31" fmla="*/ 2889069 w 8565036"/>
                <a:gd name="connsiteY31" fmla="*/ 3447574 h 4699853"/>
                <a:gd name="connsiteX32" fmla="*/ 3070139 w 8565036"/>
                <a:gd name="connsiteY32" fmla="*/ 3783330 h 4699853"/>
                <a:gd name="connsiteX33" fmla="*/ 3181486 w 8565036"/>
                <a:gd name="connsiteY33" fmla="*/ 4014407 h 4699853"/>
                <a:gd name="connsiteX34" fmla="*/ 3351888 w 8565036"/>
                <a:gd name="connsiteY34" fmla="*/ 4312539 h 4699853"/>
                <a:gd name="connsiteX35" fmla="*/ 3512194 w 8565036"/>
                <a:gd name="connsiteY35" fmla="*/ 4504087 h 4699853"/>
                <a:gd name="connsiteX36" fmla="*/ 3670119 w 8565036"/>
                <a:gd name="connsiteY36" fmla="*/ 4595051 h 4699853"/>
                <a:gd name="connsiteX37" fmla="*/ 3909386 w 8565036"/>
                <a:gd name="connsiteY37" fmla="*/ 4623816 h 4699853"/>
                <a:gd name="connsiteX38" fmla="*/ 4136653 w 8565036"/>
                <a:gd name="connsiteY38" fmla="*/ 4623816 h 4699853"/>
                <a:gd name="connsiteX39" fmla="*/ 4435071 w 8565036"/>
                <a:gd name="connsiteY39" fmla="*/ 4599432 h 4699853"/>
                <a:gd name="connsiteX40" fmla="*/ 4562992 w 8565036"/>
                <a:gd name="connsiteY40" fmla="*/ 4599432 h 4699853"/>
                <a:gd name="connsiteX41" fmla="*/ 4818738 w 8565036"/>
                <a:gd name="connsiteY41" fmla="*/ 4649439 h 4699853"/>
                <a:gd name="connsiteX42" fmla="*/ 5152685 w 8565036"/>
                <a:gd name="connsiteY42" fmla="*/ 4699731 h 4699853"/>
                <a:gd name="connsiteX43" fmla="*/ 5459771 w 8565036"/>
                <a:gd name="connsiteY43" fmla="*/ 4637913 h 4699853"/>
                <a:gd name="connsiteX44" fmla="*/ 5665130 w 8565036"/>
                <a:gd name="connsiteY44" fmla="*/ 4486275 h 4699853"/>
                <a:gd name="connsiteX45" fmla="*/ 5880490 w 8565036"/>
                <a:gd name="connsiteY45" fmla="*/ 4288822 h 4699853"/>
                <a:gd name="connsiteX46" fmla="*/ 6093850 w 8565036"/>
                <a:gd name="connsiteY46" fmla="*/ 4045458 h 4699853"/>
                <a:gd name="connsiteX47" fmla="*/ 6303209 w 8565036"/>
                <a:gd name="connsiteY47" fmla="*/ 3806095 h 4699853"/>
                <a:gd name="connsiteX48" fmla="*/ 6617249 w 8565036"/>
                <a:gd name="connsiteY48" fmla="*/ 3491865 h 4699853"/>
                <a:gd name="connsiteX49" fmla="*/ 6753837 w 8565036"/>
                <a:gd name="connsiteY49" fmla="*/ 3327273 h 4699853"/>
                <a:gd name="connsiteX50" fmla="*/ 7001106 w 8565036"/>
                <a:gd name="connsiteY50" fmla="*/ 3000089 h 4699853"/>
                <a:gd name="connsiteX51" fmla="*/ 7162651 w 8565036"/>
                <a:gd name="connsiteY51" fmla="*/ 2692908 h 4699853"/>
                <a:gd name="connsiteX52" fmla="*/ 7280284 w 8565036"/>
                <a:gd name="connsiteY52" fmla="*/ 2385727 h 4699853"/>
                <a:gd name="connsiteX53" fmla="*/ 7449734 w 8565036"/>
                <a:gd name="connsiteY53" fmla="*/ 2030635 h 4699853"/>
                <a:gd name="connsiteX54" fmla="*/ 7650140 w 8565036"/>
                <a:gd name="connsiteY54" fmla="*/ 1830134 h 4699853"/>
                <a:gd name="connsiteX55" fmla="*/ 7870453 w 8565036"/>
                <a:gd name="connsiteY55" fmla="*/ 1679543 h 4699853"/>
                <a:gd name="connsiteX56" fmla="*/ 8129628 w 8565036"/>
                <a:gd name="connsiteY56" fmla="*/ 1497997 h 4699853"/>
                <a:gd name="connsiteX57" fmla="*/ 8336988 w 8565036"/>
                <a:gd name="connsiteY57" fmla="*/ 1270540 h 4699853"/>
                <a:gd name="connsiteX58" fmla="*/ 8516439 w 8565036"/>
                <a:gd name="connsiteY58" fmla="*/ 947357 h 4699853"/>
                <a:gd name="connsiteX59" fmla="*/ 8564254 w 8565036"/>
                <a:gd name="connsiteY59" fmla="*/ 693992 h 4699853"/>
                <a:gd name="connsiteX60" fmla="*/ 8540346 w 8565036"/>
                <a:gd name="connsiteY60" fmla="*/ 492538 h 4699853"/>
                <a:gd name="connsiteX61" fmla="*/ 8348894 w 8565036"/>
                <a:gd name="connsiteY61" fmla="*/ 233172 h 4699853"/>
                <a:gd name="connsiteX62" fmla="*/ 8096101 w 8565036"/>
                <a:gd name="connsiteY62" fmla="*/ 0 h 4699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8565036" h="4699853">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734061" y="4629150"/>
                    <a:pt x="4818738" y="4649439"/>
                  </a:cubicBezTo>
                  <a:cubicBezTo>
                    <a:pt x="4928562" y="4675823"/>
                    <a:pt x="5039814" y="4697921"/>
                    <a:pt x="5152685" y="4699731"/>
                  </a:cubicBezTo>
                  <a:cubicBezTo>
                    <a:pt x="5258698" y="4701445"/>
                    <a:pt x="5365188" y="4685538"/>
                    <a:pt x="5459771" y="4637913"/>
                  </a:cubicBezTo>
                  <a:cubicBezTo>
                    <a:pt x="5536066" y="4599528"/>
                    <a:pt x="5600741" y="4542663"/>
                    <a:pt x="5665130" y="4486275"/>
                  </a:cubicBezTo>
                  <a:cubicBezTo>
                    <a:pt x="5738472" y="4422077"/>
                    <a:pt x="5812196" y="4358259"/>
                    <a:pt x="5880490" y="4288822"/>
                  </a:cubicBezTo>
                  <a:cubicBezTo>
                    <a:pt x="5956118" y="4211860"/>
                    <a:pt x="6024889" y="4128516"/>
                    <a:pt x="6093850" y="4045458"/>
                  </a:cubicBezTo>
                  <a:cubicBezTo>
                    <a:pt x="6161573" y="3963924"/>
                    <a:pt x="6229867" y="3882581"/>
                    <a:pt x="6303209" y="3806095"/>
                  </a:cubicBezTo>
                  <a:cubicBezTo>
                    <a:pt x="6405698" y="3699129"/>
                    <a:pt x="6518284" y="3602165"/>
                    <a:pt x="6617249" y="3491865"/>
                  </a:cubicBezTo>
                  <a:cubicBezTo>
                    <a:pt x="6664874" y="3438811"/>
                    <a:pt x="6709165" y="3382899"/>
                    <a:pt x="6753837" y="3327273"/>
                  </a:cubicBezTo>
                  <a:cubicBezTo>
                    <a:pt x="6839467" y="3220593"/>
                    <a:pt x="6926907" y="3115056"/>
                    <a:pt x="7001106" y="3000089"/>
                  </a:cubicBezTo>
                  <a:cubicBezTo>
                    <a:pt x="7063971" y="2902744"/>
                    <a:pt x="7116931" y="2799398"/>
                    <a:pt x="7162651" y="2692908"/>
                  </a:cubicBezTo>
                  <a:cubicBezTo>
                    <a:pt x="7205894" y="2592134"/>
                    <a:pt x="7242565" y="2488692"/>
                    <a:pt x="7280284" y="2385727"/>
                  </a:cubicBezTo>
                  <a:cubicBezTo>
                    <a:pt x="7325623" y="2261807"/>
                    <a:pt x="7372581" y="2137315"/>
                    <a:pt x="7449734" y="2030635"/>
                  </a:cubicBezTo>
                  <a:cubicBezTo>
                    <a:pt x="7505360" y="1953673"/>
                    <a:pt x="7574988" y="1888331"/>
                    <a:pt x="7650140" y="1830134"/>
                  </a:cubicBezTo>
                  <a:cubicBezTo>
                    <a:pt x="7720530" y="1775651"/>
                    <a:pt x="7795301" y="1727264"/>
                    <a:pt x="7870453" y="1679543"/>
                  </a:cubicBezTo>
                  <a:cubicBezTo>
                    <a:pt x="7959607" y="1622870"/>
                    <a:pt x="8049428" y="1566672"/>
                    <a:pt x="8129628" y="1497997"/>
                  </a:cubicBezTo>
                  <a:cubicBezTo>
                    <a:pt x="8207829" y="1431131"/>
                    <a:pt x="8275551" y="1353122"/>
                    <a:pt x="8336988" y="1270540"/>
                  </a:cubicBezTo>
                  <a:cubicBezTo>
                    <a:pt x="8410997" y="1171099"/>
                    <a:pt x="8475862" y="1064419"/>
                    <a:pt x="8516439" y="947357"/>
                  </a:cubicBezTo>
                  <a:cubicBezTo>
                    <a:pt x="8544728" y="865727"/>
                    <a:pt x="8560539" y="780288"/>
                    <a:pt x="8564254" y="693992"/>
                  </a:cubicBezTo>
                  <a:cubicBezTo>
                    <a:pt x="8567206" y="625793"/>
                    <a:pt x="8562349" y="557022"/>
                    <a:pt x="8540346" y="492538"/>
                  </a:cubicBezTo>
                  <a:cubicBezTo>
                    <a:pt x="8505104" y="389477"/>
                    <a:pt x="8428999" y="307753"/>
                    <a:pt x="8348894" y="233172"/>
                  </a:cubicBezTo>
                  <a:cubicBezTo>
                    <a:pt x="8281171" y="170402"/>
                    <a:pt x="8169919" y="56007"/>
                    <a:pt x="80961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3" name="Freeform: Shape 282">
              <a:extLst>
                <a:ext uri="{FF2B5EF4-FFF2-40B4-BE49-F238E27FC236}">
                  <a16:creationId xmlns:a16="http://schemas.microsoft.com/office/drawing/2014/main" id="{31665F0D-355D-4101-8AD1-43D465D71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4173" y="29304"/>
              <a:ext cx="7209973" cy="3985916"/>
            </a:xfrm>
            <a:custGeom>
              <a:avLst/>
              <a:gdLst>
                <a:gd name="connsiteX0" fmla="*/ 7673168 w 8249943"/>
                <a:gd name="connsiteY0" fmla="*/ 5239 h 4560847"/>
                <a:gd name="connsiteX1" fmla="*/ 7801946 w 8249943"/>
                <a:gd name="connsiteY1" fmla="*/ 223456 h 4560847"/>
                <a:gd name="connsiteX2" fmla="*/ 8119700 w 8249943"/>
                <a:gd name="connsiteY2" fmla="*/ 498158 h 4560847"/>
                <a:gd name="connsiteX3" fmla="*/ 8248859 w 8249943"/>
                <a:gd name="connsiteY3" fmla="*/ 794957 h 4560847"/>
                <a:gd name="connsiteX4" fmla="*/ 8174659 w 8249943"/>
                <a:gd name="connsiteY4" fmla="*/ 1101376 h 4560847"/>
                <a:gd name="connsiteX5" fmla="*/ 7985683 w 8249943"/>
                <a:gd name="connsiteY5" fmla="*/ 1355122 h 4560847"/>
                <a:gd name="connsiteX6" fmla="*/ 7727270 w 8249943"/>
                <a:gd name="connsiteY6" fmla="*/ 1520285 h 4560847"/>
                <a:gd name="connsiteX7" fmla="*/ 7452093 w 8249943"/>
                <a:gd name="connsiteY7" fmla="*/ 1637538 h 4560847"/>
                <a:gd name="connsiteX8" fmla="*/ 7279785 w 8249943"/>
                <a:gd name="connsiteY8" fmla="*/ 1764411 h 4560847"/>
                <a:gd name="connsiteX9" fmla="*/ 7164914 w 8249943"/>
                <a:gd name="connsiteY9" fmla="*/ 1967865 h 4560847"/>
                <a:gd name="connsiteX10" fmla="*/ 7071569 w 8249943"/>
                <a:gd name="connsiteY10" fmla="*/ 2250377 h 4560847"/>
                <a:gd name="connsiteX11" fmla="*/ 7006990 w 8249943"/>
                <a:gd name="connsiteY11" fmla="*/ 2472976 h 4560847"/>
                <a:gd name="connsiteX12" fmla="*/ 6928027 w 8249943"/>
                <a:gd name="connsiteY12" fmla="*/ 2729103 h 4560847"/>
                <a:gd name="connsiteX13" fmla="*/ 6798868 w 8249943"/>
                <a:gd name="connsiteY13" fmla="*/ 2975705 h 4560847"/>
                <a:gd name="connsiteX14" fmla="*/ 6686378 w 8249943"/>
                <a:gd name="connsiteY14" fmla="*/ 3152870 h 4560847"/>
                <a:gd name="connsiteX15" fmla="*/ 6439966 w 8249943"/>
                <a:gd name="connsiteY15" fmla="*/ 3466433 h 4560847"/>
                <a:gd name="connsiteX16" fmla="*/ 6240227 w 8249943"/>
                <a:gd name="connsiteY16" fmla="*/ 3666363 h 4560847"/>
                <a:gd name="connsiteX17" fmla="*/ 6067920 w 8249943"/>
                <a:gd name="connsiteY17" fmla="*/ 3838670 h 4560847"/>
                <a:gd name="connsiteX18" fmla="*/ 5893231 w 8249943"/>
                <a:gd name="connsiteY18" fmla="*/ 4013454 h 4560847"/>
                <a:gd name="connsiteX19" fmla="*/ 5577382 w 8249943"/>
                <a:gd name="connsiteY19" fmla="*/ 4329398 h 4560847"/>
                <a:gd name="connsiteX20" fmla="*/ 5394312 w 8249943"/>
                <a:gd name="connsiteY20" fmla="*/ 4483799 h 4560847"/>
                <a:gd name="connsiteX21" fmla="*/ 5109609 w 8249943"/>
                <a:gd name="connsiteY21" fmla="*/ 4560380 h 4560847"/>
                <a:gd name="connsiteX22" fmla="*/ 4583258 w 8249943"/>
                <a:gd name="connsiteY22" fmla="*/ 4493324 h 4560847"/>
                <a:gd name="connsiteX23" fmla="*/ 4020997 w 8249943"/>
                <a:gd name="connsiteY23" fmla="*/ 4493324 h 4560847"/>
                <a:gd name="connsiteX24" fmla="*/ 3777538 w 8249943"/>
                <a:gd name="connsiteY24" fmla="*/ 4468273 h 4560847"/>
                <a:gd name="connsiteX25" fmla="*/ 3411207 w 8249943"/>
                <a:gd name="connsiteY25" fmla="*/ 4277868 h 4560847"/>
                <a:gd name="connsiteX26" fmla="*/ 3215944 w 8249943"/>
                <a:gd name="connsiteY26" fmla="*/ 3958971 h 4560847"/>
                <a:gd name="connsiteX27" fmla="*/ 3056400 w 8249943"/>
                <a:gd name="connsiteY27" fmla="*/ 3618548 h 4560847"/>
                <a:gd name="connsiteX28" fmla="*/ 2963341 w 8249943"/>
                <a:gd name="connsiteY28" fmla="*/ 3314319 h 4560847"/>
                <a:gd name="connsiteX29" fmla="*/ 3029825 w 8249943"/>
                <a:gd name="connsiteY29" fmla="*/ 2870454 h 4560847"/>
                <a:gd name="connsiteX30" fmla="*/ 3094595 w 8249943"/>
                <a:gd name="connsiteY30" fmla="*/ 2449830 h 4560847"/>
                <a:gd name="connsiteX31" fmla="*/ 2979915 w 8249943"/>
                <a:gd name="connsiteY31" fmla="*/ 2245328 h 4560847"/>
                <a:gd name="connsiteX32" fmla="*/ 2843707 w 8249943"/>
                <a:gd name="connsiteY32" fmla="*/ 2162175 h 4560847"/>
                <a:gd name="connsiteX33" fmla="*/ 2529668 w 8249943"/>
                <a:gd name="connsiteY33" fmla="*/ 2080736 h 4560847"/>
                <a:gd name="connsiteX34" fmla="*/ 2336977 w 8249943"/>
                <a:gd name="connsiteY34" fmla="*/ 2125599 h 4560847"/>
                <a:gd name="connsiteX35" fmla="*/ 2044559 w 8249943"/>
                <a:gd name="connsiteY35" fmla="*/ 2271903 h 4560847"/>
                <a:gd name="connsiteX36" fmla="*/ 2007317 w 8249943"/>
                <a:gd name="connsiteY36" fmla="*/ 2312099 h 4560847"/>
                <a:gd name="connsiteX37" fmla="*/ 1999030 w 8249943"/>
                <a:gd name="connsiteY37" fmla="*/ 2371916 h 4560847"/>
                <a:gd name="connsiteX38" fmla="*/ 2129427 w 8249943"/>
                <a:gd name="connsiteY38" fmla="*/ 2502408 h 4560847"/>
                <a:gd name="connsiteX39" fmla="*/ 2226582 w 8249943"/>
                <a:gd name="connsiteY39" fmla="*/ 2627948 h 4560847"/>
                <a:gd name="connsiteX40" fmla="*/ 2273064 w 8249943"/>
                <a:gd name="connsiteY40" fmla="*/ 2782538 h 4560847"/>
                <a:gd name="connsiteX41" fmla="*/ 2203246 w 8249943"/>
                <a:gd name="connsiteY41" fmla="*/ 2993612 h 4560847"/>
                <a:gd name="connsiteX42" fmla="*/ 2115140 w 8249943"/>
                <a:gd name="connsiteY42" fmla="*/ 3048476 h 4560847"/>
                <a:gd name="connsiteX43" fmla="*/ 1952262 w 8249943"/>
                <a:gd name="connsiteY43" fmla="*/ 3025235 h 4560847"/>
                <a:gd name="connsiteX44" fmla="*/ 1801100 w 8249943"/>
                <a:gd name="connsiteY44" fmla="*/ 2888933 h 4560847"/>
                <a:gd name="connsiteX45" fmla="*/ 1722995 w 8249943"/>
                <a:gd name="connsiteY45" fmla="*/ 2689479 h 4560847"/>
                <a:gd name="connsiteX46" fmla="*/ 1653177 w 8249943"/>
                <a:gd name="connsiteY46" fmla="*/ 2574798 h 4560847"/>
                <a:gd name="connsiteX47" fmla="*/ 1500301 w 8249943"/>
                <a:gd name="connsiteY47" fmla="*/ 2531555 h 4560847"/>
                <a:gd name="connsiteX48" fmla="*/ 1364093 w 8249943"/>
                <a:gd name="connsiteY48" fmla="*/ 2583085 h 4560847"/>
                <a:gd name="connsiteX49" fmla="*/ 1191310 w 8249943"/>
                <a:gd name="connsiteY49" fmla="*/ 2618041 h 4560847"/>
                <a:gd name="connsiteX50" fmla="*/ 759351 w 8249943"/>
                <a:gd name="connsiteY50" fmla="*/ 2618041 h 4560847"/>
                <a:gd name="connsiteX51" fmla="*/ 506843 w 8249943"/>
                <a:gd name="connsiteY51" fmla="*/ 2521649 h 4560847"/>
                <a:gd name="connsiteX52" fmla="*/ 290816 w 8249943"/>
                <a:gd name="connsiteY52" fmla="*/ 2343817 h 4560847"/>
                <a:gd name="connsiteX53" fmla="*/ 126320 w 8249943"/>
                <a:gd name="connsiteY53" fmla="*/ 2062925 h 4560847"/>
                <a:gd name="connsiteX54" fmla="*/ 24021 w 8249943"/>
                <a:gd name="connsiteY54" fmla="*/ 1594295 h 4560847"/>
                <a:gd name="connsiteX55" fmla="*/ 1066 w 8249943"/>
                <a:gd name="connsiteY55" fmla="*/ 1140428 h 4560847"/>
                <a:gd name="connsiteX56" fmla="*/ 87172 w 8249943"/>
                <a:gd name="connsiteY56" fmla="*/ 617601 h 4560847"/>
                <a:gd name="connsiteX57" fmla="*/ 256526 w 8249943"/>
                <a:gd name="connsiteY57" fmla="*/ 249936 h 4560847"/>
                <a:gd name="connsiteX58" fmla="*/ 461790 w 8249943"/>
                <a:gd name="connsiteY58" fmla="*/ 0 h 456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8249943" h="4560847">
                  <a:moveTo>
                    <a:pt x="7673168" y="5239"/>
                  </a:moveTo>
                  <a:cubicBezTo>
                    <a:pt x="7693456" y="39815"/>
                    <a:pt x="7694599" y="132588"/>
                    <a:pt x="7801946" y="223456"/>
                  </a:cubicBezTo>
                  <a:cubicBezTo>
                    <a:pt x="7909388" y="314325"/>
                    <a:pt x="8031117" y="389096"/>
                    <a:pt x="8119700" y="498158"/>
                  </a:cubicBezTo>
                  <a:cubicBezTo>
                    <a:pt x="8189518" y="584073"/>
                    <a:pt x="8241048" y="684943"/>
                    <a:pt x="8248859" y="794957"/>
                  </a:cubicBezTo>
                  <a:cubicBezTo>
                    <a:pt x="8256479" y="901541"/>
                    <a:pt x="8223141" y="1005650"/>
                    <a:pt x="8174659" y="1101376"/>
                  </a:cubicBezTo>
                  <a:cubicBezTo>
                    <a:pt x="8126653" y="1196340"/>
                    <a:pt x="8064169" y="1283399"/>
                    <a:pt x="7985683" y="1355122"/>
                  </a:cubicBezTo>
                  <a:cubicBezTo>
                    <a:pt x="7909769" y="1424464"/>
                    <a:pt x="7820996" y="1477899"/>
                    <a:pt x="7727270" y="1520285"/>
                  </a:cubicBezTo>
                  <a:cubicBezTo>
                    <a:pt x="7636306" y="1561433"/>
                    <a:pt x="7540961" y="1592199"/>
                    <a:pt x="7452093" y="1637538"/>
                  </a:cubicBezTo>
                  <a:cubicBezTo>
                    <a:pt x="7387990" y="1670304"/>
                    <a:pt x="7327505" y="1710595"/>
                    <a:pt x="7279785" y="1764411"/>
                  </a:cubicBezTo>
                  <a:cubicBezTo>
                    <a:pt x="7227779" y="1823085"/>
                    <a:pt x="7193775" y="1894808"/>
                    <a:pt x="7164914" y="1967865"/>
                  </a:cubicBezTo>
                  <a:cubicBezTo>
                    <a:pt x="7128433" y="2060162"/>
                    <a:pt x="7099954" y="2155222"/>
                    <a:pt x="7071569" y="2250377"/>
                  </a:cubicBezTo>
                  <a:cubicBezTo>
                    <a:pt x="7049471" y="2324386"/>
                    <a:pt x="7027468" y="2398490"/>
                    <a:pt x="7006990" y="2472976"/>
                  </a:cubicBezTo>
                  <a:cubicBezTo>
                    <a:pt x="6983272" y="2559177"/>
                    <a:pt x="6961364" y="2646140"/>
                    <a:pt x="6928027" y="2729103"/>
                  </a:cubicBezTo>
                  <a:cubicBezTo>
                    <a:pt x="6893356" y="2815304"/>
                    <a:pt x="6846874" y="2896076"/>
                    <a:pt x="6798868" y="2975705"/>
                  </a:cubicBezTo>
                  <a:cubicBezTo>
                    <a:pt x="6762673" y="3035618"/>
                    <a:pt x="6725525" y="3094863"/>
                    <a:pt x="6686378" y="3152870"/>
                  </a:cubicBezTo>
                  <a:cubicBezTo>
                    <a:pt x="6611892" y="3263265"/>
                    <a:pt x="6530453" y="3368897"/>
                    <a:pt x="6439966" y="3466433"/>
                  </a:cubicBezTo>
                  <a:cubicBezTo>
                    <a:pt x="6375863" y="3535490"/>
                    <a:pt x="6307378" y="3600260"/>
                    <a:pt x="6240227" y="3666363"/>
                  </a:cubicBezTo>
                  <a:cubicBezTo>
                    <a:pt x="6182220" y="3723228"/>
                    <a:pt x="6125260" y="3781139"/>
                    <a:pt x="6067920" y="3838670"/>
                  </a:cubicBezTo>
                  <a:cubicBezTo>
                    <a:pt x="6009817" y="3897059"/>
                    <a:pt x="5951524" y="3955161"/>
                    <a:pt x="5893231" y="4013454"/>
                  </a:cubicBezTo>
                  <a:cubicBezTo>
                    <a:pt x="5787885" y="4118705"/>
                    <a:pt x="5682728" y="4224147"/>
                    <a:pt x="5577382" y="4329398"/>
                  </a:cubicBezTo>
                  <a:cubicBezTo>
                    <a:pt x="5520613" y="4386167"/>
                    <a:pt x="5463273" y="4443032"/>
                    <a:pt x="5394312" y="4483799"/>
                  </a:cubicBezTo>
                  <a:cubicBezTo>
                    <a:pt x="5308396" y="4534567"/>
                    <a:pt x="5209431" y="4556951"/>
                    <a:pt x="5109609" y="4560380"/>
                  </a:cubicBezTo>
                  <a:cubicBezTo>
                    <a:pt x="4932444" y="4566476"/>
                    <a:pt x="4759946" y="4511326"/>
                    <a:pt x="4583258" y="4493324"/>
                  </a:cubicBezTo>
                  <a:cubicBezTo>
                    <a:pt x="4396663" y="447436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863" y="205645"/>
                    <a:pt x="432072" y="41243"/>
                    <a:pt x="46179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4" name="Freeform: Shape 283">
              <a:extLst>
                <a:ext uri="{FF2B5EF4-FFF2-40B4-BE49-F238E27FC236}">
                  <a16:creationId xmlns:a16="http://schemas.microsoft.com/office/drawing/2014/main" id="{E45C0AA3-5F19-4DC6-A700-AB33207EF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8033" y="29304"/>
              <a:ext cx="6867367" cy="3864772"/>
            </a:xfrm>
            <a:custGeom>
              <a:avLst/>
              <a:gdLst>
                <a:gd name="connsiteX0" fmla="*/ 486254 w 7857920"/>
                <a:gd name="connsiteY0" fmla="*/ 0 h 4422229"/>
                <a:gd name="connsiteX1" fmla="*/ 223364 w 7857920"/>
                <a:gd name="connsiteY1" fmla="*/ 286226 h 4422229"/>
                <a:gd name="connsiteX2" fmla="*/ 67821 w 7857920"/>
                <a:gd name="connsiteY2" fmla="*/ 699135 h 4422229"/>
                <a:gd name="connsiteX3" fmla="*/ 3 w 7857920"/>
                <a:gd name="connsiteY3" fmla="*/ 1273683 h 4422229"/>
                <a:gd name="connsiteX4" fmla="*/ 135543 w 7857920"/>
                <a:gd name="connsiteY4" fmla="*/ 2031683 h 4422229"/>
                <a:gd name="connsiteX5" fmla="*/ 297088 w 7857920"/>
                <a:gd name="connsiteY5" fmla="*/ 2312956 h 4422229"/>
                <a:gd name="connsiteX6" fmla="*/ 582171 w 7857920"/>
                <a:gd name="connsiteY6" fmla="*/ 2518410 h 4422229"/>
                <a:gd name="connsiteX7" fmla="*/ 972982 w 7857920"/>
                <a:gd name="connsiteY7" fmla="*/ 2518410 h 4422229"/>
                <a:gd name="connsiteX8" fmla="*/ 1389700 w 7857920"/>
                <a:gd name="connsiteY8" fmla="*/ 2350484 h 4422229"/>
                <a:gd name="connsiteX9" fmla="*/ 1665544 w 7857920"/>
                <a:gd name="connsiteY9" fmla="*/ 2204180 h 4422229"/>
                <a:gd name="connsiteX10" fmla="*/ 2180656 w 7857920"/>
                <a:gd name="connsiteY10" fmla="*/ 1966436 h 4422229"/>
                <a:gd name="connsiteX11" fmla="*/ 2499649 w 7857920"/>
                <a:gd name="connsiteY11" fmla="*/ 1926527 h 4422229"/>
                <a:gd name="connsiteX12" fmla="*/ 2867695 w 7857920"/>
                <a:gd name="connsiteY12" fmla="*/ 2041303 h 4422229"/>
                <a:gd name="connsiteX13" fmla="*/ 3100295 w 7857920"/>
                <a:gd name="connsiteY13" fmla="*/ 2147602 h 4422229"/>
                <a:gd name="connsiteX14" fmla="*/ 3275174 w 7857920"/>
                <a:gd name="connsiteY14" fmla="*/ 2370582 h 4422229"/>
                <a:gd name="connsiteX15" fmla="*/ 3246123 w 7857920"/>
                <a:gd name="connsiteY15" fmla="*/ 2631948 h 4422229"/>
                <a:gd name="connsiteX16" fmla="*/ 3102581 w 7857920"/>
                <a:gd name="connsiteY16" fmla="*/ 2947892 h 4422229"/>
                <a:gd name="connsiteX17" fmla="*/ 3070958 w 7857920"/>
                <a:gd name="connsiteY17" fmla="*/ 3462052 h 4422229"/>
                <a:gd name="connsiteX18" fmla="*/ 3194402 w 7857920"/>
                <a:gd name="connsiteY18" fmla="*/ 3792379 h 4422229"/>
                <a:gd name="connsiteX19" fmla="*/ 3329371 w 7857920"/>
                <a:gd name="connsiteY19" fmla="*/ 4048030 h 4422229"/>
                <a:gd name="connsiteX20" fmla="*/ 3539017 w 7857920"/>
                <a:gd name="connsiteY20" fmla="*/ 4257771 h 4422229"/>
                <a:gd name="connsiteX21" fmla="*/ 3911254 w 7857920"/>
                <a:gd name="connsiteY21" fmla="*/ 4353592 h 4422229"/>
                <a:gd name="connsiteX22" fmla="*/ 4272632 w 7857920"/>
                <a:gd name="connsiteY22" fmla="*/ 4353592 h 4422229"/>
                <a:gd name="connsiteX23" fmla="*/ 4528760 w 7857920"/>
                <a:gd name="connsiteY23" fmla="*/ 4368832 h 4422229"/>
                <a:gd name="connsiteX24" fmla="*/ 4844418 w 7857920"/>
                <a:gd name="connsiteY24" fmla="*/ 4402074 h 4422229"/>
                <a:gd name="connsiteX25" fmla="*/ 5106070 w 7857920"/>
                <a:gd name="connsiteY25" fmla="*/ 4413123 h 4422229"/>
                <a:gd name="connsiteX26" fmla="*/ 5273615 w 7857920"/>
                <a:gd name="connsiteY26" fmla="*/ 4329970 h 4422229"/>
                <a:gd name="connsiteX27" fmla="*/ 5514216 w 7857920"/>
                <a:gd name="connsiteY27" fmla="*/ 4147185 h 4422229"/>
                <a:gd name="connsiteX28" fmla="*/ 5997515 w 7857920"/>
                <a:gd name="connsiteY28" fmla="*/ 3682746 h 4422229"/>
                <a:gd name="connsiteX29" fmla="*/ 6270310 w 7857920"/>
                <a:gd name="connsiteY29" fmla="*/ 3409855 h 4422229"/>
                <a:gd name="connsiteX30" fmla="*/ 6557394 w 7857920"/>
                <a:gd name="connsiteY30" fmla="*/ 3058001 h 4422229"/>
                <a:gd name="connsiteX31" fmla="*/ 6739226 w 7857920"/>
                <a:gd name="connsiteY31" fmla="*/ 2675001 h 4422229"/>
                <a:gd name="connsiteX32" fmla="*/ 6854098 w 7857920"/>
                <a:gd name="connsiteY32" fmla="*/ 2136362 h 4422229"/>
                <a:gd name="connsiteX33" fmla="*/ 6935441 w 7857920"/>
                <a:gd name="connsiteY33" fmla="*/ 1772507 h 4422229"/>
                <a:gd name="connsiteX34" fmla="*/ 7045455 w 7857920"/>
                <a:gd name="connsiteY34" fmla="*/ 1456563 h 4422229"/>
                <a:gd name="connsiteX35" fmla="*/ 7177090 w 7857920"/>
                <a:gd name="connsiteY35" fmla="*/ 1324928 h 4422229"/>
                <a:gd name="connsiteX36" fmla="*/ 7490558 w 7857920"/>
                <a:gd name="connsiteY36" fmla="*/ 1289018 h 4422229"/>
                <a:gd name="connsiteX37" fmla="*/ 7713062 w 7857920"/>
                <a:gd name="connsiteY37" fmla="*/ 1217200 h 4422229"/>
                <a:gd name="connsiteX38" fmla="*/ 7854223 w 7857920"/>
                <a:gd name="connsiteY38" fmla="*/ 992219 h 4422229"/>
                <a:gd name="connsiteX39" fmla="*/ 7832696 w 7857920"/>
                <a:gd name="connsiteY39" fmla="*/ 824675 h 4422229"/>
                <a:gd name="connsiteX40" fmla="*/ 7684392 w 7857920"/>
                <a:gd name="connsiteY40" fmla="*/ 654749 h 4422229"/>
                <a:gd name="connsiteX41" fmla="*/ 7435599 w 7857920"/>
                <a:gd name="connsiteY41" fmla="*/ 506349 h 4422229"/>
                <a:gd name="connsiteX42" fmla="*/ 7134133 w 7857920"/>
                <a:gd name="connsiteY42" fmla="*/ 353187 h 4422229"/>
                <a:gd name="connsiteX43" fmla="*/ 7033644 w 7857920"/>
                <a:gd name="connsiteY43" fmla="*/ 164116 h 4422229"/>
                <a:gd name="connsiteX44" fmla="*/ 7126322 w 7857920"/>
                <a:gd name="connsiteY44" fmla="*/ 0 h 442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857920" h="4422229">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cubicBezTo>
                    <a:pt x="4931953" y="4414933"/>
                    <a:pt x="5020535" y="4433602"/>
                    <a:pt x="5106070" y="4413123"/>
                  </a:cubicBezTo>
                  <a:cubicBezTo>
                    <a:pt x="5167125" y="4398550"/>
                    <a:pt x="5221417" y="4365308"/>
                    <a:pt x="5273615" y="4329970"/>
                  </a:cubicBezTo>
                  <a:cubicBezTo>
                    <a:pt x="5357149" y="4273582"/>
                    <a:pt x="5437254" y="4212336"/>
                    <a:pt x="5514216" y="4147185"/>
                  </a:cubicBezTo>
                  <a:cubicBezTo>
                    <a:pt x="5684809" y="4002786"/>
                    <a:pt x="5838733" y="3840195"/>
                    <a:pt x="5997515" y="3682746"/>
                  </a:cubicBezTo>
                  <a:cubicBezTo>
                    <a:pt x="6088859" y="3592163"/>
                    <a:pt x="6181442" y="3502914"/>
                    <a:pt x="6270310" y="3409855"/>
                  </a:cubicBezTo>
                  <a:cubicBezTo>
                    <a:pt x="6375085" y="3300127"/>
                    <a:pt x="6474717" y="3185160"/>
                    <a:pt x="6557394" y="3058001"/>
                  </a:cubicBezTo>
                  <a:cubicBezTo>
                    <a:pt x="6634832" y="2939034"/>
                    <a:pt x="6696173" y="2810256"/>
                    <a:pt x="6739226" y="2675001"/>
                  </a:cubicBezTo>
                  <a:cubicBezTo>
                    <a:pt x="6795043" y="2499932"/>
                    <a:pt x="6819713" y="2317052"/>
                    <a:pt x="6854098" y="2136362"/>
                  </a:cubicBezTo>
                  <a:cubicBezTo>
                    <a:pt x="6877339" y="2014252"/>
                    <a:pt x="6906199" y="1893284"/>
                    <a:pt x="6935441" y="1772507"/>
                  </a:cubicBezTo>
                  <a:cubicBezTo>
                    <a:pt x="6961826" y="1663351"/>
                    <a:pt x="6988209" y="1552766"/>
                    <a:pt x="7045455" y="1456563"/>
                  </a:cubicBezTo>
                  <a:cubicBezTo>
                    <a:pt x="7077935" y="1401985"/>
                    <a:pt x="7120417" y="1353217"/>
                    <a:pt x="7177090" y="1324928"/>
                  </a:cubicBezTo>
                  <a:cubicBezTo>
                    <a:pt x="7272055" y="1277398"/>
                    <a:pt x="7383592" y="1296829"/>
                    <a:pt x="7490558" y="1289018"/>
                  </a:cubicBezTo>
                  <a:cubicBezTo>
                    <a:pt x="7569807" y="1283208"/>
                    <a:pt x="7648006" y="1262443"/>
                    <a:pt x="7713062" y="1217200"/>
                  </a:cubicBezTo>
                  <a:cubicBezTo>
                    <a:pt x="7788691" y="1164622"/>
                    <a:pt x="7840221" y="1083278"/>
                    <a:pt x="7854223" y="992219"/>
                  </a:cubicBezTo>
                  <a:cubicBezTo>
                    <a:pt x="7862986" y="935355"/>
                    <a:pt x="7856318" y="877157"/>
                    <a:pt x="7832696" y="824675"/>
                  </a:cubicBezTo>
                  <a:cubicBezTo>
                    <a:pt x="7801454" y="755237"/>
                    <a:pt x="7744685" y="701802"/>
                    <a:pt x="7684392" y="654749"/>
                  </a:cubicBezTo>
                  <a:cubicBezTo>
                    <a:pt x="7607907" y="595122"/>
                    <a:pt x="7524277" y="545592"/>
                    <a:pt x="7435599" y="506349"/>
                  </a:cubicBezTo>
                  <a:cubicBezTo>
                    <a:pt x="7331491" y="460248"/>
                    <a:pt x="7220334" y="426720"/>
                    <a:pt x="7134133" y="353187"/>
                  </a:cubicBezTo>
                  <a:cubicBezTo>
                    <a:pt x="7076697" y="304133"/>
                    <a:pt x="7030787" y="238792"/>
                    <a:pt x="7033644" y="164116"/>
                  </a:cubicBezTo>
                  <a:cubicBezTo>
                    <a:pt x="7035740" y="106109"/>
                    <a:pt x="7126322" y="0"/>
                    <a:pt x="7126322"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5" name="Freeform: Shape 284">
              <a:extLst>
                <a:ext uri="{FF2B5EF4-FFF2-40B4-BE49-F238E27FC236}">
                  <a16:creationId xmlns:a16="http://schemas.microsoft.com/office/drawing/2014/main" id="{EAFDC15C-0E91-450E-9955-C472A457F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9115" y="29304"/>
              <a:ext cx="3422299" cy="2143187"/>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6" name="Freeform: Shape 285">
              <a:extLst>
                <a:ext uri="{FF2B5EF4-FFF2-40B4-BE49-F238E27FC236}">
                  <a16:creationId xmlns:a16="http://schemas.microsoft.com/office/drawing/2014/main" id="{ACB296DB-84AA-4237-8087-2FA625F2A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675" y="20980"/>
              <a:ext cx="8324" cy="8324"/>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287" name="Freeform: Shape 286">
              <a:extLst>
                <a:ext uri="{FF2B5EF4-FFF2-40B4-BE49-F238E27FC236}">
                  <a16:creationId xmlns:a16="http://schemas.microsoft.com/office/drawing/2014/main" id="{8BB3D636-08FE-46CB-9FE1-DE84E74E8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675" y="20980"/>
              <a:ext cx="8324" cy="8324"/>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288" name="Freeform: Shape 287">
              <a:extLst>
                <a:ext uri="{FF2B5EF4-FFF2-40B4-BE49-F238E27FC236}">
                  <a16:creationId xmlns:a16="http://schemas.microsoft.com/office/drawing/2014/main" id="{1A96E7E4-FB41-4C8B-B633-7016D639A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675" y="20980"/>
              <a:ext cx="8324" cy="8324"/>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289" name="Freeform: Shape 288">
              <a:extLst>
                <a:ext uri="{FF2B5EF4-FFF2-40B4-BE49-F238E27FC236}">
                  <a16:creationId xmlns:a16="http://schemas.microsoft.com/office/drawing/2014/main" id="{B65840F2-3007-4860-82B0-E11828753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116" y="29220"/>
              <a:ext cx="2244153" cy="1439422"/>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0" name="Freeform: Shape 289">
              <a:extLst>
                <a:ext uri="{FF2B5EF4-FFF2-40B4-BE49-F238E27FC236}">
                  <a16:creationId xmlns:a16="http://schemas.microsoft.com/office/drawing/2014/main" id="{CBE46A86-539E-4010-8AF1-0622681C3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7061" y="39543"/>
              <a:ext cx="1465159" cy="106884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1" name="Freeform: Shape 290">
              <a:extLst>
                <a:ext uri="{FF2B5EF4-FFF2-40B4-BE49-F238E27FC236}">
                  <a16:creationId xmlns:a16="http://schemas.microsoft.com/office/drawing/2014/main" id="{BA559F10-ADD3-4C6B-89B5-81E5A5B0D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694" y="29304"/>
              <a:ext cx="2646996" cy="1805004"/>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accent2">
                  <a:alpha val="35000"/>
                </a:schemeClr>
              </a:solidFill>
              <a:prstDash val="lgDash"/>
              <a:round/>
            </a:ln>
          </p:spPr>
          <p:txBody>
            <a:bodyPr rtlCol="0" anchor="ctr"/>
            <a:lstStyle/>
            <a:p>
              <a:endParaRPr lang="en-US"/>
            </a:p>
          </p:txBody>
        </p:sp>
        <p:sp>
          <p:nvSpPr>
            <p:cNvPr id="292" name="Freeform: Shape 291">
              <a:extLst>
                <a:ext uri="{FF2B5EF4-FFF2-40B4-BE49-F238E27FC236}">
                  <a16:creationId xmlns:a16="http://schemas.microsoft.com/office/drawing/2014/main" id="{8233BDBB-8038-4839-ACE8-96D6D659C3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7425" y="198481"/>
              <a:ext cx="1015466" cy="917618"/>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293" name="Freeform: Shape 292">
              <a:extLst>
                <a:ext uri="{FF2B5EF4-FFF2-40B4-BE49-F238E27FC236}">
                  <a16:creationId xmlns:a16="http://schemas.microsoft.com/office/drawing/2014/main" id="{879730D5-8718-499B-BA28-B9318FDF8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0267" y="290737"/>
              <a:ext cx="739641" cy="67706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294" name="Freeform: Shape 293">
              <a:extLst>
                <a:ext uri="{FF2B5EF4-FFF2-40B4-BE49-F238E27FC236}">
                  <a16:creationId xmlns:a16="http://schemas.microsoft.com/office/drawing/2014/main" id="{FCD29871-F0BB-40A8-BE9C-CCFCD19522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7425" y="414666"/>
              <a:ext cx="417391" cy="391114"/>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295" name="Freeform: Shape 294">
              <a:extLst>
                <a:ext uri="{FF2B5EF4-FFF2-40B4-BE49-F238E27FC236}">
                  <a16:creationId xmlns:a16="http://schemas.microsoft.com/office/drawing/2014/main" id="{E7F5401C-483D-4CC0-B0B2-E89D5AB0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88053" y="29304"/>
              <a:ext cx="4250432" cy="1110927"/>
            </a:xfrm>
            <a:custGeom>
              <a:avLst/>
              <a:gdLst>
                <a:gd name="connsiteX0" fmla="*/ 0 w 4863517"/>
                <a:gd name="connsiteY0" fmla="*/ 0 h 1271168"/>
                <a:gd name="connsiteX1" fmla="*/ 176879 w 4863517"/>
                <a:gd name="connsiteY1" fmla="*/ 115157 h 1271168"/>
                <a:gd name="connsiteX2" fmla="*/ 400812 w 4863517"/>
                <a:gd name="connsiteY2" fmla="*/ 277178 h 1271168"/>
                <a:gd name="connsiteX3" fmla="*/ 652367 w 4863517"/>
                <a:gd name="connsiteY3" fmla="*/ 421958 h 1271168"/>
                <a:gd name="connsiteX4" fmla="*/ 1110615 w 4863517"/>
                <a:gd name="connsiteY4" fmla="*/ 690848 h 1271168"/>
                <a:gd name="connsiteX5" fmla="*/ 1410843 w 4863517"/>
                <a:gd name="connsiteY5" fmla="*/ 830580 h 1271168"/>
                <a:gd name="connsiteX6" fmla="*/ 1585341 w 4863517"/>
                <a:gd name="connsiteY6" fmla="*/ 917067 h 1271168"/>
                <a:gd name="connsiteX7" fmla="*/ 1896047 w 4863517"/>
                <a:gd name="connsiteY7" fmla="*/ 1114901 h 1271168"/>
                <a:gd name="connsiteX8" fmla="*/ 2042255 w 4863517"/>
                <a:gd name="connsiteY8" fmla="*/ 1204627 h 1271168"/>
                <a:gd name="connsiteX9" fmla="*/ 2276570 w 4863517"/>
                <a:gd name="connsiteY9" fmla="*/ 1271111 h 1271168"/>
                <a:gd name="connsiteX10" fmla="*/ 2568988 w 4863517"/>
                <a:gd name="connsiteY10" fmla="*/ 1128141 h 1271168"/>
                <a:gd name="connsiteX11" fmla="*/ 2726817 w 4863517"/>
                <a:gd name="connsiteY11" fmla="*/ 882110 h 1271168"/>
                <a:gd name="connsiteX12" fmla="*/ 2861882 w 4863517"/>
                <a:gd name="connsiteY12" fmla="*/ 574929 h 1271168"/>
                <a:gd name="connsiteX13" fmla="*/ 2990660 w 4863517"/>
                <a:gd name="connsiteY13" fmla="*/ 411480 h 1271168"/>
                <a:gd name="connsiteX14" fmla="*/ 3259265 w 4863517"/>
                <a:gd name="connsiteY14" fmla="*/ 292322 h 1271168"/>
                <a:gd name="connsiteX15" fmla="*/ 3482149 w 4863517"/>
                <a:gd name="connsiteY15" fmla="*/ 325565 h 1271168"/>
                <a:gd name="connsiteX16" fmla="*/ 3824193 w 4863517"/>
                <a:gd name="connsiteY16" fmla="*/ 383762 h 1271168"/>
                <a:gd name="connsiteX17" fmla="*/ 4206145 w 4863517"/>
                <a:gd name="connsiteY17" fmla="*/ 420434 h 1271168"/>
                <a:gd name="connsiteX18" fmla="*/ 4505230 w 4863517"/>
                <a:gd name="connsiteY18" fmla="*/ 420434 h 1271168"/>
                <a:gd name="connsiteX19" fmla="*/ 4820127 w 4863517"/>
                <a:gd name="connsiteY19" fmla="*/ 349091 h 1271168"/>
                <a:gd name="connsiteX20" fmla="*/ 4863370 w 4863517"/>
                <a:gd name="connsiteY20" fmla="*/ 242316 h 1271168"/>
                <a:gd name="connsiteX21" fmla="*/ 4760691 w 4863517"/>
                <a:gd name="connsiteY21" fmla="*/ 0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63517"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cubicBezTo>
                    <a:pt x="2896077" y="513969"/>
                    <a:pt x="2938558" y="457962"/>
                    <a:pt x="2990660" y="411480"/>
                  </a:cubicBezTo>
                  <a:cubicBezTo>
                    <a:pt x="3065812" y="344329"/>
                    <a:pt x="3158966" y="297466"/>
                    <a:pt x="3259265" y="292322"/>
                  </a:cubicBezTo>
                  <a:cubicBezTo>
                    <a:pt x="3334607" y="288417"/>
                    <a:pt x="3408426" y="308324"/>
                    <a:pt x="3482149" y="325565"/>
                  </a:cubicBezTo>
                  <a:cubicBezTo>
                    <a:pt x="3594830" y="351854"/>
                    <a:pt x="3709416" y="368618"/>
                    <a:pt x="3824193" y="383762"/>
                  </a:cubicBezTo>
                  <a:cubicBezTo>
                    <a:pt x="3951066" y="400431"/>
                    <a:pt x="4078320" y="415290"/>
                    <a:pt x="4206145" y="420434"/>
                  </a:cubicBezTo>
                  <a:cubicBezTo>
                    <a:pt x="4305777" y="424434"/>
                    <a:pt x="4405503" y="419957"/>
                    <a:pt x="4505230" y="420434"/>
                  </a:cubicBezTo>
                  <a:cubicBezTo>
                    <a:pt x="4619435" y="421005"/>
                    <a:pt x="4745641" y="432149"/>
                    <a:pt x="4820127" y="349091"/>
                  </a:cubicBezTo>
                  <a:cubicBezTo>
                    <a:pt x="4846701" y="319469"/>
                    <a:pt x="4861656" y="282131"/>
                    <a:pt x="4863370" y="242316"/>
                  </a:cubicBezTo>
                  <a:cubicBezTo>
                    <a:pt x="4868037" y="134493"/>
                    <a:pt x="4760691" y="0"/>
                    <a:pt x="476069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6" name="Freeform: Shape 295">
              <a:extLst>
                <a:ext uri="{FF2B5EF4-FFF2-40B4-BE49-F238E27FC236}">
                  <a16:creationId xmlns:a16="http://schemas.microsoft.com/office/drawing/2014/main" id="{22A19339-760D-4675-9E6B-006B3577F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71854" y="29137"/>
              <a:ext cx="3752760" cy="803404"/>
            </a:xfrm>
            <a:custGeom>
              <a:avLst/>
              <a:gdLst>
                <a:gd name="connsiteX0" fmla="*/ 0 w 4294060"/>
                <a:gd name="connsiteY0" fmla="*/ 190 h 919287"/>
                <a:gd name="connsiteX1" fmla="*/ 417862 w 4294060"/>
                <a:gd name="connsiteY1" fmla="*/ 274606 h 919287"/>
                <a:gd name="connsiteX2" fmla="*/ 980218 w 4294060"/>
                <a:gd name="connsiteY2" fmla="*/ 608171 h 919287"/>
                <a:gd name="connsiteX3" fmla="*/ 1473137 w 4294060"/>
                <a:gd name="connsiteY3" fmla="*/ 792480 h 919287"/>
                <a:gd name="connsiteX4" fmla="*/ 1827276 w 4294060"/>
                <a:gd name="connsiteY4" fmla="*/ 914591 h 919287"/>
                <a:gd name="connsiteX5" fmla="*/ 2119218 w 4294060"/>
                <a:gd name="connsiteY5" fmla="*/ 847535 h 919287"/>
                <a:gd name="connsiteX6" fmla="*/ 2269998 w 4294060"/>
                <a:gd name="connsiteY6" fmla="*/ 610553 h 919287"/>
                <a:gd name="connsiteX7" fmla="*/ 2413540 w 4294060"/>
                <a:gd name="connsiteY7" fmla="*/ 361569 h 919287"/>
                <a:gd name="connsiteX8" fmla="*/ 2683860 w 4294060"/>
                <a:gd name="connsiteY8" fmla="*/ 67151 h 919287"/>
                <a:gd name="connsiteX9" fmla="*/ 3030760 w 4294060"/>
                <a:gd name="connsiteY9" fmla="*/ 36005 h 919287"/>
                <a:gd name="connsiteX10" fmla="*/ 3356134 w 4294060"/>
                <a:gd name="connsiteY10" fmla="*/ 129350 h 919287"/>
                <a:gd name="connsiteX11" fmla="*/ 3674364 w 4294060"/>
                <a:gd name="connsiteY11" fmla="*/ 244221 h 919287"/>
                <a:gd name="connsiteX12" fmla="*/ 3968687 w 4294060"/>
                <a:gd name="connsiteY12" fmla="*/ 244221 h 919287"/>
                <a:gd name="connsiteX13" fmla="*/ 4157663 w 4294060"/>
                <a:gd name="connsiteY13" fmla="*/ 177165 h 919287"/>
                <a:gd name="connsiteX14" fmla="*/ 4271296 w 4294060"/>
                <a:gd name="connsiteY14" fmla="*/ 63437 h 919287"/>
                <a:gd name="connsiteX15" fmla="*/ 4294061 w 4294060"/>
                <a:gd name="connsiteY15" fmla="*/ 0 h 91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94060" h="919287">
                  <a:moveTo>
                    <a:pt x="0" y="190"/>
                  </a:moveTo>
                  <a:cubicBezTo>
                    <a:pt x="0" y="190"/>
                    <a:pt x="243745" y="162211"/>
                    <a:pt x="417862" y="274606"/>
                  </a:cubicBezTo>
                  <a:cubicBezTo>
                    <a:pt x="601409" y="393097"/>
                    <a:pt x="781145" y="518922"/>
                    <a:pt x="980218" y="608171"/>
                  </a:cubicBezTo>
                  <a:cubicBezTo>
                    <a:pt x="1140333" y="679990"/>
                    <a:pt x="1310545" y="726281"/>
                    <a:pt x="1473137" y="792480"/>
                  </a:cubicBezTo>
                  <a:cubicBezTo>
                    <a:pt x="1589532" y="839915"/>
                    <a:pt x="1702975" y="898112"/>
                    <a:pt x="1827276" y="914591"/>
                  </a:cubicBezTo>
                  <a:cubicBezTo>
                    <a:pt x="1930813" y="928307"/>
                    <a:pt x="2039208" y="913733"/>
                    <a:pt x="2119218" y="847535"/>
                  </a:cubicBezTo>
                  <a:cubicBezTo>
                    <a:pt x="2192084" y="787146"/>
                    <a:pt x="2228184" y="696278"/>
                    <a:pt x="2269998" y="610553"/>
                  </a:cubicBezTo>
                  <a:cubicBezTo>
                    <a:pt x="2312003" y="524351"/>
                    <a:pt x="2362867" y="442913"/>
                    <a:pt x="2413540" y="361569"/>
                  </a:cubicBezTo>
                  <a:cubicBezTo>
                    <a:pt x="2485835" y="245650"/>
                    <a:pt x="2562511" y="127064"/>
                    <a:pt x="2683860" y="67151"/>
                  </a:cubicBezTo>
                  <a:cubicBezTo>
                    <a:pt x="2790254" y="14573"/>
                    <a:pt x="2912936" y="16764"/>
                    <a:pt x="3030760" y="36005"/>
                  </a:cubicBezTo>
                  <a:cubicBezTo>
                    <a:pt x="3142393" y="54293"/>
                    <a:pt x="3251073" y="87344"/>
                    <a:pt x="3356134" y="129350"/>
                  </a:cubicBezTo>
                  <a:cubicBezTo>
                    <a:pt x="3461195" y="171355"/>
                    <a:pt x="3563588" y="221742"/>
                    <a:pt x="3674364" y="244221"/>
                  </a:cubicBezTo>
                  <a:cubicBezTo>
                    <a:pt x="3771233" y="263938"/>
                    <a:pt x="3871341" y="262319"/>
                    <a:pt x="3968687" y="244221"/>
                  </a:cubicBezTo>
                  <a:cubicBezTo>
                    <a:pt x="4034981" y="231839"/>
                    <a:pt x="4099941" y="211931"/>
                    <a:pt x="4157663" y="177165"/>
                  </a:cubicBezTo>
                  <a:cubicBezTo>
                    <a:pt x="4204526" y="148971"/>
                    <a:pt x="4246817" y="112300"/>
                    <a:pt x="4271296" y="63437"/>
                  </a:cubicBezTo>
                  <a:cubicBezTo>
                    <a:pt x="4286441" y="33242"/>
                    <a:pt x="4294061" y="0"/>
                    <a:pt x="429406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7" name="Freeform: Shape 296">
              <a:extLst>
                <a:ext uri="{FF2B5EF4-FFF2-40B4-BE49-F238E27FC236}">
                  <a16:creationId xmlns:a16="http://schemas.microsoft.com/office/drawing/2014/main" id="{15ECB99D-0700-4029-8FF4-481A87466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867" y="29304"/>
              <a:ext cx="2003408" cy="546835"/>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8" name="Freeform: Shape 297">
              <a:extLst>
                <a:ext uri="{FF2B5EF4-FFF2-40B4-BE49-F238E27FC236}">
                  <a16:creationId xmlns:a16="http://schemas.microsoft.com/office/drawing/2014/main" id="{BCB0BDAA-5578-4396-BFF4-27D917DA7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82600" y="29304"/>
              <a:ext cx="1630647" cy="368409"/>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9" name="Freeform: Shape 298">
              <a:extLst>
                <a:ext uri="{FF2B5EF4-FFF2-40B4-BE49-F238E27FC236}">
                  <a16:creationId xmlns:a16="http://schemas.microsoft.com/office/drawing/2014/main" id="{20C79AE6-D831-409D-BB04-7FDC7D0B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07523" y="29304"/>
              <a:ext cx="1187045" cy="25076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0" name="Freeform: Shape 299">
              <a:extLst>
                <a:ext uri="{FF2B5EF4-FFF2-40B4-BE49-F238E27FC236}">
                  <a16:creationId xmlns:a16="http://schemas.microsoft.com/office/drawing/2014/main" id="{A3DBE8AC-6F36-45EF-9719-F3E5EA8C5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70263" y="29304"/>
              <a:ext cx="778654" cy="146211"/>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1" name="Freeform: Shape 300">
              <a:extLst>
                <a:ext uri="{FF2B5EF4-FFF2-40B4-BE49-F238E27FC236}">
                  <a16:creationId xmlns:a16="http://schemas.microsoft.com/office/drawing/2014/main" id="{8EB4E593-E9FC-42A5-99A3-6B027B5AC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28767" y="490128"/>
              <a:ext cx="3138566" cy="3255238"/>
            </a:xfrm>
            <a:custGeom>
              <a:avLst/>
              <a:gdLst>
                <a:gd name="connsiteX0" fmla="*/ 904673 w 3591275"/>
                <a:gd name="connsiteY0" fmla="*/ 1758707 h 3724776"/>
                <a:gd name="connsiteX1" fmla="*/ 926199 w 3591275"/>
                <a:gd name="connsiteY1" fmla="*/ 1605545 h 3724776"/>
                <a:gd name="connsiteX2" fmla="*/ 912864 w 3591275"/>
                <a:gd name="connsiteY2" fmla="*/ 1413997 h 3724776"/>
                <a:gd name="connsiteX3" fmla="*/ 949440 w 3591275"/>
                <a:gd name="connsiteY3" fmla="*/ 1301412 h 3724776"/>
                <a:gd name="connsiteX4" fmla="*/ 1089839 w 3591275"/>
                <a:gd name="connsiteY4" fmla="*/ 1160918 h 3724776"/>
                <a:gd name="connsiteX5" fmla="*/ 1324439 w 3591275"/>
                <a:gd name="connsiteY5" fmla="*/ 973371 h 3724776"/>
                <a:gd name="connsiteX6" fmla="*/ 1609046 w 3591275"/>
                <a:gd name="connsiteY6" fmla="*/ 728102 h 3724776"/>
                <a:gd name="connsiteX7" fmla="*/ 1785926 w 3591275"/>
                <a:gd name="connsiteY7" fmla="*/ 472165 h 3724776"/>
                <a:gd name="connsiteX8" fmla="*/ 1985951 w 3591275"/>
                <a:gd name="connsiteY8" fmla="*/ 190320 h 3724776"/>
                <a:gd name="connsiteX9" fmla="*/ 2153305 w 3591275"/>
                <a:gd name="connsiteY9" fmla="*/ 67162 h 3724776"/>
                <a:gd name="connsiteX10" fmla="*/ 2466773 w 3591275"/>
                <a:gd name="connsiteY10" fmla="*/ 8488 h 3724776"/>
                <a:gd name="connsiteX11" fmla="*/ 2830247 w 3591275"/>
                <a:gd name="connsiteY11" fmla="*/ 8488 h 3724776"/>
                <a:gd name="connsiteX12" fmla="*/ 3140857 w 3591275"/>
                <a:gd name="connsiteY12" fmla="*/ 84498 h 3724776"/>
                <a:gd name="connsiteX13" fmla="*/ 3405271 w 3591275"/>
                <a:gd name="connsiteY13" fmla="*/ 216323 h 3724776"/>
                <a:gd name="connsiteX14" fmla="*/ 3515856 w 3591275"/>
                <a:gd name="connsiteY14" fmla="*/ 348150 h 3724776"/>
                <a:gd name="connsiteX15" fmla="*/ 3590818 w 3591275"/>
                <a:gd name="connsiteY15" fmla="*/ 627137 h 3724776"/>
                <a:gd name="connsiteX16" fmla="*/ 3555290 w 3591275"/>
                <a:gd name="connsiteY16" fmla="*/ 968608 h 3724776"/>
                <a:gd name="connsiteX17" fmla="*/ 3537002 w 3591275"/>
                <a:gd name="connsiteY17" fmla="*/ 1148535 h 3724776"/>
                <a:gd name="connsiteX18" fmla="*/ 3509094 w 3591275"/>
                <a:gd name="connsiteY18" fmla="*/ 1570017 h 3724776"/>
                <a:gd name="connsiteX19" fmla="*/ 3465278 w 3591275"/>
                <a:gd name="connsiteY19" fmla="*/ 1967114 h 3724776"/>
                <a:gd name="connsiteX20" fmla="*/ 3336024 w 3591275"/>
                <a:gd name="connsiteY20" fmla="*/ 2345733 h 3724776"/>
                <a:gd name="connsiteX21" fmla="*/ 3049893 w 3591275"/>
                <a:gd name="connsiteY21" fmla="*/ 2768262 h 3724776"/>
                <a:gd name="connsiteX22" fmla="*/ 2838724 w 3591275"/>
                <a:gd name="connsiteY22" fmla="*/ 2989908 h 3724776"/>
                <a:gd name="connsiteX23" fmla="*/ 2605647 w 3591275"/>
                <a:gd name="connsiteY23" fmla="*/ 3193077 h 3724776"/>
                <a:gd name="connsiteX24" fmla="*/ 2217979 w 3591275"/>
                <a:gd name="connsiteY24" fmla="*/ 3493209 h 3724776"/>
                <a:gd name="connsiteX25" fmla="*/ 1832598 w 3591275"/>
                <a:gd name="connsiteY25" fmla="*/ 3707903 h 3724776"/>
                <a:gd name="connsiteX26" fmla="*/ 1581043 w 3591275"/>
                <a:gd name="connsiteY26" fmla="*/ 3722952 h 3724776"/>
                <a:gd name="connsiteX27" fmla="*/ 1068693 w 3591275"/>
                <a:gd name="connsiteY27" fmla="*/ 3704474 h 3724776"/>
                <a:gd name="connsiteX28" fmla="*/ 852952 w 3591275"/>
                <a:gd name="connsiteY28" fmla="*/ 3704474 h 3724776"/>
                <a:gd name="connsiteX29" fmla="*/ 519482 w 3591275"/>
                <a:gd name="connsiteY29" fmla="*/ 3652562 h 3724776"/>
                <a:gd name="connsiteX30" fmla="*/ 400609 w 3591275"/>
                <a:gd name="connsiteY30" fmla="*/ 3595984 h 3724776"/>
                <a:gd name="connsiteX31" fmla="*/ 184868 w 3591275"/>
                <a:gd name="connsiteY31" fmla="*/ 3357002 h 3724776"/>
                <a:gd name="connsiteX32" fmla="*/ 59138 w 3591275"/>
                <a:gd name="connsiteY32" fmla="*/ 3101922 h 3724776"/>
                <a:gd name="connsiteX33" fmla="*/ 274 w 3591275"/>
                <a:gd name="connsiteY33" fmla="*/ 2778644 h 3724776"/>
                <a:gd name="connsiteX34" fmla="*/ 172200 w 3591275"/>
                <a:gd name="connsiteY34" fmla="*/ 2322682 h 3724776"/>
                <a:gd name="connsiteX35" fmla="*/ 446806 w 3591275"/>
                <a:gd name="connsiteY35" fmla="*/ 2095225 h 3724776"/>
                <a:gd name="connsiteX36" fmla="*/ 633686 w 3591275"/>
                <a:gd name="connsiteY36" fmla="*/ 2031693 h 3724776"/>
                <a:gd name="connsiteX37" fmla="*/ 840188 w 3591275"/>
                <a:gd name="connsiteY37" fmla="*/ 1910440 h 3724776"/>
                <a:gd name="connsiteX38" fmla="*/ 904673 w 3591275"/>
                <a:gd name="connsiteY38" fmla="*/ 1758707 h 37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91275" h="3724776">
                  <a:moveTo>
                    <a:pt x="904673" y="1758707"/>
                  </a:moveTo>
                  <a:cubicBezTo>
                    <a:pt x="916960" y="1708415"/>
                    <a:pt x="927056" y="1657266"/>
                    <a:pt x="926199" y="1605545"/>
                  </a:cubicBezTo>
                  <a:cubicBezTo>
                    <a:pt x="925151" y="1541251"/>
                    <a:pt x="907625" y="1478005"/>
                    <a:pt x="912864" y="1413997"/>
                  </a:cubicBezTo>
                  <a:cubicBezTo>
                    <a:pt x="916103" y="1374183"/>
                    <a:pt x="928866" y="1335702"/>
                    <a:pt x="949440" y="1301412"/>
                  </a:cubicBezTo>
                  <a:cubicBezTo>
                    <a:pt x="983730" y="1244262"/>
                    <a:pt x="1037642" y="1202733"/>
                    <a:pt x="1089839" y="1160918"/>
                  </a:cubicBezTo>
                  <a:cubicBezTo>
                    <a:pt x="1167944" y="1098339"/>
                    <a:pt x="1245382" y="1034712"/>
                    <a:pt x="1324439" y="973371"/>
                  </a:cubicBezTo>
                  <a:cubicBezTo>
                    <a:pt x="1423690" y="896313"/>
                    <a:pt x="1526179" y="822304"/>
                    <a:pt x="1609046" y="728102"/>
                  </a:cubicBezTo>
                  <a:cubicBezTo>
                    <a:pt x="1677626" y="650092"/>
                    <a:pt x="1732014" y="561033"/>
                    <a:pt x="1785926" y="472165"/>
                  </a:cubicBezTo>
                  <a:cubicBezTo>
                    <a:pt x="1845933" y="373296"/>
                    <a:pt x="1906226" y="273855"/>
                    <a:pt x="1985951" y="190320"/>
                  </a:cubicBezTo>
                  <a:cubicBezTo>
                    <a:pt x="2034242" y="139647"/>
                    <a:pt x="2089678" y="96213"/>
                    <a:pt x="2153305" y="67162"/>
                  </a:cubicBezTo>
                  <a:cubicBezTo>
                    <a:pt x="2250651" y="22680"/>
                    <a:pt x="2359617" y="15441"/>
                    <a:pt x="2466773" y="8488"/>
                  </a:cubicBezTo>
                  <a:cubicBezTo>
                    <a:pt x="2588026" y="582"/>
                    <a:pt x="2709660" y="-5800"/>
                    <a:pt x="2830247" y="8488"/>
                  </a:cubicBezTo>
                  <a:cubicBezTo>
                    <a:pt x="2936355" y="21061"/>
                    <a:pt x="3039606" y="49922"/>
                    <a:pt x="3140857" y="84498"/>
                  </a:cubicBezTo>
                  <a:cubicBezTo>
                    <a:pt x="3234869" y="116692"/>
                    <a:pt x="3328595" y="153459"/>
                    <a:pt x="3405271" y="216323"/>
                  </a:cubicBezTo>
                  <a:cubicBezTo>
                    <a:pt x="3450039" y="252995"/>
                    <a:pt x="3487281" y="297762"/>
                    <a:pt x="3515856" y="348150"/>
                  </a:cubicBezTo>
                  <a:cubicBezTo>
                    <a:pt x="3564053" y="433017"/>
                    <a:pt x="3587389" y="529505"/>
                    <a:pt x="3590818" y="627137"/>
                  </a:cubicBezTo>
                  <a:cubicBezTo>
                    <a:pt x="3594913" y="741722"/>
                    <a:pt x="3570625" y="854784"/>
                    <a:pt x="3555290" y="968608"/>
                  </a:cubicBezTo>
                  <a:cubicBezTo>
                    <a:pt x="3547194" y="1028330"/>
                    <a:pt x="3541860" y="1088433"/>
                    <a:pt x="3537002" y="1148535"/>
                  </a:cubicBezTo>
                  <a:cubicBezTo>
                    <a:pt x="3525762" y="1288839"/>
                    <a:pt x="3517857" y="1429427"/>
                    <a:pt x="3509094" y="1570017"/>
                  </a:cubicBezTo>
                  <a:cubicBezTo>
                    <a:pt x="3500712" y="1703176"/>
                    <a:pt x="3491472" y="1836431"/>
                    <a:pt x="3465278" y="1967114"/>
                  </a:cubicBezTo>
                  <a:cubicBezTo>
                    <a:pt x="3438894" y="2098464"/>
                    <a:pt x="3395365" y="2225622"/>
                    <a:pt x="3336024" y="2345733"/>
                  </a:cubicBezTo>
                  <a:cubicBezTo>
                    <a:pt x="3260491" y="2498799"/>
                    <a:pt x="3160860" y="2638436"/>
                    <a:pt x="3049893" y="2768262"/>
                  </a:cubicBezTo>
                  <a:cubicBezTo>
                    <a:pt x="2983504" y="2845891"/>
                    <a:pt x="2913114" y="2919900"/>
                    <a:pt x="2838724" y="2989908"/>
                  </a:cubicBezTo>
                  <a:cubicBezTo>
                    <a:pt x="2763667" y="3060584"/>
                    <a:pt x="2685467" y="3127830"/>
                    <a:pt x="2605647" y="3193077"/>
                  </a:cubicBezTo>
                  <a:cubicBezTo>
                    <a:pt x="2479155" y="3296613"/>
                    <a:pt x="2349044" y="3395578"/>
                    <a:pt x="2217979" y="3493209"/>
                  </a:cubicBezTo>
                  <a:cubicBezTo>
                    <a:pt x="2098441" y="3582173"/>
                    <a:pt x="1977092" y="3674375"/>
                    <a:pt x="1832598" y="3707903"/>
                  </a:cubicBezTo>
                  <a:cubicBezTo>
                    <a:pt x="1750397" y="3726953"/>
                    <a:pt x="1665529" y="3726286"/>
                    <a:pt x="1581043" y="3722952"/>
                  </a:cubicBezTo>
                  <a:cubicBezTo>
                    <a:pt x="1410260" y="3716190"/>
                    <a:pt x="1239667" y="3703712"/>
                    <a:pt x="1068693" y="3704474"/>
                  </a:cubicBezTo>
                  <a:cubicBezTo>
                    <a:pt x="996779" y="3704760"/>
                    <a:pt x="924866" y="3706665"/>
                    <a:pt x="852952" y="3704474"/>
                  </a:cubicBezTo>
                  <a:cubicBezTo>
                    <a:pt x="739890" y="3701045"/>
                    <a:pt x="626638" y="3688472"/>
                    <a:pt x="519482" y="3652562"/>
                  </a:cubicBezTo>
                  <a:cubicBezTo>
                    <a:pt x="477667" y="3638561"/>
                    <a:pt x="437567" y="3620082"/>
                    <a:pt x="400609" y="3595984"/>
                  </a:cubicBezTo>
                  <a:cubicBezTo>
                    <a:pt x="309836" y="3536929"/>
                    <a:pt x="242875" y="3448823"/>
                    <a:pt x="184868" y="3357002"/>
                  </a:cubicBezTo>
                  <a:cubicBezTo>
                    <a:pt x="134005" y="3276611"/>
                    <a:pt x="91619" y="3191267"/>
                    <a:pt x="59138" y="3101922"/>
                  </a:cubicBezTo>
                  <a:cubicBezTo>
                    <a:pt x="21324" y="2998004"/>
                    <a:pt x="-2869" y="2889039"/>
                    <a:pt x="274" y="2778644"/>
                  </a:cubicBezTo>
                  <a:cubicBezTo>
                    <a:pt x="4941" y="2612623"/>
                    <a:pt x="71045" y="2454889"/>
                    <a:pt x="172200" y="2322682"/>
                  </a:cubicBezTo>
                  <a:cubicBezTo>
                    <a:pt x="245638" y="2226670"/>
                    <a:pt x="336221" y="2143707"/>
                    <a:pt x="446806" y="2095225"/>
                  </a:cubicBezTo>
                  <a:cubicBezTo>
                    <a:pt x="507099" y="2068841"/>
                    <a:pt x="571012" y="2051982"/>
                    <a:pt x="633686" y="2031693"/>
                  </a:cubicBezTo>
                  <a:cubicBezTo>
                    <a:pt x="711696" y="2006547"/>
                    <a:pt x="789992" y="1974448"/>
                    <a:pt x="840188" y="1910440"/>
                  </a:cubicBezTo>
                  <a:cubicBezTo>
                    <a:pt x="874383" y="1866816"/>
                    <a:pt x="891433" y="1812904"/>
                    <a:pt x="904673" y="1758707"/>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302" name="Freeform: Shape 301">
              <a:extLst>
                <a:ext uri="{FF2B5EF4-FFF2-40B4-BE49-F238E27FC236}">
                  <a16:creationId xmlns:a16="http://schemas.microsoft.com/office/drawing/2014/main" id="{D0D92FBF-A786-4545-BE59-7FEA5D34E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81314" y="634146"/>
              <a:ext cx="2784995" cy="2973423"/>
            </a:xfrm>
            <a:custGeom>
              <a:avLst/>
              <a:gdLst>
                <a:gd name="connsiteX0" fmla="*/ 78613 w 3186704"/>
                <a:gd name="connsiteY0" fmla="*/ 3007044 h 3402311"/>
                <a:gd name="connsiteX1" fmla="*/ 2032 w 3186704"/>
                <a:gd name="connsiteY1" fmla="*/ 2731772 h 3402311"/>
                <a:gd name="connsiteX2" fmla="*/ 21177 w 3186704"/>
                <a:gd name="connsiteY2" fmla="*/ 2545082 h 3402311"/>
                <a:gd name="connsiteX3" fmla="*/ 116903 w 3186704"/>
                <a:gd name="connsiteY3" fmla="*/ 2389443 h 3402311"/>
                <a:gd name="connsiteX4" fmla="*/ 241300 w 3186704"/>
                <a:gd name="connsiteY4" fmla="*/ 2308100 h 3402311"/>
                <a:gd name="connsiteX5" fmla="*/ 475805 w 3186704"/>
                <a:gd name="connsiteY5" fmla="*/ 2296099 h 3402311"/>
                <a:gd name="connsiteX6" fmla="*/ 664781 w 3186704"/>
                <a:gd name="connsiteY6" fmla="*/ 2336770 h 3402311"/>
                <a:gd name="connsiteX7" fmla="*/ 803560 w 3186704"/>
                <a:gd name="connsiteY7" fmla="*/ 2336770 h 3402311"/>
                <a:gd name="connsiteX8" fmla="*/ 942340 w 3186704"/>
                <a:gd name="connsiteY8" fmla="*/ 2224280 h 3402311"/>
                <a:gd name="connsiteX9" fmla="*/ 1018921 w 3186704"/>
                <a:gd name="connsiteY9" fmla="*/ 1958532 h 3402311"/>
                <a:gd name="connsiteX10" fmla="*/ 1061974 w 3186704"/>
                <a:gd name="connsiteY10" fmla="*/ 1606679 h 3402311"/>
                <a:gd name="connsiteX11" fmla="*/ 1114647 w 3186704"/>
                <a:gd name="connsiteY11" fmla="*/ 1369697 h 3402311"/>
                <a:gd name="connsiteX12" fmla="*/ 1243806 w 3186704"/>
                <a:gd name="connsiteY12" fmla="*/ 1080042 h 3402311"/>
                <a:gd name="connsiteX13" fmla="*/ 1468691 w 3186704"/>
                <a:gd name="connsiteY13" fmla="*/ 795149 h 3402311"/>
                <a:gd name="connsiteX14" fmla="*/ 1770157 w 3186704"/>
                <a:gd name="connsiteY14" fmla="*/ 452820 h 3402311"/>
                <a:gd name="connsiteX15" fmla="*/ 2082387 w 3186704"/>
                <a:gd name="connsiteY15" fmla="*/ 140400 h 3402311"/>
                <a:gd name="connsiteX16" fmla="*/ 2298890 w 3186704"/>
                <a:gd name="connsiteY16" fmla="*/ 31530 h 3402311"/>
                <a:gd name="connsiteX17" fmla="*/ 2533396 w 3186704"/>
                <a:gd name="connsiteY17" fmla="*/ 383 h 3402311"/>
                <a:gd name="connsiteX18" fmla="*/ 2796571 w 3186704"/>
                <a:gd name="connsiteY18" fmla="*/ 53056 h 3402311"/>
                <a:gd name="connsiteX19" fmla="*/ 3014313 w 3186704"/>
                <a:gd name="connsiteY19" fmla="*/ 177548 h 3402311"/>
                <a:gd name="connsiteX20" fmla="*/ 3131566 w 3186704"/>
                <a:gd name="connsiteY20" fmla="*/ 366619 h 3402311"/>
                <a:gd name="connsiteX21" fmla="*/ 3174619 w 3186704"/>
                <a:gd name="connsiteY21" fmla="*/ 610745 h 3402311"/>
                <a:gd name="connsiteX22" fmla="*/ 3168142 w 3186704"/>
                <a:gd name="connsiteY22" fmla="*/ 993460 h 3402311"/>
                <a:gd name="connsiteX23" fmla="*/ 3185763 w 3186704"/>
                <a:gd name="connsiteY23" fmla="*/ 1497141 h 3402311"/>
                <a:gd name="connsiteX24" fmla="*/ 3150806 w 3186704"/>
                <a:gd name="connsiteY24" fmla="*/ 1790892 h 3402311"/>
                <a:gd name="connsiteX25" fmla="*/ 3076130 w 3186704"/>
                <a:gd name="connsiteY25" fmla="*/ 2071404 h 3402311"/>
                <a:gd name="connsiteX26" fmla="*/ 2847435 w 3186704"/>
                <a:gd name="connsiteY26" fmla="*/ 2470216 h 3402311"/>
                <a:gd name="connsiteX27" fmla="*/ 2359374 w 3186704"/>
                <a:gd name="connsiteY27" fmla="*/ 2929701 h 3402311"/>
                <a:gd name="connsiteX28" fmla="*/ 2099723 w 3186704"/>
                <a:gd name="connsiteY28" fmla="*/ 3097056 h 3402311"/>
                <a:gd name="connsiteX29" fmla="*/ 1760537 w 3186704"/>
                <a:gd name="connsiteY29" fmla="*/ 3241359 h 3402311"/>
                <a:gd name="connsiteX30" fmla="*/ 1610519 w 3186704"/>
                <a:gd name="connsiteY30" fmla="*/ 3309463 h 3402311"/>
                <a:gd name="connsiteX31" fmla="*/ 1367060 w 3186704"/>
                <a:gd name="connsiteY31" fmla="*/ 3374138 h 3402311"/>
                <a:gd name="connsiteX32" fmla="*/ 1210183 w 3186704"/>
                <a:gd name="connsiteY32" fmla="*/ 3385663 h 3402311"/>
                <a:gd name="connsiteX33" fmla="*/ 905573 w 3186704"/>
                <a:gd name="connsiteY33" fmla="*/ 3401856 h 3402311"/>
                <a:gd name="connsiteX34" fmla="*/ 558292 w 3186704"/>
                <a:gd name="connsiteY34" fmla="*/ 3382234 h 3402311"/>
                <a:gd name="connsiteX35" fmla="*/ 467138 w 3186704"/>
                <a:gd name="connsiteY35" fmla="*/ 3363756 h 3402311"/>
                <a:gd name="connsiteX36" fmla="*/ 206343 w 3186704"/>
                <a:gd name="connsiteY36" fmla="*/ 3202117 h 3402311"/>
                <a:gd name="connsiteX37" fmla="*/ 78613 w 3186704"/>
                <a:gd name="connsiteY37" fmla="*/ 3007044 h 34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86704" h="3402311">
                  <a:moveTo>
                    <a:pt x="78613" y="3007044"/>
                  </a:moveTo>
                  <a:cubicBezTo>
                    <a:pt x="38513" y="2919891"/>
                    <a:pt x="9938" y="2827308"/>
                    <a:pt x="2032" y="2731772"/>
                  </a:cubicBezTo>
                  <a:cubicBezTo>
                    <a:pt x="-3207" y="2668717"/>
                    <a:pt x="1174" y="2604994"/>
                    <a:pt x="21177" y="2545082"/>
                  </a:cubicBezTo>
                  <a:cubicBezTo>
                    <a:pt x="40608" y="2486599"/>
                    <a:pt x="73469" y="2433259"/>
                    <a:pt x="116903" y="2389443"/>
                  </a:cubicBezTo>
                  <a:cubicBezTo>
                    <a:pt x="152241" y="2353725"/>
                    <a:pt x="194151" y="2325150"/>
                    <a:pt x="241300" y="2308100"/>
                  </a:cubicBezTo>
                  <a:cubicBezTo>
                    <a:pt x="315881" y="2281049"/>
                    <a:pt x="397224" y="2282668"/>
                    <a:pt x="475805" y="2296099"/>
                  </a:cubicBezTo>
                  <a:cubicBezTo>
                    <a:pt x="539337" y="2306957"/>
                    <a:pt x="601440" y="2324959"/>
                    <a:pt x="664781" y="2336770"/>
                  </a:cubicBezTo>
                  <a:cubicBezTo>
                    <a:pt x="710977" y="2345343"/>
                    <a:pt x="758412" y="2349343"/>
                    <a:pt x="803560" y="2336770"/>
                  </a:cubicBezTo>
                  <a:cubicBezTo>
                    <a:pt x="862711" y="2320292"/>
                    <a:pt x="909288" y="2276382"/>
                    <a:pt x="942340" y="2224280"/>
                  </a:cubicBezTo>
                  <a:cubicBezTo>
                    <a:pt x="992156" y="2145604"/>
                    <a:pt x="1006919" y="2051306"/>
                    <a:pt x="1018921" y="1958532"/>
                  </a:cubicBezTo>
                  <a:cubicBezTo>
                    <a:pt x="1034065" y="1841280"/>
                    <a:pt x="1043972" y="1723456"/>
                    <a:pt x="1061974" y="1606679"/>
                  </a:cubicBezTo>
                  <a:cubicBezTo>
                    <a:pt x="1074356" y="1526574"/>
                    <a:pt x="1091120" y="1447231"/>
                    <a:pt x="1114647" y="1369697"/>
                  </a:cubicBezTo>
                  <a:cubicBezTo>
                    <a:pt x="1145413" y="1268065"/>
                    <a:pt x="1187990" y="1170244"/>
                    <a:pt x="1243806" y="1080042"/>
                  </a:cubicBezTo>
                  <a:cubicBezTo>
                    <a:pt x="1307623" y="976981"/>
                    <a:pt x="1388396" y="886017"/>
                    <a:pt x="1468691" y="795149"/>
                  </a:cubicBezTo>
                  <a:cubicBezTo>
                    <a:pt x="1569466" y="681230"/>
                    <a:pt x="1670621" y="567787"/>
                    <a:pt x="1770157" y="452820"/>
                  </a:cubicBezTo>
                  <a:cubicBezTo>
                    <a:pt x="1867027" y="340997"/>
                    <a:pt x="1962277" y="226316"/>
                    <a:pt x="2082387" y="140400"/>
                  </a:cubicBezTo>
                  <a:cubicBezTo>
                    <a:pt x="2148586" y="93061"/>
                    <a:pt x="2221166" y="55437"/>
                    <a:pt x="2298890" y="31530"/>
                  </a:cubicBezTo>
                  <a:cubicBezTo>
                    <a:pt x="2374709" y="8193"/>
                    <a:pt x="2454053" y="-2189"/>
                    <a:pt x="2533396" y="383"/>
                  </a:cubicBezTo>
                  <a:cubicBezTo>
                    <a:pt x="2623312" y="3336"/>
                    <a:pt x="2711704" y="22957"/>
                    <a:pt x="2796571" y="53056"/>
                  </a:cubicBezTo>
                  <a:cubicBezTo>
                    <a:pt x="2876391" y="81345"/>
                    <a:pt x="2953544" y="118779"/>
                    <a:pt x="3014313" y="177548"/>
                  </a:cubicBezTo>
                  <a:cubicBezTo>
                    <a:pt x="3068320" y="229745"/>
                    <a:pt x="3106515" y="295753"/>
                    <a:pt x="3131566" y="366619"/>
                  </a:cubicBezTo>
                  <a:cubicBezTo>
                    <a:pt x="3159284" y="444915"/>
                    <a:pt x="3170904" y="527687"/>
                    <a:pt x="3174619" y="610745"/>
                  </a:cubicBezTo>
                  <a:cubicBezTo>
                    <a:pt x="3180334" y="738285"/>
                    <a:pt x="3167856" y="865729"/>
                    <a:pt x="3168142" y="993460"/>
                  </a:cubicBezTo>
                  <a:cubicBezTo>
                    <a:pt x="3168618" y="1161576"/>
                    <a:pt x="3191573" y="1329120"/>
                    <a:pt x="3185763" y="1497141"/>
                  </a:cubicBezTo>
                  <a:cubicBezTo>
                    <a:pt x="3182334" y="1595820"/>
                    <a:pt x="3168904" y="1693833"/>
                    <a:pt x="3150806" y="1790892"/>
                  </a:cubicBezTo>
                  <a:cubicBezTo>
                    <a:pt x="3132994" y="1886238"/>
                    <a:pt x="3109753" y="1980535"/>
                    <a:pt x="3076130" y="2071404"/>
                  </a:cubicBezTo>
                  <a:cubicBezTo>
                    <a:pt x="3022600" y="2215993"/>
                    <a:pt x="2942590" y="2348867"/>
                    <a:pt x="2847435" y="2470216"/>
                  </a:cubicBezTo>
                  <a:cubicBezTo>
                    <a:pt x="2708942" y="2646714"/>
                    <a:pt x="2538920" y="2795018"/>
                    <a:pt x="2359374" y="2929701"/>
                  </a:cubicBezTo>
                  <a:cubicBezTo>
                    <a:pt x="2276792" y="2991614"/>
                    <a:pt x="2191734" y="3050383"/>
                    <a:pt x="2099723" y="3097056"/>
                  </a:cubicBezTo>
                  <a:cubicBezTo>
                    <a:pt x="1990090" y="3152682"/>
                    <a:pt x="1872551" y="3190687"/>
                    <a:pt x="1760537" y="3241359"/>
                  </a:cubicBezTo>
                  <a:cubicBezTo>
                    <a:pt x="1710531" y="3264029"/>
                    <a:pt x="1661382" y="3288794"/>
                    <a:pt x="1610519" y="3309463"/>
                  </a:cubicBezTo>
                  <a:cubicBezTo>
                    <a:pt x="1532414" y="3341182"/>
                    <a:pt x="1450689" y="3363375"/>
                    <a:pt x="1367060" y="3374138"/>
                  </a:cubicBezTo>
                  <a:cubicBezTo>
                    <a:pt x="1315053" y="3380806"/>
                    <a:pt x="1262570" y="3382806"/>
                    <a:pt x="1210183" y="3385663"/>
                  </a:cubicBezTo>
                  <a:cubicBezTo>
                    <a:pt x="1108646" y="3391188"/>
                    <a:pt x="1007205" y="3399760"/>
                    <a:pt x="905573" y="3401856"/>
                  </a:cubicBezTo>
                  <a:cubicBezTo>
                    <a:pt x="789464" y="3404142"/>
                    <a:pt x="673354" y="3397855"/>
                    <a:pt x="558292" y="3382234"/>
                  </a:cubicBezTo>
                  <a:cubicBezTo>
                    <a:pt x="527526" y="3378043"/>
                    <a:pt x="497046" y="3372328"/>
                    <a:pt x="467138" y="3363756"/>
                  </a:cubicBezTo>
                  <a:cubicBezTo>
                    <a:pt x="367220" y="3335276"/>
                    <a:pt x="277876" y="3277555"/>
                    <a:pt x="206343" y="3202117"/>
                  </a:cubicBezTo>
                  <a:cubicBezTo>
                    <a:pt x="152527" y="3145348"/>
                    <a:pt x="111379" y="3078196"/>
                    <a:pt x="78613" y="3007044"/>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303" name="Freeform: Shape 302">
              <a:extLst>
                <a:ext uri="{FF2B5EF4-FFF2-40B4-BE49-F238E27FC236}">
                  <a16:creationId xmlns:a16="http://schemas.microsoft.com/office/drawing/2014/main" id="{470FCB79-469A-4F92-92DA-FD308DC7C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59217" y="801313"/>
              <a:ext cx="2368486" cy="2613811"/>
            </a:xfrm>
            <a:custGeom>
              <a:avLst/>
              <a:gdLst>
                <a:gd name="connsiteX0" fmla="*/ 2179 w 2710118"/>
                <a:gd name="connsiteY0" fmla="*/ 2712895 h 2990829"/>
                <a:gd name="connsiteX1" fmla="*/ 18086 w 2710118"/>
                <a:gd name="connsiteY1" fmla="*/ 2589260 h 2990829"/>
                <a:gd name="connsiteX2" fmla="*/ 161627 w 2710118"/>
                <a:gd name="connsiteY2" fmla="*/ 2489533 h 2990829"/>
                <a:gd name="connsiteX3" fmla="*/ 384893 w 2710118"/>
                <a:gd name="connsiteY3" fmla="*/ 2559352 h 2990829"/>
                <a:gd name="connsiteX4" fmla="*/ 648069 w 2710118"/>
                <a:gd name="connsiteY4" fmla="*/ 2579259 h 2990829"/>
                <a:gd name="connsiteX5" fmla="*/ 831520 w 2710118"/>
                <a:gd name="connsiteY5" fmla="*/ 2445623 h 2990829"/>
                <a:gd name="connsiteX6" fmla="*/ 909245 w 2710118"/>
                <a:gd name="connsiteY6" fmla="*/ 2210260 h 2990829"/>
                <a:gd name="connsiteX7" fmla="*/ 975062 w 2710118"/>
                <a:gd name="connsiteY7" fmla="*/ 1771444 h 2990829"/>
                <a:gd name="connsiteX8" fmla="*/ 989064 w 2710118"/>
                <a:gd name="connsiteY8" fmla="*/ 1486170 h 2990829"/>
                <a:gd name="connsiteX9" fmla="*/ 1058882 w 2710118"/>
                <a:gd name="connsiteY9" fmla="*/ 1115171 h 2990829"/>
                <a:gd name="connsiteX10" fmla="*/ 1238333 w 2710118"/>
                <a:gd name="connsiteY10" fmla="*/ 776081 h 2990829"/>
                <a:gd name="connsiteX11" fmla="*/ 1567327 w 2710118"/>
                <a:gd name="connsiteY11" fmla="*/ 399081 h 2990829"/>
                <a:gd name="connsiteX12" fmla="*/ 1944136 w 2710118"/>
                <a:gd name="connsiteY12" fmla="*/ 85899 h 2990829"/>
                <a:gd name="connsiteX13" fmla="*/ 2167402 w 2710118"/>
                <a:gd name="connsiteY13" fmla="*/ 2079 h 2990829"/>
                <a:gd name="connsiteX14" fmla="*/ 2412671 w 2710118"/>
                <a:gd name="connsiteY14" fmla="*/ 53991 h 2990829"/>
                <a:gd name="connsiteX15" fmla="*/ 2616029 w 2710118"/>
                <a:gd name="connsiteY15" fmla="*/ 291354 h 2990829"/>
                <a:gd name="connsiteX16" fmla="*/ 2637937 w 2710118"/>
                <a:gd name="connsiteY16" fmla="*/ 724265 h 2990829"/>
                <a:gd name="connsiteX17" fmla="*/ 2691753 w 2710118"/>
                <a:gd name="connsiteY17" fmla="*/ 1117266 h 2990829"/>
                <a:gd name="connsiteX18" fmla="*/ 2705755 w 2710118"/>
                <a:gd name="connsiteY18" fmla="*/ 1476359 h 2990829"/>
                <a:gd name="connsiteX19" fmla="*/ 2616029 w 2710118"/>
                <a:gd name="connsiteY19" fmla="*/ 1859359 h 2990829"/>
                <a:gd name="connsiteX20" fmla="*/ 2404669 w 2710118"/>
                <a:gd name="connsiteY20" fmla="*/ 2250361 h 2990829"/>
                <a:gd name="connsiteX21" fmla="*/ 2198263 w 2710118"/>
                <a:gd name="connsiteY21" fmla="*/ 2456862 h 2990829"/>
                <a:gd name="connsiteX22" fmla="*/ 1724680 w 2710118"/>
                <a:gd name="connsiteY22" fmla="*/ 2757091 h 2990829"/>
                <a:gd name="connsiteX23" fmla="*/ 1327868 w 2710118"/>
                <a:gd name="connsiteY23" fmla="*/ 2810907 h 2990829"/>
                <a:gd name="connsiteX24" fmla="*/ 931057 w 2710118"/>
                <a:gd name="connsiteY24" fmla="*/ 2912634 h 2990829"/>
                <a:gd name="connsiteX25" fmla="*/ 695789 w 2710118"/>
                <a:gd name="connsiteY25" fmla="*/ 2972451 h 2990829"/>
                <a:gd name="connsiteX26" fmla="*/ 348889 w 2710118"/>
                <a:gd name="connsiteY26" fmla="*/ 2984452 h 2990829"/>
                <a:gd name="connsiteX27" fmla="*/ 73711 w 2710118"/>
                <a:gd name="connsiteY27" fmla="*/ 2882725 h 2990829"/>
                <a:gd name="connsiteX28" fmla="*/ 2179 w 2710118"/>
                <a:gd name="connsiteY28" fmla="*/ 2712895 h 299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10118" h="2990829">
                  <a:moveTo>
                    <a:pt x="2179" y="2712895"/>
                  </a:moveTo>
                  <a:cubicBezTo>
                    <a:pt x="-2774" y="2670604"/>
                    <a:pt x="-12" y="2627551"/>
                    <a:pt x="18086" y="2589260"/>
                  </a:cubicBezTo>
                  <a:cubicBezTo>
                    <a:pt x="44755" y="2532967"/>
                    <a:pt x="99810" y="2495153"/>
                    <a:pt x="161627" y="2489533"/>
                  </a:cubicBezTo>
                  <a:cubicBezTo>
                    <a:pt x="240304" y="2482389"/>
                    <a:pt x="310312" y="2530491"/>
                    <a:pt x="384893" y="2559352"/>
                  </a:cubicBezTo>
                  <a:cubicBezTo>
                    <a:pt x="468904" y="2591832"/>
                    <a:pt x="561392" y="2603452"/>
                    <a:pt x="648069" y="2579259"/>
                  </a:cubicBezTo>
                  <a:cubicBezTo>
                    <a:pt x="723602" y="2558209"/>
                    <a:pt x="788563" y="2511346"/>
                    <a:pt x="831520" y="2445623"/>
                  </a:cubicBezTo>
                  <a:cubicBezTo>
                    <a:pt x="877050" y="2375805"/>
                    <a:pt x="893052" y="2292366"/>
                    <a:pt x="909245" y="2210260"/>
                  </a:cubicBezTo>
                  <a:cubicBezTo>
                    <a:pt x="938010" y="2064909"/>
                    <a:pt x="963156" y="1918986"/>
                    <a:pt x="975062" y="1771444"/>
                  </a:cubicBezTo>
                  <a:cubicBezTo>
                    <a:pt x="982682" y="1676575"/>
                    <a:pt x="981539" y="1581134"/>
                    <a:pt x="989064" y="1486170"/>
                  </a:cubicBezTo>
                  <a:cubicBezTo>
                    <a:pt x="998970" y="1360154"/>
                    <a:pt x="1017163" y="1234424"/>
                    <a:pt x="1058882" y="1115171"/>
                  </a:cubicBezTo>
                  <a:cubicBezTo>
                    <a:pt x="1101269" y="993822"/>
                    <a:pt x="1163848" y="880951"/>
                    <a:pt x="1238333" y="776081"/>
                  </a:cubicBezTo>
                  <a:cubicBezTo>
                    <a:pt x="1335107" y="639778"/>
                    <a:pt x="1448740" y="516906"/>
                    <a:pt x="1567327" y="399081"/>
                  </a:cubicBezTo>
                  <a:cubicBezTo>
                    <a:pt x="1683627" y="283543"/>
                    <a:pt x="1803451" y="169719"/>
                    <a:pt x="1944136" y="85899"/>
                  </a:cubicBezTo>
                  <a:cubicBezTo>
                    <a:pt x="2013383" y="44656"/>
                    <a:pt x="2087487" y="10366"/>
                    <a:pt x="2167402" y="2079"/>
                  </a:cubicBezTo>
                  <a:cubicBezTo>
                    <a:pt x="2252365" y="-6684"/>
                    <a:pt x="2337709" y="12557"/>
                    <a:pt x="2412671" y="53991"/>
                  </a:cubicBezTo>
                  <a:cubicBezTo>
                    <a:pt x="2507063" y="106092"/>
                    <a:pt x="2581263" y="189341"/>
                    <a:pt x="2616029" y="291354"/>
                  </a:cubicBezTo>
                  <a:cubicBezTo>
                    <a:pt x="2662893" y="429085"/>
                    <a:pt x="2633651" y="577770"/>
                    <a:pt x="2637937" y="724265"/>
                  </a:cubicBezTo>
                  <a:cubicBezTo>
                    <a:pt x="2641842" y="856472"/>
                    <a:pt x="2673941" y="986012"/>
                    <a:pt x="2691753" y="1117266"/>
                  </a:cubicBezTo>
                  <a:cubicBezTo>
                    <a:pt x="2707946" y="1236234"/>
                    <a:pt x="2715565" y="1356630"/>
                    <a:pt x="2705755" y="1476359"/>
                  </a:cubicBezTo>
                  <a:cubicBezTo>
                    <a:pt x="2694896" y="1607709"/>
                    <a:pt x="2662606" y="1736011"/>
                    <a:pt x="2616029" y="1859359"/>
                  </a:cubicBezTo>
                  <a:cubicBezTo>
                    <a:pt x="2563451" y="1998710"/>
                    <a:pt x="2496681" y="2133298"/>
                    <a:pt x="2404669" y="2250361"/>
                  </a:cubicBezTo>
                  <a:cubicBezTo>
                    <a:pt x="2344376" y="2327132"/>
                    <a:pt x="2272177" y="2392854"/>
                    <a:pt x="2198263" y="2456862"/>
                  </a:cubicBezTo>
                  <a:cubicBezTo>
                    <a:pt x="2054912" y="2580973"/>
                    <a:pt x="1905464" y="2703370"/>
                    <a:pt x="1724680" y="2757091"/>
                  </a:cubicBezTo>
                  <a:cubicBezTo>
                    <a:pt x="1596473" y="2795191"/>
                    <a:pt x="1460457" y="2791857"/>
                    <a:pt x="1327868" y="2810907"/>
                  </a:cubicBezTo>
                  <a:cubicBezTo>
                    <a:pt x="1192518" y="2830433"/>
                    <a:pt x="1062311" y="2873677"/>
                    <a:pt x="931057" y="2912634"/>
                  </a:cubicBezTo>
                  <a:cubicBezTo>
                    <a:pt x="853428" y="2935684"/>
                    <a:pt x="775513" y="2958259"/>
                    <a:pt x="695789" y="2972451"/>
                  </a:cubicBezTo>
                  <a:cubicBezTo>
                    <a:pt x="581203" y="2992929"/>
                    <a:pt x="464808" y="2995311"/>
                    <a:pt x="348889" y="2984452"/>
                  </a:cubicBezTo>
                  <a:cubicBezTo>
                    <a:pt x="247352" y="2974927"/>
                    <a:pt x="142006" y="2956544"/>
                    <a:pt x="73711" y="2882725"/>
                  </a:cubicBezTo>
                  <a:cubicBezTo>
                    <a:pt x="31420" y="2836434"/>
                    <a:pt x="9513" y="2775474"/>
                    <a:pt x="2179" y="2712895"/>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304" name="Freeform: Shape 303">
              <a:extLst>
                <a:ext uri="{FF2B5EF4-FFF2-40B4-BE49-F238E27FC236}">
                  <a16:creationId xmlns:a16="http://schemas.microsoft.com/office/drawing/2014/main" id="{4C034B1C-A167-45C4-B13C-A8606109B9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04973" y="1076055"/>
              <a:ext cx="1157213" cy="1970878"/>
            </a:xfrm>
            <a:custGeom>
              <a:avLst/>
              <a:gdLst>
                <a:gd name="connsiteX0" fmla="*/ 14494 w 1324130"/>
                <a:gd name="connsiteY0" fmla="*/ 1664146 h 2255159"/>
                <a:gd name="connsiteX1" fmla="*/ 97838 w 1324130"/>
                <a:gd name="connsiteY1" fmla="*/ 1271049 h 2255159"/>
                <a:gd name="connsiteX2" fmla="*/ 97838 w 1324130"/>
                <a:gd name="connsiteY2" fmla="*/ 991109 h 2255159"/>
                <a:gd name="connsiteX3" fmla="*/ 195755 w 1324130"/>
                <a:gd name="connsiteY3" fmla="*/ 588964 h 2255159"/>
                <a:gd name="connsiteX4" fmla="*/ 373778 w 1324130"/>
                <a:gd name="connsiteY4" fmla="*/ 336170 h 2255159"/>
                <a:gd name="connsiteX5" fmla="*/ 706867 w 1324130"/>
                <a:gd name="connsiteY5" fmla="*/ 86234 h 2255159"/>
                <a:gd name="connsiteX6" fmla="*/ 953755 w 1324130"/>
                <a:gd name="connsiteY6" fmla="*/ 33 h 2255159"/>
                <a:gd name="connsiteX7" fmla="*/ 1105964 w 1324130"/>
                <a:gd name="connsiteY7" fmla="*/ 60326 h 2255159"/>
                <a:gd name="connsiteX8" fmla="*/ 1146160 w 1324130"/>
                <a:gd name="connsiteY8" fmla="*/ 221204 h 2255159"/>
                <a:gd name="connsiteX9" fmla="*/ 1177783 w 1324130"/>
                <a:gd name="connsiteY9" fmla="*/ 448089 h 2255159"/>
                <a:gd name="connsiteX10" fmla="*/ 1281129 w 1324130"/>
                <a:gd name="connsiteY10" fmla="*/ 789941 h 2255159"/>
                <a:gd name="connsiteX11" fmla="*/ 1306942 w 1324130"/>
                <a:gd name="connsiteY11" fmla="*/ 942151 h 2255159"/>
                <a:gd name="connsiteX12" fmla="*/ 1321325 w 1324130"/>
                <a:gd name="connsiteY12" fmla="*/ 1272478 h 2255159"/>
                <a:gd name="connsiteX13" fmla="*/ 1215121 w 1324130"/>
                <a:gd name="connsiteY13" fmla="*/ 1660240 h 2255159"/>
                <a:gd name="connsiteX14" fmla="*/ 1085962 w 1324130"/>
                <a:gd name="connsiteY14" fmla="*/ 1844073 h 2255159"/>
                <a:gd name="connsiteX15" fmla="*/ 849075 w 1324130"/>
                <a:gd name="connsiteY15" fmla="*/ 2081055 h 2255159"/>
                <a:gd name="connsiteX16" fmla="*/ 445691 w 1324130"/>
                <a:gd name="connsiteY16" fmla="*/ 2254887 h 2255159"/>
                <a:gd name="connsiteX17" fmla="*/ 126985 w 1324130"/>
                <a:gd name="connsiteY17" fmla="*/ 2134205 h 2255159"/>
                <a:gd name="connsiteX18" fmla="*/ 684 w 1324130"/>
                <a:gd name="connsiteY18" fmla="*/ 1829690 h 2255159"/>
                <a:gd name="connsiteX19" fmla="*/ 14494 w 1324130"/>
                <a:gd name="connsiteY19" fmla="*/ 1664146 h 225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24130" h="2255159">
                  <a:moveTo>
                    <a:pt x="14494" y="1664146"/>
                  </a:moveTo>
                  <a:cubicBezTo>
                    <a:pt x="40593" y="1532320"/>
                    <a:pt x="87552" y="1404780"/>
                    <a:pt x="97838" y="1271049"/>
                  </a:cubicBezTo>
                  <a:cubicBezTo>
                    <a:pt x="104982" y="1177895"/>
                    <a:pt x="94791" y="1084454"/>
                    <a:pt x="97838" y="991109"/>
                  </a:cubicBezTo>
                  <a:cubicBezTo>
                    <a:pt x="102411" y="851759"/>
                    <a:pt x="135177" y="714408"/>
                    <a:pt x="195755" y="588964"/>
                  </a:cubicBezTo>
                  <a:cubicBezTo>
                    <a:pt x="240809" y="495524"/>
                    <a:pt x="301673" y="410751"/>
                    <a:pt x="373778" y="336170"/>
                  </a:cubicBezTo>
                  <a:cubicBezTo>
                    <a:pt x="470742" y="235967"/>
                    <a:pt x="585614" y="155386"/>
                    <a:pt x="706867" y="86234"/>
                  </a:cubicBezTo>
                  <a:cubicBezTo>
                    <a:pt x="784020" y="42229"/>
                    <a:pt x="865363" y="1367"/>
                    <a:pt x="953755" y="33"/>
                  </a:cubicBezTo>
                  <a:cubicBezTo>
                    <a:pt x="1011667" y="-824"/>
                    <a:pt x="1070817" y="14892"/>
                    <a:pt x="1105964" y="60326"/>
                  </a:cubicBezTo>
                  <a:cubicBezTo>
                    <a:pt x="1140350" y="104903"/>
                    <a:pt x="1142445" y="164244"/>
                    <a:pt x="1146160" y="221204"/>
                  </a:cubicBezTo>
                  <a:cubicBezTo>
                    <a:pt x="1151113" y="297594"/>
                    <a:pt x="1160543" y="373604"/>
                    <a:pt x="1177783" y="448089"/>
                  </a:cubicBezTo>
                  <a:cubicBezTo>
                    <a:pt x="1204643" y="564199"/>
                    <a:pt x="1253888" y="673927"/>
                    <a:pt x="1281129" y="789941"/>
                  </a:cubicBezTo>
                  <a:cubicBezTo>
                    <a:pt x="1292940" y="840043"/>
                    <a:pt x="1300656" y="891097"/>
                    <a:pt x="1306942" y="942151"/>
                  </a:cubicBezTo>
                  <a:cubicBezTo>
                    <a:pt x="1320563" y="1051784"/>
                    <a:pt x="1328754" y="1162274"/>
                    <a:pt x="1321325" y="1272478"/>
                  </a:cubicBezTo>
                  <a:cubicBezTo>
                    <a:pt x="1312181" y="1407828"/>
                    <a:pt x="1279700" y="1541178"/>
                    <a:pt x="1215121" y="1660240"/>
                  </a:cubicBezTo>
                  <a:cubicBezTo>
                    <a:pt x="1179307" y="1726249"/>
                    <a:pt x="1134063" y="1786352"/>
                    <a:pt x="1085962" y="1844073"/>
                  </a:cubicBezTo>
                  <a:cubicBezTo>
                    <a:pt x="1014239" y="1930084"/>
                    <a:pt x="936610" y="2011237"/>
                    <a:pt x="849075" y="2081055"/>
                  </a:cubicBezTo>
                  <a:cubicBezTo>
                    <a:pt x="731441" y="2174972"/>
                    <a:pt x="595425" y="2249743"/>
                    <a:pt x="445691" y="2254887"/>
                  </a:cubicBezTo>
                  <a:cubicBezTo>
                    <a:pt x="326915" y="2258887"/>
                    <a:pt x="210138" y="2218882"/>
                    <a:pt x="126985" y="2134205"/>
                  </a:cubicBezTo>
                  <a:cubicBezTo>
                    <a:pt x="47642" y="2053432"/>
                    <a:pt x="5922" y="1943228"/>
                    <a:pt x="684" y="1829690"/>
                  </a:cubicBezTo>
                  <a:cubicBezTo>
                    <a:pt x="-2079" y="1774255"/>
                    <a:pt x="3732" y="1718819"/>
                    <a:pt x="14494" y="1664146"/>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305" name="Freeform: Shape 304">
              <a:extLst>
                <a:ext uri="{FF2B5EF4-FFF2-40B4-BE49-F238E27FC236}">
                  <a16:creationId xmlns:a16="http://schemas.microsoft.com/office/drawing/2014/main" id="{64FDCE49-E8D7-44D2-B4ED-5CA88CC1B5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83716" y="2078276"/>
              <a:ext cx="619230" cy="716140"/>
            </a:xfrm>
            <a:custGeom>
              <a:avLst/>
              <a:gdLst>
                <a:gd name="connsiteX0" fmla="*/ 23207 w 708548"/>
                <a:gd name="connsiteY0" fmla="*/ 533652 h 819436"/>
                <a:gd name="connsiteX1" fmla="*/ 132268 w 708548"/>
                <a:gd name="connsiteY1" fmla="*/ 280859 h 819436"/>
                <a:gd name="connsiteX2" fmla="*/ 255712 w 708548"/>
                <a:gd name="connsiteY2" fmla="*/ 97026 h 819436"/>
                <a:gd name="connsiteX3" fmla="*/ 445164 w 708548"/>
                <a:gd name="connsiteY3" fmla="*/ 2253 h 819436"/>
                <a:gd name="connsiteX4" fmla="*/ 597374 w 708548"/>
                <a:gd name="connsiteY4" fmla="*/ 33875 h 819436"/>
                <a:gd name="connsiteX5" fmla="*/ 703577 w 708548"/>
                <a:gd name="connsiteY5" fmla="*/ 214851 h 819436"/>
                <a:gd name="connsiteX6" fmla="*/ 686337 w 708548"/>
                <a:gd name="connsiteY6" fmla="*/ 418781 h 819436"/>
                <a:gd name="connsiteX7" fmla="*/ 585848 w 708548"/>
                <a:gd name="connsiteY7" fmla="*/ 616996 h 819436"/>
                <a:gd name="connsiteX8" fmla="*/ 347533 w 708548"/>
                <a:gd name="connsiteY8" fmla="*/ 780731 h 819436"/>
                <a:gd name="connsiteX9" fmla="*/ 166653 w 708548"/>
                <a:gd name="connsiteY9" fmla="*/ 818069 h 819436"/>
                <a:gd name="connsiteX10" fmla="*/ 14444 w 708548"/>
                <a:gd name="connsiteY10" fmla="*/ 720438 h 819436"/>
                <a:gd name="connsiteX11" fmla="*/ 23207 w 708548"/>
                <a:gd name="connsiteY11" fmla="*/ 533652 h 81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548" h="819436">
                  <a:moveTo>
                    <a:pt x="23207" y="533652"/>
                  </a:moveTo>
                  <a:cubicBezTo>
                    <a:pt x="51686" y="446213"/>
                    <a:pt x="90644" y="362869"/>
                    <a:pt x="132268" y="280859"/>
                  </a:cubicBezTo>
                  <a:cubicBezTo>
                    <a:pt x="165986" y="214470"/>
                    <a:pt x="202181" y="148461"/>
                    <a:pt x="255712" y="97026"/>
                  </a:cubicBezTo>
                  <a:cubicBezTo>
                    <a:pt x="307814" y="46925"/>
                    <a:pt x="373536" y="11587"/>
                    <a:pt x="445164" y="2253"/>
                  </a:cubicBezTo>
                  <a:cubicBezTo>
                    <a:pt x="498504" y="-4701"/>
                    <a:pt x="552702" y="4062"/>
                    <a:pt x="597374" y="33875"/>
                  </a:cubicBezTo>
                  <a:cubicBezTo>
                    <a:pt x="657667" y="74071"/>
                    <a:pt x="691576" y="142937"/>
                    <a:pt x="703577" y="214851"/>
                  </a:cubicBezTo>
                  <a:cubicBezTo>
                    <a:pt x="715007" y="282954"/>
                    <a:pt x="705673" y="352296"/>
                    <a:pt x="686337" y="418781"/>
                  </a:cubicBezTo>
                  <a:cubicBezTo>
                    <a:pt x="665477" y="490790"/>
                    <a:pt x="634140" y="559846"/>
                    <a:pt x="585848" y="616996"/>
                  </a:cubicBezTo>
                  <a:cubicBezTo>
                    <a:pt x="522984" y="691386"/>
                    <a:pt x="437353" y="742155"/>
                    <a:pt x="347533" y="780731"/>
                  </a:cubicBezTo>
                  <a:cubicBezTo>
                    <a:pt x="289716" y="805591"/>
                    <a:pt x="228946" y="824831"/>
                    <a:pt x="166653" y="818069"/>
                  </a:cubicBezTo>
                  <a:cubicBezTo>
                    <a:pt x="102455" y="811115"/>
                    <a:pt x="41590" y="778445"/>
                    <a:pt x="14444" y="720438"/>
                  </a:cubicBezTo>
                  <a:cubicBezTo>
                    <a:pt x="-12607" y="662145"/>
                    <a:pt x="3014" y="595660"/>
                    <a:pt x="23207" y="533652"/>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306" name="Freeform: Shape 305">
              <a:extLst>
                <a:ext uri="{FF2B5EF4-FFF2-40B4-BE49-F238E27FC236}">
                  <a16:creationId xmlns:a16="http://schemas.microsoft.com/office/drawing/2014/main" id="{B5C8BC90-7B3B-4251-8F76-C913A159F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3464" y="1450033"/>
              <a:ext cx="373046" cy="545190"/>
            </a:xfrm>
            <a:custGeom>
              <a:avLst/>
              <a:gdLst>
                <a:gd name="connsiteX0" fmla="*/ 149850 w 426854"/>
                <a:gd name="connsiteY0" fmla="*/ 546425 h 623828"/>
                <a:gd name="connsiteX1" fmla="*/ 209667 w 426854"/>
                <a:gd name="connsiteY1" fmla="*/ 590336 h 623828"/>
                <a:gd name="connsiteX2" fmla="*/ 285391 w 426854"/>
                <a:gd name="connsiteY2" fmla="*/ 622244 h 623828"/>
                <a:gd name="connsiteX3" fmla="*/ 393023 w 426854"/>
                <a:gd name="connsiteY3" fmla="*/ 584335 h 623828"/>
                <a:gd name="connsiteX4" fmla="*/ 420932 w 426854"/>
                <a:gd name="connsiteY4" fmla="*/ 446699 h 623828"/>
                <a:gd name="connsiteX5" fmla="*/ 420932 w 426854"/>
                <a:gd name="connsiteY5" fmla="*/ 227243 h 623828"/>
                <a:gd name="connsiteX6" fmla="*/ 341207 w 426854"/>
                <a:gd name="connsiteY6" fmla="*/ 59698 h 623828"/>
                <a:gd name="connsiteX7" fmla="*/ 273390 w 426854"/>
                <a:gd name="connsiteY7" fmla="*/ 11787 h 623828"/>
                <a:gd name="connsiteX8" fmla="*/ 4213 w 426854"/>
                <a:gd name="connsiteY8" fmla="*/ 229243 h 623828"/>
                <a:gd name="connsiteX9" fmla="*/ 58029 w 426854"/>
                <a:gd name="connsiteY9" fmla="*/ 458605 h 623828"/>
                <a:gd name="connsiteX10" fmla="*/ 149850 w 426854"/>
                <a:gd name="connsiteY10" fmla="*/ 546425 h 62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854" h="623828">
                  <a:moveTo>
                    <a:pt x="149850" y="546425"/>
                  </a:moveTo>
                  <a:cubicBezTo>
                    <a:pt x="169186" y="561856"/>
                    <a:pt x="188807" y="577001"/>
                    <a:pt x="209667" y="590336"/>
                  </a:cubicBezTo>
                  <a:cubicBezTo>
                    <a:pt x="233004" y="605290"/>
                    <a:pt x="258054" y="617958"/>
                    <a:pt x="285391" y="622244"/>
                  </a:cubicBezTo>
                  <a:cubicBezTo>
                    <a:pt x="325777" y="628531"/>
                    <a:pt x="367687" y="616148"/>
                    <a:pt x="393023" y="584335"/>
                  </a:cubicBezTo>
                  <a:cubicBezTo>
                    <a:pt x="422932" y="546902"/>
                    <a:pt x="419884" y="495467"/>
                    <a:pt x="420932" y="446699"/>
                  </a:cubicBezTo>
                  <a:cubicBezTo>
                    <a:pt x="422551" y="373166"/>
                    <a:pt x="433409" y="299537"/>
                    <a:pt x="420932" y="227243"/>
                  </a:cubicBezTo>
                  <a:cubicBezTo>
                    <a:pt x="410168" y="165140"/>
                    <a:pt x="384165" y="105704"/>
                    <a:pt x="341207" y="59698"/>
                  </a:cubicBezTo>
                  <a:cubicBezTo>
                    <a:pt x="322062" y="39219"/>
                    <a:pt x="299488" y="22265"/>
                    <a:pt x="273390" y="11787"/>
                  </a:cubicBezTo>
                  <a:cubicBezTo>
                    <a:pt x="145278" y="-39743"/>
                    <a:pt x="27549" y="85892"/>
                    <a:pt x="4213" y="229243"/>
                  </a:cubicBezTo>
                  <a:cubicBezTo>
                    <a:pt x="-8932" y="310205"/>
                    <a:pt x="8595" y="393359"/>
                    <a:pt x="58029" y="458605"/>
                  </a:cubicBezTo>
                  <a:cubicBezTo>
                    <a:pt x="83746" y="492514"/>
                    <a:pt x="116512" y="519946"/>
                    <a:pt x="149850" y="546425"/>
                  </a:cubicBezTo>
                  <a:close/>
                </a:path>
              </a:pathLst>
            </a:custGeom>
            <a:noFill/>
            <a:ln w="9525" cap="rnd">
              <a:solidFill>
                <a:schemeClr val="accent2">
                  <a:alpha val="35000"/>
                </a:schemeClr>
              </a:solidFill>
              <a:prstDash val="lgDash"/>
              <a:round/>
            </a:ln>
          </p:spPr>
          <p:txBody>
            <a:bodyPr rtlCol="0" anchor="ctr"/>
            <a:lstStyle/>
            <a:p>
              <a:endParaRPr lang="en-US"/>
            </a:p>
          </p:txBody>
        </p:sp>
      </p:grpSp>
      <p:grpSp>
        <p:nvGrpSpPr>
          <p:cNvPr id="308" name="Bottom Right">
            <a:extLst>
              <a:ext uri="{FF2B5EF4-FFF2-40B4-BE49-F238E27FC236}">
                <a16:creationId xmlns:a16="http://schemas.microsoft.com/office/drawing/2014/main" id="{5ADCD759-8574-4BF7-8D61-F42F8D777F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09" name="Freeform: Shape 308">
              <a:extLst>
                <a:ext uri="{FF2B5EF4-FFF2-40B4-BE49-F238E27FC236}">
                  <a16:creationId xmlns:a16="http://schemas.microsoft.com/office/drawing/2014/main" id="{F9FF2898-7766-4AAA-BB7B-98152BD92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310" name="Graphic 157">
              <a:extLst>
                <a:ext uri="{FF2B5EF4-FFF2-40B4-BE49-F238E27FC236}">
                  <a16:creationId xmlns:a16="http://schemas.microsoft.com/office/drawing/2014/main" id="{6772461A-39ED-4360-BC68-A03B4AF483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2" name="Freeform: Shape 311">
                <a:extLst>
                  <a:ext uri="{FF2B5EF4-FFF2-40B4-BE49-F238E27FC236}">
                    <a16:creationId xmlns:a16="http://schemas.microsoft.com/office/drawing/2014/main" id="{9B6284FC-B212-4D37-8770-B0EB0ACE4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3" name="Freeform: Shape 312">
                <a:extLst>
                  <a:ext uri="{FF2B5EF4-FFF2-40B4-BE49-F238E27FC236}">
                    <a16:creationId xmlns:a16="http://schemas.microsoft.com/office/drawing/2014/main" id="{4C466275-A699-4D70-A49C-9BF550039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4" name="Freeform: Shape 313">
                <a:extLst>
                  <a:ext uri="{FF2B5EF4-FFF2-40B4-BE49-F238E27FC236}">
                    <a16:creationId xmlns:a16="http://schemas.microsoft.com/office/drawing/2014/main" id="{4EC394BD-2788-4638-AB2C-00CE4FA56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5" name="Freeform: Shape 314">
                <a:extLst>
                  <a:ext uri="{FF2B5EF4-FFF2-40B4-BE49-F238E27FC236}">
                    <a16:creationId xmlns:a16="http://schemas.microsoft.com/office/drawing/2014/main" id="{51E3F3E2-FFFC-4FAB-BF53-F8F288F86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6" name="Freeform: Shape 315">
                <a:extLst>
                  <a:ext uri="{FF2B5EF4-FFF2-40B4-BE49-F238E27FC236}">
                    <a16:creationId xmlns:a16="http://schemas.microsoft.com/office/drawing/2014/main" id="{981D2050-4B83-42BE-B5F1-8C6D6207B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7" name="Freeform: Shape 316">
                <a:extLst>
                  <a:ext uri="{FF2B5EF4-FFF2-40B4-BE49-F238E27FC236}">
                    <a16:creationId xmlns:a16="http://schemas.microsoft.com/office/drawing/2014/main" id="{BDB70601-D54E-40C8-96EC-DE68CB1B9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8" name="Freeform: Shape 317">
                <a:extLst>
                  <a:ext uri="{FF2B5EF4-FFF2-40B4-BE49-F238E27FC236}">
                    <a16:creationId xmlns:a16="http://schemas.microsoft.com/office/drawing/2014/main" id="{9CE9F037-9177-423C-B462-8AA40EBF8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1" name="Freeform: Shape 310">
              <a:extLst>
                <a:ext uri="{FF2B5EF4-FFF2-40B4-BE49-F238E27FC236}">
                  <a16:creationId xmlns:a16="http://schemas.microsoft.com/office/drawing/2014/main" id="{61CB571E-A07F-4170-A07D-F664B575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itle 5">
            <a:extLst>
              <a:ext uri="{FF2B5EF4-FFF2-40B4-BE49-F238E27FC236}">
                <a16:creationId xmlns:a16="http://schemas.microsoft.com/office/drawing/2014/main" id="{FFA69981-20E5-C867-FD6A-1EF4DD7077C5}"/>
              </a:ext>
            </a:extLst>
          </p:cNvPr>
          <p:cNvSpPr>
            <a:spLocks noGrp="1"/>
          </p:cNvSpPr>
          <p:nvPr>
            <p:ph type="ctrTitle"/>
          </p:nvPr>
        </p:nvSpPr>
        <p:spPr>
          <a:xfrm>
            <a:off x="1188802" y="3498177"/>
            <a:ext cx="9805016" cy="2646916"/>
          </a:xfrm>
        </p:spPr>
        <p:txBody>
          <a:bodyPr vert="horz" lIns="91440" tIns="45720" rIns="91440" bIns="45720" rtlCol="0" anchor="ctr">
            <a:normAutofit/>
          </a:bodyPr>
          <a:lstStyle/>
          <a:p>
            <a:pPr algn="ctr"/>
            <a:r>
              <a:rPr lang="en-US" sz="5400" kern="1200">
                <a:solidFill>
                  <a:schemeClr val="tx2"/>
                </a:solidFill>
                <a:latin typeface="+mj-lt"/>
                <a:ea typeface="+mj-ea"/>
                <a:cs typeface="+mj-cs"/>
              </a:rPr>
              <a:t>Cross-Validation</a:t>
            </a:r>
          </a:p>
        </p:txBody>
      </p:sp>
      <p:grpSp>
        <p:nvGrpSpPr>
          <p:cNvPr id="320" name="Cross">
            <a:extLst>
              <a:ext uri="{FF2B5EF4-FFF2-40B4-BE49-F238E27FC236}">
                <a16:creationId xmlns:a16="http://schemas.microsoft.com/office/drawing/2014/main" id="{787E7F45-6639-4E33-B60A-B8079DCB96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22140" y="502830"/>
            <a:ext cx="118872" cy="118872"/>
            <a:chOff x="1175347" y="3733800"/>
            <a:chExt cx="118872" cy="118872"/>
          </a:xfrm>
        </p:grpSpPr>
        <p:cxnSp>
          <p:nvCxnSpPr>
            <p:cNvPr id="321" name="Straight Connector 320">
              <a:extLst>
                <a:ext uri="{FF2B5EF4-FFF2-40B4-BE49-F238E27FC236}">
                  <a16:creationId xmlns:a16="http://schemas.microsoft.com/office/drawing/2014/main" id="{780F0D0C-00F2-4F23-8B39-69A68B3949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22" name="Straight Connector 321">
              <a:extLst>
                <a:ext uri="{FF2B5EF4-FFF2-40B4-BE49-F238E27FC236}">
                  <a16:creationId xmlns:a16="http://schemas.microsoft.com/office/drawing/2014/main" id="{8DE85C82-ABE9-4A9C-A5DB-5C970FBE5C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116249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8018B0-5E91-7AF7-E1D6-B2F4D73BDA47}"/>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C496BA62-2F56-9369-0482-ED8A95B6B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EB4FF0F8-5FB9-F7EE-FA63-BFFB94F232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15544B35-38E5-9B8D-83FE-2649E5DC2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A6005303-DBF9-AD14-6E90-4609D0029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4E33ED4B-868D-02F5-1868-5D918992AF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27A25C69-AE7B-7ECB-B1D4-00433026D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1FA74F7-A8B4-C817-6A0B-4992A19C5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4E2F7385-1CAE-2305-2A82-3FF73BEB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F6E8E360-5E64-1BE6-8C70-1EEE4AD95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D90863F8-3538-FF63-64F2-002ECCD6C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F8E1BAD-284F-660C-6A8D-14F32FDC1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EF1BB6E-6994-CE11-6CF1-E218EF08A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9786FC73-C437-C273-F4C2-1ACAE0F204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6E60F087-E0D1-F7C0-F9F6-8531D8569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A13E19B-7373-BE24-FE49-130F0868A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45F0A3B1-1342-B531-997F-99BC27BE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1CF2725A-5E57-1566-ABFD-9068F5F9F3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7BEF6919-6BA1-629E-80BC-9D55BA335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D97B66A3-FF24-9B60-445F-300B98403A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7BE8FE8B-D7F4-ADA7-0E0E-1FA57274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F6A48EB4-97CE-386F-FE39-64B5AD78B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4C796DF1-A102-1EC3-7F6E-F0B6EB162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753741C1-4293-5FC3-4A57-AA5F9E50D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4E0938EA-B9DA-4A84-C3BD-E8A30D212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E10179F6-643C-C134-84B4-15D7D55C8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8EFB1C53-133D-8968-08A0-1E64EADD8F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05BB99ED-8F7C-B3E7-B174-3C7FEB261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6E9E6176-5D1D-5216-D433-CF4134365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17AD8E1C-6B2D-DA78-6D18-5DED166E5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E5FFC245-0717-DA68-B559-BCFCA2254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A2207691-5E88-E371-43EB-50E3139E0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4DA71718-27EC-48D8-74F5-40A02BF9425C}"/>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dirty="0"/>
              <a:t>What</a:t>
            </a:r>
            <a:r>
              <a:rPr lang="en-US" dirty="0">
                <a:ea typeface="+mj-lt"/>
                <a:cs typeface="+mj-lt"/>
              </a:rPr>
              <a:t> is  cross-validation?</a:t>
            </a:r>
            <a:endParaRPr lang="en-US" kern="1200" dirty="0">
              <a:latin typeface="+mj-lt"/>
              <a:cs typeface="Posterama"/>
            </a:endParaRPr>
          </a:p>
        </p:txBody>
      </p:sp>
      <p:grpSp>
        <p:nvGrpSpPr>
          <p:cNvPr id="111" name="Bottom Right">
            <a:extLst>
              <a:ext uri="{FF2B5EF4-FFF2-40B4-BE49-F238E27FC236}">
                <a16:creationId xmlns:a16="http://schemas.microsoft.com/office/drawing/2014/main" id="{13508E6B-29DA-D10B-EBE2-2BC2428173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E6BB6681-3405-8BCE-5F06-9A0EB241DB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748721C4-082D-522C-7CB4-6488D805863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75A74ED2-372E-EA19-F8D9-5288007228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4AA09BC2-4468-C66D-DEAE-1B861EBA32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7082EC23-648C-8BB5-A261-24C18862D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94CA7955-7BC4-D577-5596-AACCC743E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6D8202B8-AD85-7761-7E55-5A96048DD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D59C6BBB-76A7-784B-C94F-8315144EA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F8D42BD3-AD91-DFD3-B3D8-6DAC09D9E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89EC2A41-3BB6-79CA-5C91-9F201C484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78F9C136-8851-C65B-C351-8ED5582D1785}"/>
              </a:ext>
            </a:extLst>
          </p:cNvPr>
          <p:cNvSpPr>
            <a:spLocks noGrp="1"/>
          </p:cNvSpPr>
          <p:nvPr>
            <p:ph idx="1"/>
          </p:nvPr>
        </p:nvSpPr>
        <p:spPr>
          <a:xfrm>
            <a:off x="1185754" y="2384474"/>
            <a:ext cx="9987523" cy="3728613"/>
          </a:xfrm>
          <a:prstGeom prst="roundRect">
            <a:avLst/>
          </a:prstGeom>
        </p:spPr>
        <p:txBody>
          <a:bodyPr vert="horz" lIns="91440" tIns="45720" rIns="91440" bIns="45720" rtlCol="0" anchor="t">
            <a:normAutofit/>
          </a:bodyPr>
          <a:lstStyle/>
          <a:p>
            <a:pPr indent="-228600" algn="just">
              <a:lnSpc>
                <a:spcPct val="150000"/>
              </a:lnSpc>
              <a:buFont typeface="Avenir Next LT Pro" panose="020B0504020202020204" pitchFamily="34" charset="0"/>
              <a:buChar char="+"/>
            </a:pPr>
            <a:r>
              <a:rPr lang="en-US" dirty="0">
                <a:latin typeface="Avenir Next LT Pro"/>
                <a:ea typeface="+mn-lt"/>
                <a:cs typeface="+mn-lt"/>
              </a:rPr>
              <a:t>Cross-validation</a:t>
            </a:r>
            <a:r>
              <a:rPr lang="en-US" dirty="0">
                <a:ea typeface="+mn-lt"/>
                <a:cs typeface="+mn-lt"/>
              </a:rPr>
              <a:t> is one of the most important concepts in machine learning. This is because it allows us to create models capable of generalization – that is, capable of creating consistent predictions even on data not belonging to the training set.</a:t>
            </a:r>
          </a:p>
          <a:p>
            <a:pPr indent="-228600" algn="just">
              <a:lnSpc>
                <a:spcPct val="150000"/>
              </a:lnSpc>
              <a:buFont typeface="Avenir Next LT Pro" panose="020B0504020202020204" pitchFamily="34" charset="0"/>
              <a:buChar char="+"/>
            </a:pPr>
            <a:r>
              <a:rPr lang="en-US" dirty="0">
                <a:ea typeface="+mn-lt"/>
                <a:cs typeface="+mn-lt"/>
              </a:rPr>
              <a:t>Cross-validation means dividing our training data into different portions and testing our model on a subset of these portions. The test set continues to be used for the final evaluation, while the model performances are evaluated on the portions generated by the cross-validation. This method is called K-Fold cross-validation.</a:t>
            </a:r>
          </a:p>
        </p:txBody>
      </p:sp>
      <p:sp>
        <p:nvSpPr>
          <p:cNvPr id="7" name="Slide Number Placeholder 6">
            <a:extLst>
              <a:ext uri="{FF2B5EF4-FFF2-40B4-BE49-F238E27FC236}">
                <a16:creationId xmlns:a16="http://schemas.microsoft.com/office/drawing/2014/main" id="{31AE6C34-5855-0BA9-A58E-77DF9265B4EE}"/>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33</a:t>
            </a:fld>
            <a:endParaRPr lang="en-US" cap="all">
              <a:cs typeface="Segoe UI Semilight" panose="020B0402040204020203" pitchFamily="34" charset="0"/>
            </a:endParaRPr>
          </a:p>
        </p:txBody>
      </p:sp>
    </p:spTree>
    <p:extLst>
      <p:ext uri="{BB962C8B-B14F-4D97-AF65-F5344CB8AC3E}">
        <p14:creationId xmlns:p14="http://schemas.microsoft.com/office/powerpoint/2010/main" val="1198713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Rectangle 14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1" name="Freeform: Shape 15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2" name="Freeform: Shape 151">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3" name="Freeform: Shape 152">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54"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2" name="Freeform: Shape 21">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55" name="Freeform: Shape 15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5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1" name="Freeform: Shape 30">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7" name="Freeform: Shape 156">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58" name="Rectangle 15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9" name="Rectangle 15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0" name="Top left">
            <a:extLst>
              <a:ext uri="{FF2B5EF4-FFF2-40B4-BE49-F238E27FC236}">
                <a16:creationId xmlns:a16="http://schemas.microsoft.com/office/drawing/2014/main" id="{30C2D420-03A9-4AB5-9C8A-784654664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4" name="Freeform: Shape 43">
              <a:extLst>
                <a:ext uri="{FF2B5EF4-FFF2-40B4-BE49-F238E27FC236}">
                  <a16:creationId xmlns:a16="http://schemas.microsoft.com/office/drawing/2014/main" id="{8ACABB24-F7CD-4FB6-ADC2-BA8B6090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5" name="Freeform: Shape 44">
              <a:extLst>
                <a:ext uri="{FF2B5EF4-FFF2-40B4-BE49-F238E27FC236}">
                  <a16:creationId xmlns:a16="http://schemas.microsoft.com/office/drawing/2014/main" id="{F63CD70C-B739-42A7-9846-79FB2804E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C0BC00AE-5BBE-4063-8F83-D4A141B48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3EECB1B8-9A34-47D7-B4F5-0D8B80D86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DCDCDB07-106E-4AD6-8CD4-927831694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7283BD4B-51FB-4643-A52C-2E4111966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5F1AD6CE-5252-4F04-9CA4-6B5B26CB7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6FBA2D29-8DB1-44B7-8310-7FA36270A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61" name="Title 1">
            <a:extLst>
              <a:ext uri="{FF2B5EF4-FFF2-40B4-BE49-F238E27FC236}">
                <a16:creationId xmlns:a16="http://schemas.microsoft.com/office/drawing/2014/main" id="{6B8702B5-A141-20CB-485C-A71A34E7FECA}"/>
              </a:ext>
            </a:extLst>
          </p:cNvPr>
          <p:cNvSpPr>
            <a:spLocks noGrp="1"/>
          </p:cNvSpPr>
          <p:nvPr>
            <p:ph type="title"/>
          </p:nvPr>
        </p:nvSpPr>
        <p:spPr>
          <a:xfrm>
            <a:off x="1198181" y="168425"/>
            <a:ext cx="4795282" cy="2091782"/>
          </a:xfrm>
        </p:spPr>
        <p:txBody>
          <a:bodyPr vert="horz" lIns="91440" tIns="45720" rIns="91440" bIns="45720" rtlCol="0" anchor="ctr">
            <a:normAutofit/>
          </a:bodyPr>
          <a:lstStyle/>
          <a:p>
            <a:r>
              <a:rPr lang="en-US" dirty="0">
                <a:cs typeface="Posterama"/>
              </a:rPr>
              <a:t>Cross-Validation</a:t>
            </a:r>
            <a:endParaRPr lang="en-US" sz="4400" kern="1200" dirty="0">
              <a:solidFill>
                <a:schemeClr val="tx2"/>
              </a:solidFill>
              <a:latin typeface="+mj-lt"/>
              <a:ea typeface="+mj-ea"/>
              <a:cs typeface="+mj-cs"/>
            </a:endParaRPr>
          </a:p>
        </p:txBody>
      </p:sp>
      <p:pic>
        <p:nvPicPr>
          <p:cNvPr id="6" name="Content Placeholder 5" descr="Source: Sklearn (BSD license)">
            <a:extLst>
              <a:ext uri="{FF2B5EF4-FFF2-40B4-BE49-F238E27FC236}">
                <a16:creationId xmlns:a16="http://schemas.microsoft.com/office/drawing/2014/main" id="{AE4F0AD7-5921-7314-D7F9-95EF671E66D2}"/>
              </a:ext>
            </a:extLst>
          </p:cNvPr>
          <p:cNvPicPr>
            <a:picLocks noChangeAspect="1"/>
          </p:cNvPicPr>
          <p:nvPr/>
        </p:nvPicPr>
        <p:blipFill>
          <a:blip r:embed="rId2"/>
          <a:stretch>
            <a:fillRect/>
          </a:stretch>
        </p:blipFill>
        <p:spPr>
          <a:xfrm>
            <a:off x="3208331" y="2396732"/>
            <a:ext cx="5824744" cy="3902579"/>
          </a:xfrm>
          <a:prstGeom prst="rect">
            <a:avLst/>
          </a:prstGeom>
        </p:spPr>
      </p:pic>
      <p:grpSp>
        <p:nvGrpSpPr>
          <p:cNvPr id="163" name="Bottom Right">
            <a:extLst>
              <a:ext uri="{FF2B5EF4-FFF2-40B4-BE49-F238E27FC236}">
                <a16:creationId xmlns:a16="http://schemas.microsoft.com/office/drawing/2014/main" id="{B1974323-6061-403E-B0D1-A73F283752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64" name="Freeform: Shape 163">
              <a:extLst>
                <a:ext uri="{FF2B5EF4-FFF2-40B4-BE49-F238E27FC236}">
                  <a16:creationId xmlns:a16="http://schemas.microsoft.com/office/drawing/2014/main" id="{8361968C-F531-4231-BBDC-3415177EA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5" name="Graphic 157">
              <a:extLst>
                <a:ext uri="{FF2B5EF4-FFF2-40B4-BE49-F238E27FC236}">
                  <a16:creationId xmlns:a16="http://schemas.microsoft.com/office/drawing/2014/main" id="{E72294A1-7036-4100-8596-574E6EEB0BB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7" name="Freeform: Shape 56">
                <a:extLst>
                  <a:ext uri="{FF2B5EF4-FFF2-40B4-BE49-F238E27FC236}">
                    <a16:creationId xmlns:a16="http://schemas.microsoft.com/office/drawing/2014/main" id="{BEDBF857-3C89-44F9-9C0D-B5439C63DB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3F3B354C-0CC2-421F-89E2-6AA4EB15C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0AB573DB-6079-4DBA-A027-A37A6FB6E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BCBCC42A-F810-45E8-A0E4-7659F0B3E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772F30E3-9A21-43C2-97B8-2209BE7D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A2E54461-65B3-4F28-9F39-F68AE0C7E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542231B2-F2ED-49B7-A9A1-60A0C3A31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5" name="Freeform: Shape 164">
              <a:extLst>
                <a:ext uri="{FF2B5EF4-FFF2-40B4-BE49-F238E27FC236}">
                  <a16:creationId xmlns:a16="http://schemas.microsoft.com/office/drawing/2014/main" id="{7A628F82-CF87-44D1-A6D8-8C000BFE63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Slide Number Placeholder 3">
            <a:extLst>
              <a:ext uri="{FF2B5EF4-FFF2-40B4-BE49-F238E27FC236}">
                <a16:creationId xmlns:a16="http://schemas.microsoft.com/office/drawing/2014/main" id="{AB4AAD6E-7F7E-20CD-767B-9A393C8B291B}"/>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34</a:t>
            </a:fld>
            <a:endParaRPr lang="en-US" cap="all">
              <a:cs typeface="Segoe UI Semilight" panose="020B0402040204020203" pitchFamily="34" charset="0"/>
            </a:endParaRPr>
          </a:p>
        </p:txBody>
      </p:sp>
    </p:spTree>
    <p:extLst>
      <p:ext uri="{BB962C8B-B14F-4D97-AF65-F5344CB8AC3E}">
        <p14:creationId xmlns:p14="http://schemas.microsoft.com/office/powerpoint/2010/main" val="300018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E10C-5C79-492D-176F-C6BCC290DEBE}"/>
              </a:ext>
            </a:extLst>
          </p:cNvPr>
          <p:cNvSpPr>
            <a:spLocks noGrp="1"/>
          </p:cNvSpPr>
          <p:nvPr>
            <p:ph type="title"/>
          </p:nvPr>
        </p:nvSpPr>
        <p:spPr>
          <a:xfrm>
            <a:off x="1198181" y="5039611"/>
            <a:ext cx="9988166" cy="1495403"/>
          </a:xfrm>
        </p:spPr>
        <p:txBody>
          <a:bodyPr lIns="91440" tIns="45720" rIns="91440" bIns="45720" anchor="ctr"/>
          <a:lstStyle/>
          <a:p>
            <a:r>
              <a:rPr lang="en-US" dirty="0">
                <a:cs typeface="Posterama"/>
              </a:rPr>
              <a:t>K-Fold Cross-Validation</a:t>
            </a:r>
            <a:endParaRPr lang="en-US" dirty="0"/>
          </a:p>
        </p:txBody>
      </p:sp>
      <p:sp>
        <p:nvSpPr>
          <p:cNvPr id="4" name="Slide Number Placeholder 3">
            <a:extLst>
              <a:ext uri="{FF2B5EF4-FFF2-40B4-BE49-F238E27FC236}">
                <a16:creationId xmlns:a16="http://schemas.microsoft.com/office/drawing/2014/main" id="{2AF820B9-B3C2-0DC1-3461-98750DC184C4}"/>
              </a:ext>
            </a:extLst>
          </p:cNvPr>
          <p:cNvSpPr>
            <a:spLocks noGrp="1"/>
          </p:cNvSpPr>
          <p:nvPr>
            <p:ph type="sldNum" sz="quarter" idx="12"/>
          </p:nvPr>
        </p:nvSpPr>
        <p:spPr/>
        <p:txBody>
          <a:bodyPr/>
          <a:lstStyle/>
          <a:p>
            <a:fld id="{73B850FF-6169-4056-8077-06FFA93A5366}" type="slidenum">
              <a:rPr lang="en-US" smtClean="0"/>
              <a:pPr/>
              <a:t>35</a:t>
            </a:fld>
            <a:endParaRPr lang="en-US"/>
          </a:p>
        </p:txBody>
      </p:sp>
      <p:pic>
        <p:nvPicPr>
          <p:cNvPr id="6" name="Content Placeholder 5" descr="Source: Sklearn (BSD license)">
            <a:extLst>
              <a:ext uri="{FF2B5EF4-FFF2-40B4-BE49-F238E27FC236}">
                <a16:creationId xmlns:a16="http://schemas.microsoft.com/office/drawing/2014/main" id="{6FD56B79-5966-83B3-FAE6-EA926F5D011D}"/>
              </a:ext>
            </a:extLst>
          </p:cNvPr>
          <p:cNvPicPr>
            <a:picLocks noGrp="1" noChangeAspect="1"/>
          </p:cNvPicPr>
          <p:nvPr>
            <p:ph sz="quarter" idx="13"/>
          </p:nvPr>
        </p:nvPicPr>
        <p:blipFill>
          <a:blip r:embed="rId2"/>
          <a:stretch>
            <a:fillRect/>
          </a:stretch>
        </p:blipFill>
        <p:spPr>
          <a:xfrm>
            <a:off x="2956090" y="501650"/>
            <a:ext cx="6279819" cy="4349750"/>
          </a:xfrm>
          <a:prstGeom prst="rect">
            <a:avLst/>
          </a:prstGeom>
        </p:spPr>
      </p:pic>
    </p:spTree>
    <p:extLst>
      <p:ext uri="{BB962C8B-B14F-4D97-AF65-F5344CB8AC3E}">
        <p14:creationId xmlns:p14="http://schemas.microsoft.com/office/powerpoint/2010/main" val="1193623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F9B1D76-03F2-436A-9708-6B223EA28E13}"/>
              </a:ext>
            </a:extLst>
          </p:cNvPr>
          <p:cNvSpPr>
            <a:spLocks noGrp="1"/>
          </p:cNvSpPr>
          <p:nvPr>
            <p:ph type="ctrTitle"/>
          </p:nvPr>
        </p:nvSpPr>
        <p:spPr>
          <a:xfrm>
            <a:off x="996275" y="4098524"/>
            <a:ext cx="5996628" cy="2226076"/>
          </a:xfrm>
        </p:spPr>
        <p:txBody>
          <a:bodyPr/>
          <a:lstStyle/>
          <a:p>
            <a:r>
              <a:rPr lang="en-US"/>
              <a:t>Thank You</a:t>
            </a:r>
          </a:p>
        </p:txBody>
      </p:sp>
      <p:sp>
        <p:nvSpPr>
          <p:cNvPr id="7" name="Slide Number Placeholder 6">
            <a:extLst>
              <a:ext uri="{FF2B5EF4-FFF2-40B4-BE49-F238E27FC236}">
                <a16:creationId xmlns:a16="http://schemas.microsoft.com/office/drawing/2014/main" id="{A61B86B7-24ED-4261-979C-42CCFAC83F1D}"/>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36</a:t>
            </a:fld>
            <a:endParaRPr lang="en-US"/>
          </a:p>
        </p:txBody>
      </p:sp>
      <p:pic>
        <p:nvPicPr>
          <p:cNvPr id="36" name="Picture Placeholder 35" descr="Picture of a yacht sailing on the water at sunset">
            <a:extLst>
              <a:ext uri="{FF2B5EF4-FFF2-40B4-BE49-F238E27FC236}">
                <a16:creationId xmlns:a16="http://schemas.microsoft.com/office/drawing/2014/main" id="{BB3E2B51-62E1-4C2D-86B7-1C4FF75F21C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19842" y="0"/>
            <a:ext cx="11084189" cy="3854030"/>
          </a:xfrm>
        </p:spPr>
      </p:pic>
    </p:spTree>
    <p:extLst>
      <p:ext uri="{BB962C8B-B14F-4D97-AF65-F5344CB8AC3E}">
        <p14:creationId xmlns:p14="http://schemas.microsoft.com/office/powerpoint/2010/main" val="168474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05E14710-B20D-424F-9465-E0427970E3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2857F0CF-E215-4235-B086-916830B96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5E06EA72-1DD7-4343-9768-D1089D183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26465186-B0EF-4443-AA37-CD37F259E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235EA6BD-3484-4D72-8838-3DA1757700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62088E30-E17C-40A3-876F-C79A7BDFE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7A3A6DD2-FE8F-4861-81EA-E1A5BB6B5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9E9FFAA5-21C1-4B65-9DA9-24DFCC45C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4FECE28E-7EEC-4B45-B573-BCAE111FC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02C7D812-0771-4D00-92C7-CB0E83EE75A5}"/>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kern="1200">
                <a:solidFill>
                  <a:schemeClr val="tx2"/>
                </a:solidFill>
                <a:latin typeface="+mj-lt"/>
                <a:ea typeface="+mj-ea"/>
                <a:cs typeface="+mj-cs"/>
              </a:rPr>
              <a:t>What is Fine-Tuning?</a:t>
            </a:r>
          </a:p>
        </p:txBody>
      </p:sp>
      <p:grpSp>
        <p:nvGrpSpPr>
          <p:cNvPr id="111" name="Bottom Right">
            <a:extLst>
              <a:ext uri="{FF2B5EF4-FFF2-40B4-BE49-F238E27FC236}">
                <a16:creationId xmlns:a16="http://schemas.microsoft.com/office/drawing/2014/main" id="{33E292A1-440C-41B6-AECE-499683C5C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336D22F2-5BE5-4299-B3C4-06B3823F9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D126EE8D-7318-40DC-AE0F-120FD040C8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CBE7795C-A860-4C9B-BC23-1FBEDEBE5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F569E8A3-064F-490D-A574-DE37DCF5D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1F5D334B-EA10-488A-ACEF-359FC7313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671E9F15-20FF-466A-8976-CB9AEDC36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3F6396EF-4FA3-4C64-A4AB-AAFD68045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97498B4E-B548-4846-A943-8C077647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15E991F3-4EDE-4EF1-A611-12F3BCB02A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62FCF0CC-5B63-496D-B9A8-AF0233757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02338824-BECA-4FA6-8497-F1FDE9B960EF}"/>
              </a:ext>
            </a:extLst>
          </p:cNvPr>
          <p:cNvSpPr>
            <a:spLocks noGrp="1"/>
          </p:cNvSpPr>
          <p:nvPr>
            <p:ph idx="1"/>
          </p:nvPr>
        </p:nvSpPr>
        <p:spPr>
          <a:xfrm>
            <a:off x="1185754" y="2384474"/>
            <a:ext cx="9987523" cy="3728613"/>
          </a:xfrm>
          <a:prstGeom prst="roundRect">
            <a:avLst/>
          </a:prstGeom>
        </p:spPr>
        <p:txBody>
          <a:bodyPr vert="horz" lIns="91440" tIns="45720" rIns="91440" bIns="45720" rtlCol="0" anchor="t">
            <a:normAutofit/>
          </a:bodyPr>
          <a:lstStyle/>
          <a:p>
            <a:pPr indent="-228600" algn="just">
              <a:lnSpc>
                <a:spcPct val="150000"/>
              </a:lnSpc>
              <a:buFont typeface="Avenir Next LT Pro" panose="020B0504020202020204" pitchFamily="34" charset="0"/>
              <a:buChar char="+"/>
            </a:pPr>
            <a:r>
              <a:rPr lang="en-US">
                <a:latin typeface="Avenir Next LT Pro"/>
                <a:ea typeface="+mn-lt"/>
                <a:cs typeface="+mn-lt"/>
              </a:rPr>
              <a:t>Fine-tuning is the process of taking an already trained or pre-trained machine learning model and further training it on a smaller, targeted data set so it can perform specialized tasks. </a:t>
            </a:r>
            <a:endParaRPr lang="en-US">
              <a:latin typeface="Avenir Next LT Pro"/>
            </a:endParaRPr>
          </a:p>
          <a:p>
            <a:pPr indent="-228600" algn="just">
              <a:lnSpc>
                <a:spcPct val="150000"/>
              </a:lnSpc>
              <a:buFont typeface="Avenir Next LT Pro" panose="020B0504020202020204" pitchFamily="34" charset="0"/>
              <a:buChar char="+"/>
            </a:pPr>
            <a:r>
              <a:rPr lang="en-US">
                <a:latin typeface="Avenir Next LT Pro"/>
                <a:ea typeface="+mn-lt"/>
                <a:cs typeface="+mn-lt"/>
              </a:rPr>
              <a:t>Fine-tuning enables developers to save time and money by building on existing models instead of creating new ones.</a:t>
            </a:r>
          </a:p>
          <a:p>
            <a:pPr indent="-228600" algn="just">
              <a:lnSpc>
                <a:spcPct val="150000"/>
              </a:lnSpc>
              <a:buFont typeface="Avenir Next LT Pro" panose="020B0504020202020204" pitchFamily="34" charset="0"/>
              <a:buChar char="+"/>
            </a:pPr>
            <a:r>
              <a:rPr lang="en-US">
                <a:latin typeface="Avenir Next LT Pro"/>
              </a:rPr>
              <a:t>For</a:t>
            </a:r>
            <a:r>
              <a:rPr lang="en-US">
                <a:latin typeface="Avenir Next LT Pro"/>
                <a:ea typeface="+mn-lt"/>
                <a:cs typeface="+mn-lt"/>
              </a:rPr>
              <a:t> example, a pre-trained LLM model might have a general grasp of English, but a law firm may fine-tune it to understand legal jargon specifically.</a:t>
            </a:r>
            <a:endParaRPr lang="en-US">
              <a:latin typeface="Avenir Next LT Pro"/>
            </a:endParaRPr>
          </a:p>
        </p:txBody>
      </p:sp>
      <p:sp>
        <p:nvSpPr>
          <p:cNvPr id="7" name="Slide Number Placeholder 6">
            <a:extLst>
              <a:ext uri="{FF2B5EF4-FFF2-40B4-BE49-F238E27FC236}">
                <a16:creationId xmlns:a16="http://schemas.microsoft.com/office/drawing/2014/main" id="{00959A09-3D6B-4D8D-AB3E-BB106DC088E2}"/>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4</a:t>
            </a:fld>
            <a:endParaRPr lang="en-US" cap="all">
              <a:cs typeface="Segoe UI Semilight" panose="020B0402040204020203" pitchFamily="34" charset="0"/>
            </a:endParaRPr>
          </a:p>
        </p:txBody>
      </p:sp>
    </p:spTree>
    <p:extLst>
      <p:ext uri="{BB962C8B-B14F-4D97-AF65-F5344CB8AC3E}">
        <p14:creationId xmlns:p14="http://schemas.microsoft.com/office/powerpoint/2010/main" val="83223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77428-03BE-4A3D-F714-F36FDFFAAA4B}"/>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E7861736-E8B1-814C-B8FF-6E7DB4A2713E}"/>
              </a:ext>
            </a:extLst>
          </p:cNvPr>
          <p:cNvSpPr>
            <a:spLocks noGrp="1"/>
          </p:cNvSpPr>
          <p:nvPr>
            <p:ph type="title"/>
          </p:nvPr>
        </p:nvSpPr>
        <p:spPr>
          <a:xfrm>
            <a:off x="1198182" y="559814"/>
            <a:ext cx="9795636" cy="1335662"/>
          </a:xfrm>
        </p:spPr>
        <p:txBody>
          <a:bodyPr lIns="91440" tIns="45720" rIns="91440" bIns="45720" anchor="t"/>
          <a:lstStyle/>
          <a:p>
            <a:r>
              <a:rPr lang="en-US"/>
              <a:t>Types of Fine-Tuning</a:t>
            </a:r>
          </a:p>
        </p:txBody>
      </p:sp>
      <p:sp>
        <p:nvSpPr>
          <p:cNvPr id="11" name="Text Placeholder 10">
            <a:extLst>
              <a:ext uri="{FF2B5EF4-FFF2-40B4-BE49-F238E27FC236}">
                <a16:creationId xmlns:a16="http://schemas.microsoft.com/office/drawing/2014/main" id="{97E21A8E-4441-FF26-D324-69B295CBED5F}"/>
              </a:ext>
            </a:extLst>
          </p:cNvPr>
          <p:cNvSpPr>
            <a:spLocks noGrp="1"/>
          </p:cNvSpPr>
          <p:nvPr>
            <p:ph type="body" sz="quarter" idx="13"/>
          </p:nvPr>
        </p:nvSpPr>
        <p:spPr>
          <a:xfrm>
            <a:off x="1327091" y="2107496"/>
            <a:ext cx="9667381" cy="607011"/>
          </a:xfrm>
        </p:spPr>
        <p:txBody>
          <a:bodyPr lIns="91440" tIns="45720" rIns="91440" bIns="45720" anchor="t"/>
          <a:lstStyle/>
          <a:p>
            <a:pPr algn="just"/>
            <a:r>
              <a:rPr lang="en-US"/>
              <a:t>Feature</a:t>
            </a:r>
            <a:r>
              <a:rPr lang="en-US">
                <a:ea typeface="+mn-lt"/>
                <a:cs typeface="+mn-lt"/>
              </a:rPr>
              <a:t> extraction fine-tuning</a:t>
            </a:r>
            <a:endParaRPr lang="en-US"/>
          </a:p>
        </p:txBody>
      </p:sp>
      <p:sp>
        <p:nvSpPr>
          <p:cNvPr id="10" name="Content Placeholder 9">
            <a:extLst>
              <a:ext uri="{FF2B5EF4-FFF2-40B4-BE49-F238E27FC236}">
                <a16:creationId xmlns:a16="http://schemas.microsoft.com/office/drawing/2014/main" id="{27A8B657-AC1B-A4F9-A705-EBAB86358DE9}"/>
              </a:ext>
            </a:extLst>
          </p:cNvPr>
          <p:cNvSpPr>
            <a:spLocks noGrp="1"/>
          </p:cNvSpPr>
          <p:nvPr>
            <p:ph idx="1"/>
          </p:nvPr>
        </p:nvSpPr>
        <p:spPr>
          <a:xfrm>
            <a:off x="1195281" y="2717782"/>
            <a:ext cx="9797345" cy="3365605"/>
          </a:xfrm>
          <a:prstGeom prst="roundRect">
            <a:avLst/>
          </a:prstGeom>
        </p:spPr>
        <p:txBody>
          <a:bodyPr lIns="91440" tIns="45720" rIns="91440" bIns="45720" anchor="t">
            <a:normAutofit/>
          </a:bodyPr>
          <a:lstStyle/>
          <a:p>
            <a:pPr algn="just">
              <a:lnSpc>
                <a:spcPct val="150000"/>
              </a:lnSpc>
            </a:pPr>
            <a:r>
              <a:rPr lang="en-US">
                <a:latin typeface="Avenir Next LT Pro"/>
              </a:rPr>
              <a:t>Feature</a:t>
            </a:r>
            <a:r>
              <a:rPr lang="en-US">
                <a:latin typeface="Avenir Next LT Pro"/>
                <a:ea typeface="+mn-lt"/>
                <a:cs typeface="+mn-lt"/>
              </a:rPr>
              <a:t> extraction fine-tuning, sometimes referred to as parameter-efficient fine-tuning, “freezes” the top layers of the model while the final layers train on the specified data set. This keeps most of the existing model intact, making it more computationally efficient. </a:t>
            </a:r>
            <a:endParaRPr lang="en-US">
              <a:latin typeface="Avenir Next LT Pro"/>
            </a:endParaRPr>
          </a:p>
        </p:txBody>
      </p:sp>
      <p:sp>
        <p:nvSpPr>
          <p:cNvPr id="16" name="Slide Number Placeholder 15">
            <a:extLst>
              <a:ext uri="{FF2B5EF4-FFF2-40B4-BE49-F238E27FC236}">
                <a16:creationId xmlns:a16="http://schemas.microsoft.com/office/drawing/2014/main" id="{0BD95190-4BAC-E074-39EC-FF676F58960F}"/>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5</a:t>
            </a:fld>
            <a:endParaRPr lang="en-US"/>
          </a:p>
        </p:txBody>
      </p:sp>
    </p:spTree>
    <p:extLst>
      <p:ext uri="{BB962C8B-B14F-4D97-AF65-F5344CB8AC3E}">
        <p14:creationId xmlns:p14="http://schemas.microsoft.com/office/powerpoint/2010/main" val="60893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658A2-C27C-1D8D-E98A-27897BCC8BB7}"/>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BB12FFF-C9AD-6550-EB8D-B843B9FA65B3}"/>
              </a:ext>
            </a:extLst>
          </p:cNvPr>
          <p:cNvSpPr>
            <a:spLocks noGrp="1"/>
          </p:cNvSpPr>
          <p:nvPr>
            <p:ph type="title"/>
          </p:nvPr>
        </p:nvSpPr>
        <p:spPr>
          <a:xfrm>
            <a:off x="1198182" y="559814"/>
            <a:ext cx="9795636" cy="1335662"/>
          </a:xfrm>
        </p:spPr>
        <p:txBody>
          <a:bodyPr lIns="91440" tIns="45720" rIns="91440" bIns="45720" anchor="t"/>
          <a:lstStyle/>
          <a:p>
            <a:r>
              <a:rPr lang="en-US"/>
              <a:t>Types of Fine-Tuning</a:t>
            </a:r>
          </a:p>
        </p:txBody>
      </p:sp>
      <p:sp>
        <p:nvSpPr>
          <p:cNvPr id="11" name="Text Placeholder 10">
            <a:extLst>
              <a:ext uri="{FF2B5EF4-FFF2-40B4-BE49-F238E27FC236}">
                <a16:creationId xmlns:a16="http://schemas.microsoft.com/office/drawing/2014/main" id="{352FD4CB-8D87-F09A-005E-CB548D82DD5D}"/>
              </a:ext>
            </a:extLst>
          </p:cNvPr>
          <p:cNvSpPr>
            <a:spLocks noGrp="1"/>
          </p:cNvSpPr>
          <p:nvPr>
            <p:ph type="body" sz="quarter" idx="13"/>
          </p:nvPr>
        </p:nvSpPr>
        <p:spPr>
          <a:xfrm>
            <a:off x="1327091" y="2107496"/>
            <a:ext cx="9667381" cy="607011"/>
          </a:xfrm>
        </p:spPr>
        <p:txBody>
          <a:bodyPr lIns="91440" tIns="45720" rIns="91440" bIns="45720" anchor="t"/>
          <a:lstStyle/>
          <a:p>
            <a:r>
              <a:rPr lang="en-US"/>
              <a:t>Full</a:t>
            </a:r>
            <a:r>
              <a:rPr lang="en-US">
                <a:ea typeface="+mn-lt"/>
                <a:cs typeface="+mn-lt"/>
              </a:rPr>
              <a:t> model fine-tuning</a:t>
            </a:r>
            <a:endParaRPr lang="en-US"/>
          </a:p>
        </p:txBody>
      </p:sp>
      <p:sp>
        <p:nvSpPr>
          <p:cNvPr id="10" name="Content Placeholder 9">
            <a:extLst>
              <a:ext uri="{FF2B5EF4-FFF2-40B4-BE49-F238E27FC236}">
                <a16:creationId xmlns:a16="http://schemas.microsoft.com/office/drawing/2014/main" id="{8CDC2C17-9EB1-37AC-2D51-3A805781409A}"/>
              </a:ext>
            </a:extLst>
          </p:cNvPr>
          <p:cNvSpPr>
            <a:spLocks noGrp="1"/>
          </p:cNvSpPr>
          <p:nvPr>
            <p:ph idx="1"/>
          </p:nvPr>
        </p:nvSpPr>
        <p:spPr>
          <a:xfrm>
            <a:off x="1195281" y="2717782"/>
            <a:ext cx="9797345" cy="3365605"/>
          </a:xfrm>
          <a:prstGeom prst="roundRect">
            <a:avLst/>
          </a:prstGeom>
        </p:spPr>
        <p:txBody>
          <a:bodyPr lIns="91440" tIns="45720" rIns="91440" bIns="45720" anchor="t">
            <a:normAutofit/>
          </a:bodyPr>
          <a:lstStyle/>
          <a:p>
            <a:pPr algn="just">
              <a:lnSpc>
                <a:spcPct val="160000"/>
              </a:lnSpc>
            </a:pPr>
            <a:r>
              <a:rPr lang="en-US">
                <a:ea typeface="+mn-lt"/>
                <a:cs typeface="+mn-lt"/>
              </a:rPr>
              <a:t>Full model fine-tuning is similar to pre-training in that the entire model trains on a data set and updates the weights accordingly. This process updates the whole model, potentially leading to stability issues.</a:t>
            </a:r>
            <a:endParaRPr lang="en-US"/>
          </a:p>
          <a:p>
            <a:pPr algn="just">
              <a:lnSpc>
                <a:spcPct val="160000"/>
              </a:lnSpc>
            </a:pPr>
            <a:r>
              <a:rPr lang="en-US">
                <a:ea typeface="+mn-lt"/>
                <a:cs typeface="+mn-lt"/>
              </a:rPr>
              <a:t>This fine-tuning method is more computationally intensive than feature extraction fine-tuning. It’s best suited to situations where the new data set is both sizable and distinct from the original training data set.</a:t>
            </a:r>
          </a:p>
        </p:txBody>
      </p:sp>
      <p:sp>
        <p:nvSpPr>
          <p:cNvPr id="16" name="Slide Number Placeholder 15">
            <a:extLst>
              <a:ext uri="{FF2B5EF4-FFF2-40B4-BE49-F238E27FC236}">
                <a16:creationId xmlns:a16="http://schemas.microsoft.com/office/drawing/2014/main" id="{64C79B1C-9204-AB2C-3F0E-7480F42164EB}"/>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6</a:t>
            </a:fld>
            <a:endParaRPr lang="en-US"/>
          </a:p>
        </p:txBody>
      </p:sp>
    </p:spTree>
    <p:extLst>
      <p:ext uri="{BB962C8B-B14F-4D97-AF65-F5344CB8AC3E}">
        <p14:creationId xmlns:p14="http://schemas.microsoft.com/office/powerpoint/2010/main" val="3987382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C67827-46D6-154C-ACCE-E89E20112980}"/>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BD47A117-2F98-AA9B-2D35-D73940E6D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2D6D3CBC-FF58-DD74-55AA-FCE7303D6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A834E92B-FCF6-6571-EB3C-A75609675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3DDB8DB4-090B-0B97-31C4-9E3D795B5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7617011B-4E7B-0540-E469-3C887BEF4C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7B886451-163B-4042-3498-029F28BF1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72B44CE0-614F-9D5B-E941-01196B480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77BF6431-5FA2-95FD-E3CC-38C0EC612D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940E2AA-5CDE-FAD4-77B2-4706583995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8A0CA981-2357-E005-54A8-ECB332D3F0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3778391-A81C-5F2E-3BEF-3B0C71753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18FB3AC7-1307-272F-9CAE-20DB85A820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B60DE8AE-3A0F-9C24-114F-161B687F6D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1F1917AA-2768-2BF9-4860-13DC56FA6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D69BA4E1-8D08-1CA9-6E6A-D891F30941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BA26A340-512C-984B-8923-FA9F999BC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5DE07CC8-220F-2242-675E-EDF0AE263B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26419389-EC4A-D8B0-4537-6BB292D87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8894E351-7662-103A-132A-4A5FEE8AC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937BD2F7-A33D-FD29-39E4-4C5F16F92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6CCEA6ED-1754-4B64-3322-5C6466E77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90B739B0-1EFE-63F7-C95C-5A21F78C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A3044032-8613-5AEE-363E-50C58F8C6A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16BB4ED7-5AD6-E3FF-12EC-C992F2F21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04E02C44-E257-4FEC-0F9A-77FDDBD74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8D6FD14C-A028-0D94-D9D5-B11E9234D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FDF5F94A-331E-3304-E6DA-93520803E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CE806E93-7CFC-2BC7-6DFE-6C459D5E7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5F37222B-26FC-5570-58A8-76BA9E3AA2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E70992C5-006E-9E14-70A0-3DCB3D5EC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1D211E03-846D-FC70-A414-CB96C3B0F9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0804EEF8-9192-D8D7-7751-EA2F5692F387}"/>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a:t>How does fine-tuning work</a:t>
            </a:r>
            <a:r>
              <a:rPr lang="en-US" kern="1200">
                <a:latin typeface="+mj-lt"/>
                <a:ea typeface="+mj-ea"/>
                <a:cs typeface="+mj-cs"/>
              </a:rPr>
              <a:t>?</a:t>
            </a:r>
          </a:p>
        </p:txBody>
      </p:sp>
      <p:grpSp>
        <p:nvGrpSpPr>
          <p:cNvPr id="111" name="Bottom Right">
            <a:extLst>
              <a:ext uri="{FF2B5EF4-FFF2-40B4-BE49-F238E27FC236}">
                <a16:creationId xmlns:a16="http://schemas.microsoft.com/office/drawing/2014/main" id="{FD3432E6-3FD6-F429-46A0-B032DD1760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945234B8-B339-A428-EBEC-00870F0EA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8C143550-9680-DFED-142C-252224AB0F3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B4C15265-EA99-402D-C8E0-8D87C5555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AA46D0D8-B408-742C-FB30-24992090B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5DCDD25D-958F-61D3-6BC6-EB6D62C74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5D1284A5-486B-AE17-5921-58BA6FBCD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9B8D8464-228B-6BAE-F737-B1AA88A9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E3FD76EE-49D7-D444-9BA0-996CE4E6A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74128DA9-070D-DA56-2582-637EA4E8E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6379A2BA-CCC3-6DE2-B947-912BDD8BD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7AF9B2AF-2FBE-A3DE-6807-061697D68DC2}"/>
              </a:ext>
            </a:extLst>
          </p:cNvPr>
          <p:cNvSpPr>
            <a:spLocks noGrp="1"/>
          </p:cNvSpPr>
          <p:nvPr>
            <p:ph idx="1"/>
          </p:nvPr>
        </p:nvSpPr>
        <p:spPr>
          <a:xfrm>
            <a:off x="1185754" y="2384474"/>
            <a:ext cx="9987523" cy="3728613"/>
          </a:xfrm>
          <a:prstGeom prst="roundRect">
            <a:avLst/>
          </a:prstGeom>
        </p:spPr>
        <p:txBody>
          <a:bodyPr vert="horz" lIns="91440" tIns="45720" rIns="91440" bIns="45720" rtlCol="0" anchor="t">
            <a:normAutofit/>
          </a:bodyPr>
          <a:lstStyle/>
          <a:p>
            <a:pPr indent="-228600" algn="just">
              <a:lnSpc>
                <a:spcPct val="150000"/>
              </a:lnSpc>
              <a:buChar char="+"/>
            </a:pPr>
            <a:r>
              <a:rPr lang="en-US"/>
              <a:t>Fine-tuning adapts a pre-trained model to a specific task through a systematic process, as outlined below: </a:t>
            </a:r>
          </a:p>
          <a:p>
            <a:pPr lvl="1" algn="just">
              <a:lnSpc>
                <a:spcPct val="150000"/>
              </a:lnSpc>
              <a:buFont typeface="Courier New" panose="020B0504020202020204" pitchFamily="34" charset="0"/>
              <a:buChar char="o"/>
            </a:pPr>
            <a:r>
              <a:rPr lang="en-US" sz="1800">
                <a:ea typeface="+mn-lt"/>
                <a:cs typeface="+mn-lt"/>
              </a:rPr>
              <a:t>Start with a pre-trained model: Choose a pre-trained model, such as a large language model (LLM) (from platforms like Hugging Face or Kaggle), that has already been trained on extensive datasets. Use this model as a foundation because it already encodes general features and broad knowledge. For example, start with a model like Llama.</a:t>
            </a:r>
            <a:endParaRPr lang="en-US" sz="1800"/>
          </a:p>
        </p:txBody>
      </p:sp>
      <p:sp>
        <p:nvSpPr>
          <p:cNvPr id="7" name="Slide Number Placeholder 6">
            <a:extLst>
              <a:ext uri="{FF2B5EF4-FFF2-40B4-BE49-F238E27FC236}">
                <a16:creationId xmlns:a16="http://schemas.microsoft.com/office/drawing/2014/main" id="{203D4CD6-24D9-CC80-AEF0-225CD6844141}"/>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7</a:t>
            </a:fld>
            <a:endParaRPr lang="en-US" cap="all">
              <a:cs typeface="Segoe UI Semilight" panose="020B0402040204020203" pitchFamily="34" charset="0"/>
            </a:endParaRPr>
          </a:p>
        </p:txBody>
      </p:sp>
    </p:spTree>
    <p:extLst>
      <p:ext uri="{BB962C8B-B14F-4D97-AF65-F5344CB8AC3E}">
        <p14:creationId xmlns:p14="http://schemas.microsoft.com/office/powerpoint/2010/main" val="2866693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BB949E-BBB1-FDFC-7E6F-6AAFF30441EF}"/>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75F81D0D-18E0-CE5E-0E3E-727FEF8ED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6980FB2F-472B-9A71-72E5-078091B9D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A7394FC8-6513-1ABF-9BA3-7523787B3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6B93C8B9-F79F-D652-F101-7E260B220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2FD32113-61F7-0013-BD03-2D894B1195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27A5B371-1306-CCD4-592C-7605F56C6A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73FDD0F1-3BA1-A291-0F73-CB1A4227E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EAFA0262-B4A1-2EA1-5DBA-1E9D9FCF4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E0CA0791-F4AC-46C3-0EB9-C0149EDA2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872DD4D-3DE2-070A-A130-B7E22B55DD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CE45CB6-AC0A-1ECA-5D9D-97912B8FDD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7CD5CB23-E8A0-B275-9845-342B37320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920E1F80-D3D1-253A-6989-AFCA608B94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EED8AB3D-6E35-7D03-E548-0B8CA8F77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40198E74-8C84-A56A-2349-3926FDD58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3E1B8A7F-68C7-EF36-A850-BD8990DBA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90CC298A-94D5-E23E-7E24-80AE848DB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43AB6DD9-4271-9B9E-33C9-037118196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E89CE072-80E0-CBC5-87B5-288B50823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B9D34636-1AAA-97A7-DD37-89D5398597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02ED76F3-0358-5569-E2B3-F3027969E1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FF6D5DD7-9A21-07F7-A515-E64117249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FA16780B-0B87-968F-E619-4E30302517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E407E1EF-F5D9-2221-0CC9-8D3DF2D61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53E73524-AD36-6310-A2DF-33F702715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D2CBB297-8A22-6FBE-B6C2-201D9ECBF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89ACB4B0-5371-0E46-1226-24936C3DFA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63B0A9F7-712F-07EB-AD77-432FBAEDC6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99557BE5-7A65-3C3C-2903-A758ADD4D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E514FC6A-EBDB-3F69-2F50-6242FD987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C57630DD-2E03-E4C4-886C-E262B7E33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17B12067-5A72-5572-DFD5-29CD36C48605}"/>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a:t>How does fine-tuning work</a:t>
            </a:r>
            <a:r>
              <a:rPr lang="en-US" kern="1200">
                <a:latin typeface="+mj-lt"/>
                <a:ea typeface="+mj-ea"/>
                <a:cs typeface="+mj-cs"/>
              </a:rPr>
              <a:t>?</a:t>
            </a:r>
          </a:p>
        </p:txBody>
      </p:sp>
      <p:grpSp>
        <p:nvGrpSpPr>
          <p:cNvPr id="111" name="Bottom Right">
            <a:extLst>
              <a:ext uri="{FF2B5EF4-FFF2-40B4-BE49-F238E27FC236}">
                <a16:creationId xmlns:a16="http://schemas.microsoft.com/office/drawing/2014/main" id="{7F7B2554-A317-508F-B70E-0539662B7B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44220F2F-6402-C04A-279B-F320F5407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4DA44B93-A064-67DE-28AF-4B74DCCD8E2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A4546D2C-1D7D-9280-9A78-CEAF5FF53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2DAA32E3-3E20-4C37-82CF-8880DDBBEF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A37CB856-A930-8493-A823-29A9CCF87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4CB38462-5BB1-D7C6-8DFC-909FFA1F0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3D6F7A0A-1497-A6C4-B641-2FDE71189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53F7C695-7624-A340-5DE4-92FBA5C33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136CA802-F149-E3A8-55EA-95A4501B7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F2B0130C-5866-A7AC-CD70-DB563A927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623198B6-E302-8F23-EF12-567C5C2B027A}"/>
              </a:ext>
            </a:extLst>
          </p:cNvPr>
          <p:cNvSpPr>
            <a:spLocks noGrp="1"/>
          </p:cNvSpPr>
          <p:nvPr>
            <p:ph idx="1"/>
          </p:nvPr>
        </p:nvSpPr>
        <p:spPr>
          <a:xfrm>
            <a:off x="1194512" y="1675026"/>
            <a:ext cx="9978765" cy="4481854"/>
          </a:xfrm>
          <a:prstGeom prst="roundRect">
            <a:avLst/>
          </a:prstGeom>
        </p:spPr>
        <p:txBody>
          <a:bodyPr vert="horz" lIns="91440" tIns="45720" rIns="91440" bIns="45720" rtlCol="0" anchor="t">
            <a:normAutofit/>
          </a:bodyPr>
          <a:lstStyle/>
          <a:p>
            <a:pPr algn="just">
              <a:lnSpc>
                <a:spcPct val="150000"/>
              </a:lnSpc>
              <a:buFont typeface="Avenir Next LT Pro" panose="020B0504020202020204" pitchFamily="34" charset="0"/>
              <a:buChar char="+"/>
            </a:pPr>
            <a:endParaRPr lang="en-US">
              <a:ea typeface="+mn-lt"/>
              <a:cs typeface="+mn-lt"/>
            </a:endParaRPr>
          </a:p>
          <a:p>
            <a:pPr lvl="1" algn="just">
              <a:lnSpc>
                <a:spcPct val="150000"/>
              </a:lnSpc>
              <a:buFont typeface="Courier New" panose="020B0504020202020204" pitchFamily="34" charset="0"/>
              <a:buChar char="o"/>
            </a:pPr>
            <a:r>
              <a:rPr lang="en-US" sz="1800">
                <a:ea typeface="+mn-lt"/>
                <a:cs typeface="+mn-lt"/>
              </a:rPr>
              <a:t>Prepare a task-specific dataset: Collect and organize a dataset specific to the task you want the model to perform. Include labeled examples that reflect your domain. For instance, in a healthcare chatbot, a task-specific dataset could include patient inquiries (e.g., “What are the symptoms of the flu?”) paired with medically accurate responses.</a:t>
            </a:r>
            <a:endParaRPr lang="en-US"/>
          </a:p>
        </p:txBody>
      </p:sp>
      <p:sp>
        <p:nvSpPr>
          <p:cNvPr id="7" name="Slide Number Placeholder 6">
            <a:extLst>
              <a:ext uri="{FF2B5EF4-FFF2-40B4-BE49-F238E27FC236}">
                <a16:creationId xmlns:a16="http://schemas.microsoft.com/office/drawing/2014/main" id="{379F244C-8ACD-A430-E1D1-E75794A5BA86}"/>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8</a:t>
            </a:fld>
            <a:endParaRPr lang="en-US" cap="all">
              <a:cs typeface="Segoe UI Semilight" panose="020B0402040204020203" pitchFamily="34" charset="0"/>
            </a:endParaRPr>
          </a:p>
        </p:txBody>
      </p:sp>
    </p:spTree>
    <p:extLst>
      <p:ext uri="{BB962C8B-B14F-4D97-AF65-F5344CB8AC3E}">
        <p14:creationId xmlns:p14="http://schemas.microsoft.com/office/powerpoint/2010/main" val="3455871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87B247-52D7-7B60-C346-7D6D1412F046}"/>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953F1C54-8E31-2A5A-580E-9E09837E4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57EA61EC-AD42-4285-8F06-2BA706785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8CF1414A-5ED7-6024-B9F0-A1DD47C44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854E362B-CDD4-1DAD-2F11-BC565DE6D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ED0D4C07-DB20-4132-A5F9-9BA0681EEE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F368F830-BA82-5C12-437B-CC726DC30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7A7835EB-B7D0-198F-E22E-2FC363F32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9AE615B-AFDC-0A79-972C-A3507B98B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C5BF20F-58D0-2AE8-800E-1CE6854749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BFA592B-BB8A-BF7C-BBBC-686F870E7A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B680041-E203-E870-5C1A-6DDBD40D3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891F5C3-36EC-3FC4-827A-1911F6FC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755D445F-BB16-BE7F-3803-AC7EEB656C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B4F8EBBE-2899-A913-286D-464169F43B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81147EF-7625-58F1-9916-58402B2DA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FCE765E0-1AB4-136D-112B-4E2FAA39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E24486E9-693B-9F11-3BE6-38096F1DE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E0BD08F7-8932-7D7F-EC59-1B4D8E73D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54B10905-D0AE-7145-D5B8-E691E4FB0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BB0AEA9B-6360-0A40-FAA6-F836ECBCF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A140A055-46AA-6036-D882-F57FAC2C2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9BF4C4D0-E7FD-F1F7-ECFB-13A501E83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16564E54-99E4-1C25-F00F-21145592C0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4CEFB46C-4965-DC57-7723-AC3F8BDD0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52E58C4E-71A9-652B-0140-F965E5D2A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F4BC768F-DE5E-1A0E-DDD5-8AA2C90DD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2D915FE4-C00A-F5B6-3862-CC0E792BB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74A27CE2-5ED3-FDD0-9671-2C6769503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D2EB4E88-2556-7992-5DB8-C0F134290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92BCB53D-53C8-69BB-0364-284A985EE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7E6B135D-D510-44BE-067C-916F6A89A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3628E4A7-4F15-FFC8-E707-9FF37FA93061}"/>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a:t>How does fine-tuning work</a:t>
            </a:r>
            <a:r>
              <a:rPr lang="en-US" kern="1200">
                <a:latin typeface="+mj-lt"/>
                <a:ea typeface="+mj-ea"/>
                <a:cs typeface="+mj-cs"/>
              </a:rPr>
              <a:t>?</a:t>
            </a:r>
          </a:p>
        </p:txBody>
      </p:sp>
      <p:grpSp>
        <p:nvGrpSpPr>
          <p:cNvPr id="111" name="Bottom Right">
            <a:extLst>
              <a:ext uri="{FF2B5EF4-FFF2-40B4-BE49-F238E27FC236}">
                <a16:creationId xmlns:a16="http://schemas.microsoft.com/office/drawing/2014/main" id="{D9DBD5A5-0565-3A57-E16B-54562C7C5C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00D85756-D15D-DF52-A5BF-167113576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7F686781-6226-0FC7-36B6-1EE84709B8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79ADC0CC-68BB-0D8E-3E67-781F95F1F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BE9AFDDE-82C4-2920-0D1C-DDAACAAD1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B30B6844-97AA-C080-FF8E-D3F24CCEBA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6991704F-F82F-4F96-ED88-675E7852E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901592BF-30DE-55A4-9573-0EA7244F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ED894839-F9C4-5FE5-649E-D9B624057C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6E2B4E86-1777-702D-6E27-82AA2BDB1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36FC80DF-7C57-53F9-454F-CD21F2008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7F769FAE-BF9D-6010-28F7-E4456B054A5E}"/>
              </a:ext>
            </a:extLst>
          </p:cNvPr>
          <p:cNvSpPr>
            <a:spLocks noGrp="1"/>
          </p:cNvSpPr>
          <p:nvPr>
            <p:ph idx="1"/>
          </p:nvPr>
        </p:nvSpPr>
        <p:spPr>
          <a:xfrm>
            <a:off x="1194512" y="1683785"/>
            <a:ext cx="9978765" cy="4473095"/>
          </a:xfrm>
          <a:prstGeom prst="roundRect">
            <a:avLst/>
          </a:prstGeom>
        </p:spPr>
        <p:txBody>
          <a:bodyPr vert="horz" lIns="91440" tIns="45720" rIns="91440" bIns="45720" rtlCol="0" anchor="t">
            <a:normAutofit/>
          </a:bodyPr>
          <a:lstStyle/>
          <a:p>
            <a:pPr algn="just">
              <a:lnSpc>
                <a:spcPct val="150000"/>
              </a:lnSpc>
              <a:buFont typeface="Avenir Next LT Pro" panose="020B0504020202020204" pitchFamily="34" charset="0"/>
              <a:buChar char="+"/>
            </a:pPr>
            <a:endParaRPr lang="en-US">
              <a:ea typeface="+mn-lt"/>
              <a:cs typeface="+mn-lt"/>
            </a:endParaRPr>
          </a:p>
          <a:p>
            <a:pPr lvl="1" algn="just">
              <a:lnSpc>
                <a:spcPct val="150000"/>
              </a:lnSpc>
              <a:buFont typeface="Courier New" panose="020B0504020202020204" pitchFamily="34" charset="0"/>
              <a:buChar char="o"/>
            </a:pPr>
            <a:r>
              <a:rPr lang="en-US" sz="1800">
                <a:ea typeface="+mn-lt"/>
                <a:cs typeface="+mn-lt"/>
              </a:rPr>
              <a:t>Fine-tune the model: Use the task-specific dataset to fine-tune the pre-trained model and adjust its weights.</a:t>
            </a:r>
            <a:endParaRPr lang="en-US">
              <a:ea typeface="+mn-lt"/>
              <a:cs typeface="+mn-lt"/>
            </a:endParaRPr>
          </a:p>
          <a:p>
            <a:pPr lvl="2" algn="just">
              <a:lnSpc>
                <a:spcPct val="150000"/>
              </a:lnSpc>
              <a:buFont typeface="Arial" panose="020B0504020202020204" pitchFamily="34" charset="0"/>
              <a:buChar char="•"/>
            </a:pPr>
            <a:r>
              <a:rPr lang="en-US" sz="1800">
                <a:latin typeface="Avenir Next LT Pro"/>
                <a:ea typeface="+mn-lt"/>
                <a:cs typeface="+mn-lt"/>
              </a:rPr>
              <a:t>Focus on optimizing the later layers of the model to learn task-specific features. For example, train the model to classify sentiment in customer reviews to summarize product descriptions or improve sales strategies.</a:t>
            </a:r>
          </a:p>
          <a:p>
            <a:pPr lvl="2" algn="just">
              <a:lnSpc>
                <a:spcPct val="150000"/>
              </a:lnSpc>
              <a:buFont typeface="Arial" panose="020B0504020202020204" pitchFamily="34" charset="0"/>
              <a:buChar char="•"/>
            </a:pPr>
            <a:r>
              <a:rPr lang="en-US" sz="1800">
                <a:latin typeface="Avenir Next LT Pro"/>
                <a:ea typeface="+mn-lt"/>
                <a:cs typeface="+mn-lt"/>
              </a:rPr>
              <a:t>Decide whether to freeze or lightly fine-tune the early layers to preserve general features while adapting to your specific task.</a:t>
            </a:r>
          </a:p>
        </p:txBody>
      </p:sp>
      <p:sp>
        <p:nvSpPr>
          <p:cNvPr id="7" name="Slide Number Placeholder 6">
            <a:extLst>
              <a:ext uri="{FF2B5EF4-FFF2-40B4-BE49-F238E27FC236}">
                <a16:creationId xmlns:a16="http://schemas.microsoft.com/office/drawing/2014/main" id="{9042ED1B-DE23-04FD-2B19-9931624FA676}"/>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9</a:t>
            </a:fld>
            <a:endParaRPr lang="en-US" cap="all">
              <a:cs typeface="Segoe UI Semilight" panose="020B0402040204020203" pitchFamily="34" charset="0"/>
            </a:endParaRPr>
          </a:p>
        </p:txBody>
      </p:sp>
    </p:spTree>
    <p:extLst>
      <p:ext uri="{BB962C8B-B14F-4D97-AF65-F5344CB8AC3E}">
        <p14:creationId xmlns:p14="http://schemas.microsoft.com/office/powerpoint/2010/main" val="1608650956"/>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2B19F1-827B-4D29-A0BB-81814D5A90F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945E2802-9433-4964-B550-6B2C67F93765}">
  <ds:schemaRefs>
    <ds:schemaRef ds:uri="http://schemas.microsoft.com/sharepoint/v3/contenttype/forms"/>
  </ds:schemaRefs>
</ds:datastoreItem>
</file>

<file path=customXml/itemProps3.xml><?xml version="1.0" encoding="utf-8"?>
<ds:datastoreItem xmlns:ds="http://schemas.openxmlformats.org/officeDocument/2006/customXml" ds:itemID="{9B5E3B5A-BC69-49FF-8D6A-CC47CD10268B}">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36</Slides>
  <Notes>11</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ExploreVTI</vt:lpstr>
      <vt:lpstr>Machine Learning/Deep Learning Concepts</vt:lpstr>
      <vt:lpstr>Agenda</vt:lpstr>
      <vt:lpstr>Fine-Tuning</vt:lpstr>
      <vt:lpstr>What is Fine-Tuning?</vt:lpstr>
      <vt:lpstr>Types of Fine-Tuning</vt:lpstr>
      <vt:lpstr>Types of Fine-Tuning</vt:lpstr>
      <vt:lpstr>How does fine-tuning work?</vt:lpstr>
      <vt:lpstr>How does fine-tuning work?</vt:lpstr>
      <vt:lpstr>How does fine-tuning work?</vt:lpstr>
      <vt:lpstr>How does fine-tuning work?</vt:lpstr>
      <vt:lpstr>Benefits of fine-tuning</vt:lpstr>
      <vt:lpstr>Challenges of fine-tuning</vt:lpstr>
      <vt:lpstr>Model Parameters and Hyperparameters</vt:lpstr>
      <vt:lpstr>What are Hyperparameters?</vt:lpstr>
      <vt:lpstr>What are Parameters?</vt:lpstr>
      <vt:lpstr>Hyperparameter Tuning</vt:lpstr>
      <vt:lpstr>What is Hyperparameter Tuning?</vt:lpstr>
      <vt:lpstr>Methods for Hyperparameter Tuning</vt:lpstr>
      <vt:lpstr>Grid Search</vt:lpstr>
      <vt:lpstr>Random Search</vt:lpstr>
      <vt:lpstr>Genetic Search</vt:lpstr>
      <vt:lpstr>Genetic Search</vt:lpstr>
      <vt:lpstr>Genetic Search</vt:lpstr>
      <vt:lpstr>Loss Function/Cost Function</vt:lpstr>
      <vt:lpstr>What is a loss function/cost function?</vt:lpstr>
      <vt:lpstr>Difference between loss function and cost function</vt:lpstr>
      <vt:lpstr>Types of Loss/Cost Function</vt:lpstr>
      <vt:lpstr>Types of Loss/Cost Function</vt:lpstr>
      <vt:lpstr>Optimizer</vt:lpstr>
      <vt:lpstr>What is an optimizer?</vt:lpstr>
      <vt:lpstr>Types of optimizers</vt:lpstr>
      <vt:lpstr>Cross-Validation</vt:lpstr>
      <vt:lpstr>What is  cross-validation?</vt:lpstr>
      <vt:lpstr>Cross-Validation</vt:lpstr>
      <vt:lpstr>K-Fold Cross-Validation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100</cp:revision>
  <dcterms:created xsi:type="dcterms:W3CDTF">2025-09-17T13:49:37Z</dcterms:created>
  <dcterms:modified xsi:type="dcterms:W3CDTF">2025-09-18T13:02:13Z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