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22"/>
  </p:notesMasterIdLst>
  <p:handoutMasterIdLst>
    <p:handoutMasterId r:id="rId23"/>
  </p:handoutMasterIdLst>
  <p:sldIdLst>
    <p:sldId id="256" r:id="rId5"/>
    <p:sldId id="309" r:id="rId6"/>
    <p:sldId id="293" r:id="rId7"/>
    <p:sldId id="314" r:id="rId8"/>
    <p:sldId id="331" r:id="rId9"/>
    <p:sldId id="325" r:id="rId10"/>
    <p:sldId id="348" r:id="rId11"/>
    <p:sldId id="349" r:id="rId12"/>
    <p:sldId id="350" r:id="rId13"/>
    <p:sldId id="352" r:id="rId14"/>
    <p:sldId id="323" r:id="rId15"/>
    <p:sldId id="324" r:id="rId16"/>
    <p:sldId id="353" r:id="rId17"/>
    <p:sldId id="354" r:id="rId18"/>
    <p:sldId id="355" r:id="rId19"/>
    <p:sldId id="356" r:id="rId20"/>
    <p:sldId id="31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173D163-DEF0-4E24-169D-14D7EDB4510D}" v="104" dt="2025-09-25T07:20:42.750"/>
    <p1510:client id="{D5953EF0-15F6-C95A-0EAD-33C923C22401}" v="226" dt="2025-09-24T07:04:31.685"/>
    <p1510:client id="{DA71EA8A-AED8-4DE1-9794-330E6F04EF98}" v="13" dt="2025-09-23T16:55:12.118"/>
    <p1510:client id="{DB95E07F-BADC-7453-5176-7F4AA3882DD2}" v="434" dt="2025-09-24T06:27:55.694"/>
  </p1510:revLst>
</p1510:revInfo>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4CBE4DA-E11B-470A-ADE3-96A443A190F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F2CA65C6-94B9-4F49-9AB0-AD49FC9370FB}">
      <dgm:prSet/>
      <dgm:spPr/>
      <dgm:t>
        <a:bodyPr/>
        <a:lstStyle/>
        <a:p>
          <a:pPr>
            <a:lnSpc>
              <a:spcPct val="100000"/>
            </a:lnSpc>
          </a:pPr>
          <a:r>
            <a:rPr lang="en-US"/>
            <a:t>LightGBM grows tree vertically while other tree based learning algorithms grow trees horizontally. </a:t>
          </a:r>
        </a:p>
      </dgm:t>
    </dgm:pt>
    <dgm:pt modelId="{F638E105-F48D-46B4-ADC3-D1E15FA60125}" type="parTrans" cxnId="{402223BA-5A5E-45F9-B57D-E0E4716834A8}">
      <dgm:prSet/>
      <dgm:spPr/>
      <dgm:t>
        <a:bodyPr/>
        <a:lstStyle/>
        <a:p>
          <a:endParaRPr lang="en-US"/>
        </a:p>
      </dgm:t>
    </dgm:pt>
    <dgm:pt modelId="{B6B448BA-3F5A-4238-A704-DD59DD7E4F5D}" type="sibTrans" cxnId="{402223BA-5A5E-45F9-B57D-E0E4716834A8}">
      <dgm:prSet/>
      <dgm:spPr/>
      <dgm:t>
        <a:bodyPr/>
        <a:lstStyle/>
        <a:p>
          <a:endParaRPr lang="en-US"/>
        </a:p>
      </dgm:t>
    </dgm:pt>
    <dgm:pt modelId="{4A7E857B-4243-42BA-BE01-40DFCC4131F2}">
      <dgm:prSet/>
      <dgm:spPr/>
      <dgm:t>
        <a:bodyPr/>
        <a:lstStyle/>
        <a:p>
          <a:pPr>
            <a:lnSpc>
              <a:spcPct val="100000"/>
            </a:lnSpc>
          </a:pPr>
          <a:r>
            <a:rPr lang="en-US"/>
            <a:t>It means that LightGBM grows tree leaf-wise while other algorithms grow level-wise. </a:t>
          </a:r>
        </a:p>
      </dgm:t>
    </dgm:pt>
    <dgm:pt modelId="{2D46C752-F681-46AC-A1F2-480AA98EA4B7}" type="parTrans" cxnId="{7845DDA7-ECDD-49E3-B5AB-26ADD874EF15}">
      <dgm:prSet/>
      <dgm:spPr/>
      <dgm:t>
        <a:bodyPr/>
        <a:lstStyle/>
        <a:p>
          <a:endParaRPr lang="en-US"/>
        </a:p>
      </dgm:t>
    </dgm:pt>
    <dgm:pt modelId="{BD35DBDB-A7F4-4934-94D5-A4BFF84D396A}" type="sibTrans" cxnId="{7845DDA7-ECDD-49E3-B5AB-26ADD874EF15}">
      <dgm:prSet/>
      <dgm:spPr/>
      <dgm:t>
        <a:bodyPr/>
        <a:lstStyle/>
        <a:p>
          <a:endParaRPr lang="en-US"/>
        </a:p>
      </dgm:t>
    </dgm:pt>
    <dgm:pt modelId="{B4A4468A-C04B-4F75-9811-7B05A96D0117}">
      <dgm:prSet/>
      <dgm:spPr/>
      <dgm:t>
        <a:bodyPr/>
        <a:lstStyle/>
        <a:p>
          <a:pPr>
            <a:lnSpc>
              <a:spcPct val="100000"/>
            </a:lnSpc>
          </a:pPr>
          <a:r>
            <a:rPr lang="en-US"/>
            <a:t>It will choose the leaf with max delta loss to grow. When growing the same leaf, leaf-wise algorithm can reduce more loss than a level-wise algorithm.</a:t>
          </a:r>
        </a:p>
      </dgm:t>
    </dgm:pt>
    <dgm:pt modelId="{338782BE-B532-4F76-8F88-33E635B94491}" type="parTrans" cxnId="{C4708A36-3979-4213-97B9-7E0EB3268E01}">
      <dgm:prSet/>
      <dgm:spPr/>
      <dgm:t>
        <a:bodyPr/>
        <a:lstStyle/>
        <a:p>
          <a:endParaRPr lang="en-US"/>
        </a:p>
      </dgm:t>
    </dgm:pt>
    <dgm:pt modelId="{F0E06DAF-AEDD-43ED-A9EF-09179070075F}" type="sibTrans" cxnId="{C4708A36-3979-4213-97B9-7E0EB3268E01}">
      <dgm:prSet/>
      <dgm:spPr/>
      <dgm:t>
        <a:bodyPr/>
        <a:lstStyle/>
        <a:p>
          <a:endParaRPr lang="en-US"/>
        </a:p>
      </dgm:t>
    </dgm:pt>
    <dgm:pt modelId="{82E62B03-F526-405C-BFCA-C4BF3D2EC421}" type="pres">
      <dgm:prSet presAssocID="{F4CBE4DA-E11B-470A-ADE3-96A443A190F7}" presName="root" presStyleCnt="0">
        <dgm:presLayoutVars>
          <dgm:dir/>
          <dgm:resizeHandles val="exact"/>
        </dgm:presLayoutVars>
      </dgm:prSet>
      <dgm:spPr/>
    </dgm:pt>
    <dgm:pt modelId="{CFC99467-860E-41C4-917A-DC497D9E5FE9}" type="pres">
      <dgm:prSet presAssocID="{F2CA65C6-94B9-4F49-9AB0-AD49FC9370FB}" presName="compNode" presStyleCnt="0"/>
      <dgm:spPr/>
    </dgm:pt>
    <dgm:pt modelId="{DE276EAF-B9A7-41AE-8852-95982D8F9B33}" type="pres">
      <dgm:prSet presAssocID="{F2CA65C6-94B9-4F49-9AB0-AD49FC9370FB}" presName="bgRect" presStyleLbl="bgShp" presStyleIdx="0" presStyleCnt="3"/>
      <dgm:spPr/>
    </dgm:pt>
    <dgm:pt modelId="{6B8809D7-2E51-450E-86BA-8479F70EF12E}" type="pres">
      <dgm:prSet presAssocID="{F2CA65C6-94B9-4F49-9AB0-AD49FC9370F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duous tree"/>
        </a:ext>
      </dgm:extLst>
    </dgm:pt>
    <dgm:pt modelId="{2ABC643B-19F1-46D4-B643-ED35399938A9}" type="pres">
      <dgm:prSet presAssocID="{F2CA65C6-94B9-4F49-9AB0-AD49FC9370FB}" presName="spaceRect" presStyleCnt="0"/>
      <dgm:spPr/>
    </dgm:pt>
    <dgm:pt modelId="{BFC21073-A06C-468A-8F86-B82685C3BEF8}" type="pres">
      <dgm:prSet presAssocID="{F2CA65C6-94B9-4F49-9AB0-AD49FC9370FB}" presName="parTx" presStyleLbl="revTx" presStyleIdx="0" presStyleCnt="3">
        <dgm:presLayoutVars>
          <dgm:chMax val="0"/>
          <dgm:chPref val="0"/>
        </dgm:presLayoutVars>
      </dgm:prSet>
      <dgm:spPr/>
    </dgm:pt>
    <dgm:pt modelId="{5223FC9E-00E2-45D3-B774-01EBBD252880}" type="pres">
      <dgm:prSet presAssocID="{B6B448BA-3F5A-4238-A704-DD59DD7E4F5D}" presName="sibTrans" presStyleCnt="0"/>
      <dgm:spPr/>
    </dgm:pt>
    <dgm:pt modelId="{BDA4391D-23DA-424D-A781-2DE00B312DBD}" type="pres">
      <dgm:prSet presAssocID="{4A7E857B-4243-42BA-BE01-40DFCC4131F2}" presName="compNode" presStyleCnt="0"/>
      <dgm:spPr/>
    </dgm:pt>
    <dgm:pt modelId="{5D27F1C8-7405-4287-9021-4C5FC86DE03D}" type="pres">
      <dgm:prSet presAssocID="{4A7E857B-4243-42BA-BE01-40DFCC4131F2}" presName="bgRect" presStyleLbl="bgShp" presStyleIdx="1" presStyleCnt="3"/>
      <dgm:spPr/>
    </dgm:pt>
    <dgm:pt modelId="{25BC1B6C-727C-431B-99B5-8645299627E1}" type="pres">
      <dgm:prSet presAssocID="{4A7E857B-4243-42BA-BE01-40DFCC4131F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Leaf"/>
        </a:ext>
      </dgm:extLst>
    </dgm:pt>
    <dgm:pt modelId="{DBB2D97E-603D-4406-8D12-F6487820CBDB}" type="pres">
      <dgm:prSet presAssocID="{4A7E857B-4243-42BA-BE01-40DFCC4131F2}" presName="spaceRect" presStyleCnt="0"/>
      <dgm:spPr/>
    </dgm:pt>
    <dgm:pt modelId="{63FD0FA1-5B46-4E1E-8F25-C04DBAEF329A}" type="pres">
      <dgm:prSet presAssocID="{4A7E857B-4243-42BA-BE01-40DFCC4131F2}" presName="parTx" presStyleLbl="revTx" presStyleIdx="1" presStyleCnt="3">
        <dgm:presLayoutVars>
          <dgm:chMax val="0"/>
          <dgm:chPref val="0"/>
        </dgm:presLayoutVars>
      </dgm:prSet>
      <dgm:spPr/>
    </dgm:pt>
    <dgm:pt modelId="{862D3C76-39CF-45B8-A43B-CE3BFDAC61C9}" type="pres">
      <dgm:prSet presAssocID="{BD35DBDB-A7F4-4934-94D5-A4BFF84D396A}" presName="sibTrans" presStyleCnt="0"/>
      <dgm:spPr/>
    </dgm:pt>
    <dgm:pt modelId="{1F638D75-E67A-4402-A598-145EAA0B18FD}" type="pres">
      <dgm:prSet presAssocID="{B4A4468A-C04B-4F75-9811-7B05A96D0117}" presName="compNode" presStyleCnt="0"/>
      <dgm:spPr/>
    </dgm:pt>
    <dgm:pt modelId="{B821590B-B8C8-4348-A861-B9DA562F724D}" type="pres">
      <dgm:prSet presAssocID="{B4A4468A-C04B-4F75-9811-7B05A96D0117}" presName="bgRect" presStyleLbl="bgShp" presStyleIdx="2" presStyleCnt="3"/>
      <dgm:spPr/>
    </dgm:pt>
    <dgm:pt modelId="{089AA0AF-D138-47D2-8163-4627CFD1DEB3}" type="pres">
      <dgm:prSet presAssocID="{B4A4468A-C04B-4F75-9811-7B05A96D011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ucculent"/>
        </a:ext>
      </dgm:extLst>
    </dgm:pt>
    <dgm:pt modelId="{62389DFA-814F-43C0-BF5A-5F26D04405D9}" type="pres">
      <dgm:prSet presAssocID="{B4A4468A-C04B-4F75-9811-7B05A96D0117}" presName="spaceRect" presStyleCnt="0"/>
      <dgm:spPr/>
    </dgm:pt>
    <dgm:pt modelId="{ADDC5234-47D8-4276-A81F-7903F3FAE503}" type="pres">
      <dgm:prSet presAssocID="{B4A4468A-C04B-4F75-9811-7B05A96D0117}" presName="parTx" presStyleLbl="revTx" presStyleIdx="2" presStyleCnt="3">
        <dgm:presLayoutVars>
          <dgm:chMax val="0"/>
          <dgm:chPref val="0"/>
        </dgm:presLayoutVars>
      </dgm:prSet>
      <dgm:spPr/>
    </dgm:pt>
  </dgm:ptLst>
  <dgm:cxnLst>
    <dgm:cxn modelId="{C4708A36-3979-4213-97B9-7E0EB3268E01}" srcId="{F4CBE4DA-E11B-470A-ADE3-96A443A190F7}" destId="{B4A4468A-C04B-4F75-9811-7B05A96D0117}" srcOrd="2" destOrd="0" parTransId="{338782BE-B532-4F76-8F88-33E635B94491}" sibTransId="{F0E06DAF-AEDD-43ED-A9EF-09179070075F}"/>
    <dgm:cxn modelId="{C0CD913B-F75E-480E-A4AD-FD6B3C59846D}" type="presOf" srcId="{F2CA65C6-94B9-4F49-9AB0-AD49FC9370FB}" destId="{BFC21073-A06C-468A-8F86-B82685C3BEF8}" srcOrd="0" destOrd="0" presId="urn:microsoft.com/office/officeart/2018/2/layout/IconVerticalSolidList"/>
    <dgm:cxn modelId="{F047AF87-DE68-4EB8-AC68-309361746C23}" type="presOf" srcId="{F4CBE4DA-E11B-470A-ADE3-96A443A190F7}" destId="{82E62B03-F526-405C-BFCA-C4BF3D2EC421}" srcOrd="0" destOrd="0" presId="urn:microsoft.com/office/officeart/2018/2/layout/IconVerticalSolidList"/>
    <dgm:cxn modelId="{7845DDA7-ECDD-49E3-B5AB-26ADD874EF15}" srcId="{F4CBE4DA-E11B-470A-ADE3-96A443A190F7}" destId="{4A7E857B-4243-42BA-BE01-40DFCC4131F2}" srcOrd="1" destOrd="0" parTransId="{2D46C752-F681-46AC-A1F2-480AA98EA4B7}" sibTransId="{BD35DBDB-A7F4-4934-94D5-A4BFF84D396A}"/>
    <dgm:cxn modelId="{AEC616A8-E321-41DC-BEE3-AC6ED6417F3A}" type="presOf" srcId="{4A7E857B-4243-42BA-BE01-40DFCC4131F2}" destId="{63FD0FA1-5B46-4E1E-8F25-C04DBAEF329A}" srcOrd="0" destOrd="0" presId="urn:microsoft.com/office/officeart/2018/2/layout/IconVerticalSolidList"/>
    <dgm:cxn modelId="{402223BA-5A5E-45F9-B57D-E0E4716834A8}" srcId="{F4CBE4DA-E11B-470A-ADE3-96A443A190F7}" destId="{F2CA65C6-94B9-4F49-9AB0-AD49FC9370FB}" srcOrd="0" destOrd="0" parTransId="{F638E105-F48D-46B4-ADC3-D1E15FA60125}" sibTransId="{B6B448BA-3F5A-4238-A704-DD59DD7E4F5D}"/>
    <dgm:cxn modelId="{F72FF4FE-B1F7-4DF4-90AB-04D9F0A30835}" type="presOf" srcId="{B4A4468A-C04B-4F75-9811-7B05A96D0117}" destId="{ADDC5234-47D8-4276-A81F-7903F3FAE503}" srcOrd="0" destOrd="0" presId="urn:microsoft.com/office/officeart/2018/2/layout/IconVerticalSolidList"/>
    <dgm:cxn modelId="{504A265C-A714-4D36-8926-0F5766B7E0B9}" type="presParOf" srcId="{82E62B03-F526-405C-BFCA-C4BF3D2EC421}" destId="{CFC99467-860E-41C4-917A-DC497D9E5FE9}" srcOrd="0" destOrd="0" presId="urn:microsoft.com/office/officeart/2018/2/layout/IconVerticalSolidList"/>
    <dgm:cxn modelId="{C275A50E-37D5-4B2D-8C9C-1B8BC1F98F08}" type="presParOf" srcId="{CFC99467-860E-41C4-917A-DC497D9E5FE9}" destId="{DE276EAF-B9A7-41AE-8852-95982D8F9B33}" srcOrd="0" destOrd="0" presId="urn:microsoft.com/office/officeart/2018/2/layout/IconVerticalSolidList"/>
    <dgm:cxn modelId="{3BF4F862-1562-4BAD-99B6-41D48281AB16}" type="presParOf" srcId="{CFC99467-860E-41C4-917A-DC497D9E5FE9}" destId="{6B8809D7-2E51-450E-86BA-8479F70EF12E}" srcOrd="1" destOrd="0" presId="urn:microsoft.com/office/officeart/2018/2/layout/IconVerticalSolidList"/>
    <dgm:cxn modelId="{86BD6C39-C647-4E62-ABD2-F3AF8E267252}" type="presParOf" srcId="{CFC99467-860E-41C4-917A-DC497D9E5FE9}" destId="{2ABC643B-19F1-46D4-B643-ED35399938A9}" srcOrd="2" destOrd="0" presId="urn:microsoft.com/office/officeart/2018/2/layout/IconVerticalSolidList"/>
    <dgm:cxn modelId="{E9CAB664-87EF-4068-A00B-4DE365028D53}" type="presParOf" srcId="{CFC99467-860E-41C4-917A-DC497D9E5FE9}" destId="{BFC21073-A06C-468A-8F86-B82685C3BEF8}" srcOrd="3" destOrd="0" presId="urn:microsoft.com/office/officeart/2018/2/layout/IconVerticalSolidList"/>
    <dgm:cxn modelId="{ED3AD53D-6AA0-491B-B663-1E4FF61CF6CD}" type="presParOf" srcId="{82E62B03-F526-405C-BFCA-C4BF3D2EC421}" destId="{5223FC9E-00E2-45D3-B774-01EBBD252880}" srcOrd="1" destOrd="0" presId="urn:microsoft.com/office/officeart/2018/2/layout/IconVerticalSolidList"/>
    <dgm:cxn modelId="{88F97ACC-5007-48A7-8B2E-B24E670F3F2B}" type="presParOf" srcId="{82E62B03-F526-405C-BFCA-C4BF3D2EC421}" destId="{BDA4391D-23DA-424D-A781-2DE00B312DBD}" srcOrd="2" destOrd="0" presId="urn:microsoft.com/office/officeart/2018/2/layout/IconVerticalSolidList"/>
    <dgm:cxn modelId="{919999C4-2005-4914-A21F-D926CB17DBCE}" type="presParOf" srcId="{BDA4391D-23DA-424D-A781-2DE00B312DBD}" destId="{5D27F1C8-7405-4287-9021-4C5FC86DE03D}" srcOrd="0" destOrd="0" presId="urn:microsoft.com/office/officeart/2018/2/layout/IconVerticalSolidList"/>
    <dgm:cxn modelId="{20452968-B230-496C-A778-62736792DBEA}" type="presParOf" srcId="{BDA4391D-23DA-424D-A781-2DE00B312DBD}" destId="{25BC1B6C-727C-431B-99B5-8645299627E1}" srcOrd="1" destOrd="0" presId="urn:microsoft.com/office/officeart/2018/2/layout/IconVerticalSolidList"/>
    <dgm:cxn modelId="{8BF2A230-1B89-4BF8-AAE3-4E130F4667D5}" type="presParOf" srcId="{BDA4391D-23DA-424D-A781-2DE00B312DBD}" destId="{DBB2D97E-603D-4406-8D12-F6487820CBDB}" srcOrd="2" destOrd="0" presId="urn:microsoft.com/office/officeart/2018/2/layout/IconVerticalSolidList"/>
    <dgm:cxn modelId="{D1F99744-EC02-4DE7-967F-CB80224ADA52}" type="presParOf" srcId="{BDA4391D-23DA-424D-A781-2DE00B312DBD}" destId="{63FD0FA1-5B46-4E1E-8F25-C04DBAEF329A}" srcOrd="3" destOrd="0" presId="urn:microsoft.com/office/officeart/2018/2/layout/IconVerticalSolidList"/>
    <dgm:cxn modelId="{E83A8B99-5A10-428A-9E47-0D2FAE0C5463}" type="presParOf" srcId="{82E62B03-F526-405C-BFCA-C4BF3D2EC421}" destId="{862D3C76-39CF-45B8-A43B-CE3BFDAC61C9}" srcOrd="3" destOrd="0" presId="urn:microsoft.com/office/officeart/2018/2/layout/IconVerticalSolidList"/>
    <dgm:cxn modelId="{2D08FE9B-9EBE-4ACC-A1FC-2A286ED8F454}" type="presParOf" srcId="{82E62B03-F526-405C-BFCA-C4BF3D2EC421}" destId="{1F638D75-E67A-4402-A598-145EAA0B18FD}" srcOrd="4" destOrd="0" presId="urn:microsoft.com/office/officeart/2018/2/layout/IconVerticalSolidList"/>
    <dgm:cxn modelId="{677376D8-C4B5-488E-9306-47E0456C693C}" type="presParOf" srcId="{1F638D75-E67A-4402-A598-145EAA0B18FD}" destId="{B821590B-B8C8-4348-A861-B9DA562F724D}" srcOrd="0" destOrd="0" presId="urn:microsoft.com/office/officeart/2018/2/layout/IconVerticalSolidList"/>
    <dgm:cxn modelId="{974E6E15-748F-4C31-A7FB-A927BFD5A9EE}" type="presParOf" srcId="{1F638D75-E67A-4402-A598-145EAA0B18FD}" destId="{089AA0AF-D138-47D2-8163-4627CFD1DEB3}" srcOrd="1" destOrd="0" presId="urn:microsoft.com/office/officeart/2018/2/layout/IconVerticalSolidList"/>
    <dgm:cxn modelId="{A122AAC1-C004-4671-BFE2-3F733F9FBE52}" type="presParOf" srcId="{1F638D75-E67A-4402-A598-145EAA0B18FD}" destId="{62389DFA-814F-43C0-BF5A-5F26D04405D9}" srcOrd="2" destOrd="0" presId="urn:microsoft.com/office/officeart/2018/2/layout/IconVerticalSolidList"/>
    <dgm:cxn modelId="{82F007CD-4882-450D-B39F-84DC3BB8A822}" type="presParOf" srcId="{1F638D75-E67A-4402-A598-145EAA0B18FD}" destId="{ADDC5234-47D8-4276-A81F-7903F3FAE50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276EAF-B9A7-41AE-8852-95982D8F9B33}">
      <dsp:nvSpPr>
        <dsp:cNvPr id="0" name=""/>
        <dsp:cNvSpPr/>
      </dsp:nvSpPr>
      <dsp:spPr>
        <a:xfrm>
          <a:off x="0" y="296"/>
          <a:ext cx="9978765" cy="6947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8809D7-2E51-450E-86BA-8479F70EF12E}">
      <dsp:nvSpPr>
        <dsp:cNvPr id="0" name=""/>
        <dsp:cNvSpPr/>
      </dsp:nvSpPr>
      <dsp:spPr>
        <a:xfrm>
          <a:off x="210172" y="156623"/>
          <a:ext cx="382130" cy="3821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FC21073-A06C-468A-8F86-B82685C3BEF8}">
      <dsp:nvSpPr>
        <dsp:cNvPr id="0" name=""/>
        <dsp:cNvSpPr/>
      </dsp:nvSpPr>
      <dsp:spPr>
        <a:xfrm>
          <a:off x="802474" y="296"/>
          <a:ext cx="9176290" cy="6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1" tIns="73531" rIns="73531" bIns="73531" numCol="1" spcCol="1270" anchor="ctr" anchorCtr="0">
          <a:noAutofit/>
        </a:bodyPr>
        <a:lstStyle/>
        <a:p>
          <a:pPr marL="0" lvl="0" indent="0" algn="l" defTabSz="755650">
            <a:lnSpc>
              <a:spcPct val="100000"/>
            </a:lnSpc>
            <a:spcBef>
              <a:spcPct val="0"/>
            </a:spcBef>
            <a:spcAft>
              <a:spcPct val="35000"/>
            </a:spcAft>
            <a:buNone/>
          </a:pPr>
          <a:r>
            <a:rPr lang="en-US" sz="1700" kern="1200"/>
            <a:t>LightGBM grows tree vertically while other tree based learning algorithms grow trees horizontally. </a:t>
          </a:r>
        </a:p>
      </dsp:txBody>
      <dsp:txXfrm>
        <a:off x="802474" y="296"/>
        <a:ext cx="9176290" cy="694783"/>
      </dsp:txXfrm>
    </dsp:sp>
    <dsp:sp modelId="{5D27F1C8-7405-4287-9021-4C5FC86DE03D}">
      <dsp:nvSpPr>
        <dsp:cNvPr id="0" name=""/>
        <dsp:cNvSpPr/>
      </dsp:nvSpPr>
      <dsp:spPr>
        <a:xfrm>
          <a:off x="0" y="868776"/>
          <a:ext cx="9978765" cy="6947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5BC1B6C-727C-431B-99B5-8645299627E1}">
      <dsp:nvSpPr>
        <dsp:cNvPr id="0" name=""/>
        <dsp:cNvSpPr/>
      </dsp:nvSpPr>
      <dsp:spPr>
        <a:xfrm>
          <a:off x="210172" y="1025102"/>
          <a:ext cx="382130" cy="3821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FD0FA1-5B46-4E1E-8F25-C04DBAEF329A}">
      <dsp:nvSpPr>
        <dsp:cNvPr id="0" name=""/>
        <dsp:cNvSpPr/>
      </dsp:nvSpPr>
      <dsp:spPr>
        <a:xfrm>
          <a:off x="802474" y="868776"/>
          <a:ext cx="9176290" cy="6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1" tIns="73531" rIns="73531" bIns="73531" numCol="1" spcCol="1270" anchor="ctr" anchorCtr="0">
          <a:noAutofit/>
        </a:bodyPr>
        <a:lstStyle/>
        <a:p>
          <a:pPr marL="0" lvl="0" indent="0" algn="l" defTabSz="755650">
            <a:lnSpc>
              <a:spcPct val="100000"/>
            </a:lnSpc>
            <a:spcBef>
              <a:spcPct val="0"/>
            </a:spcBef>
            <a:spcAft>
              <a:spcPct val="35000"/>
            </a:spcAft>
            <a:buNone/>
          </a:pPr>
          <a:r>
            <a:rPr lang="en-US" sz="1700" kern="1200"/>
            <a:t>It means that LightGBM grows tree leaf-wise while other algorithms grow level-wise. </a:t>
          </a:r>
        </a:p>
      </dsp:txBody>
      <dsp:txXfrm>
        <a:off x="802474" y="868776"/>
        <a:ext cx="9176290" cy="694783"/>
      </dsp:txXfrm>
    </dsp:sp>
    <dsp:sp modelId="{B821590B-B8C8-4348-A861-B9DA562F724D}">
      <dsp:nvSpPr>
        <dsp:cNvPr id="0" name=""/>
        <dsp:cNvSpPr/>
      </dsp:nvSpPr>
      <dsp:spPr>
        <a:xfrm>
          <a:off x="0" y="1737255"/>
          <a:ext cx="9978765" cy="69478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9AA0AF-D138-47D2-8163-4627CFD1DEB3}">
      <dsp:nvSpPr>
        <dsp:cNvPr id="0" name=""/>
        <dsp:cNvSpPr/>
      </dsp:nvSpPr>
      <dsp:spPr>
        <a:xfrm>
          <a:off x="210172" y="1893581"/>
          <a:ext cx="382130" cy="38213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DDC5234-47D8-4276-A81F-7903F3FAE503}">
      <dsp:nvSpPr>
        <dsp:cNvPr id="0" name=""/>
        <dsp:cNvSpPr/>
      </dsp:nvSpPr>
      <dsp:spPr>
        <a:xfrm>
          <a:off x="802474" y="1737255"/>
          <a:ext cx="9176290" cy="6947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1" tIns="73531" rIns="73531" bIns="73531" numCol="1" spcCol="1270" anchor="ctr" anchorCtr="0">
          <a:noAutofit/>
        </a:bodyPr>
        <a:lstStyle/>
        <a:p>
          <a:pPr marL="0" lvl="0" indent="0" algn="l" defTabSz="755650">
            <a:lnSpc>
              <a:spcPct val="100000"/>
            </a:lnSpc>
            <a:spcBef>
              <a:spcPct val="0"/>
            </a:spcBef>
            <a:spcAft>
              <a:spcPct val="35000"/>
            </a:spcAft>
            <a:buNone/>
          </a:pPr>
          <a:r>
            <a:rPr lang="en-US" sz="1700" kern="1200"/>
            <a:t>It will choose the leaf with max delta loss to grow. When growing the same leaf, leaf-wise algorithm can reduce more loss than a level-wise algorithm.</a:t>
          </a:r>
        </a:p>
      </dsp:txBody>
      <dsp:txXfrm>
        <a:off x="802474" y="1737255"/>
        <a:ext cx="9176290" cy="69478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2132FF3-00C3-45FE-8501-B8F9D16571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6D83E6F-356D-4DFE-9AA3-675AB0448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810618-3E38-4CD7-8875-0133B3A8EF5D}" type="datetimeFigureOut">
              <a:rPr lang="en-US" smtClean="0"/>
              <a:t>9/26/2025</a:t>
            </a:fld>
            <a:endParaRPr lang="en-US"/>
          </a:p>
        </p:txBody>
      </p:sp>
      <p:sp>
        <p:nvSpPr>
          <p:cNvPr id="4" name="Footer Placeholder 3">
            <a:extLst>
              <a:ext uri="{FF2B5EF4-FFF2-40B4-BE49-F238E27FC236}">
                <a16:creationId xmlns:a16="http://schemas.microsoft.com/office/drawing/2014/main" id="{76F9CB11-025B-45E9-A55D-3FB3C383EA9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ED03088-6A83-46E0-9E61-CCAF7C2285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DC23264-6C96-4D2A-B867-76FEADB59940}" type="slidenum">
              <a:rPr lang="en-US" smtClean="0"/>
              <a:t>‹#›</a:t>
            </a:fld>
            <a:endParaRPr lang="en-US"/>
          </a:p>
        </p:txBody>
      </p:sp>
    </p:spTree>
    <p:extLst>
      <p:ext uri="{BB962C8B-B14F-4D97-AF65-F5344CB8AC3E}">
        <p14:creationId xmlns:p14="http://schemas.microsoft.com/office/powerpoint/2010/main" val="8443535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EFA7AE-61BF-43B4-B36F-68C449FF1070}" type="datetimeFigureOut">
              <a:rPr lang="en-US" smtClean="0"/>
              <a:t>9/26/2025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5C81A1-5F9C-4C15-B6E5-49FBACAD249D}" type="slidenum">
              <a:rPr lang="en-US" smtClean="0"/>
              <a:t>‹#›</a:t>
            </a:fld>
            <a:endParaRPr lang="en-US"/>
          </a:p>
        </p:txBody>
      </p:sp>
    </p:spTree>
    <p:extLst>
      <p:ext uri="{BB962C8B-B14F-4D97-AF65-F5344CB8AC3E}">
        <p14:creationId xmlns:p14="http://schemas.microsoft.com/office/powerpoint/2010/main" val="38973676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93118E17-E86B-4918-AC6E-373CA9D866B1}" type="slidenum">
              <a:rPr lang="en-US" smtClean="0"/>
              <a:t>2</a:t>
            </a:fld>
            <a:endParaRPr lang="en-US"/>
          </a:p>
        </p:txBody>
      </p:sp>
    </p:spTree>
    <p:extLst>
      <p:ext uri="{BB962C8B-B14F-4D97-AF65-F5344CB8AC3E}">
        <p14:creationId xmlns:p14="http://schemas.microsoft.com/office/powerpoint/2010/main" val="29047203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D03AC3AA-9C47-4E0B-BAC0-E8DEA4AD5A4E}" type="slidenum">
              <a:rPr lang="en-US" smtClean="0"/>
              <a:t>3</a:t>
            </a:fld>
            <a:endParaRPr lang="en-US"/>
          </a:p>
        </p:txBody>
      </p:sp>
    </p:spTree>
    <p:extLst>
      <p:ext uri="{BB962C8B-B14F-4D97-AF65-F5344CB8AC3E}">
        <p14:creationId xmlns:p14="http://schemas.microsoft.com/office/powerpoint/2010/main" val="39204371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8DE30-B259-22BA-5C9E-9599E469B7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C47932-5C0C-8C39-BA64-A1A0C67845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0617FE5-5B03-85AD-D888-D686F35D626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F322F93E-3825-A185-CEDC-E9379AEF2E3D}"/>
              </a:ext>
            </a:extLst>
          </p:cNvPr>
          <p:cNvSpPr>
            <a:spLocks noGrp="1"/>
          </p:cNvSpPr>
          <p:nvPr>
            <p:ph type="sldNum" sz="quarter" idx="5"/>
          </p:nvPr>
        </p:nvSpPr>
        <p:spPr/>
        <p:txBody>
          <a:bodyPr/>
          <a:lstStyle/>
          <a:p>
            <a:fld id="{D03AC3AA-9C47-4E0B-BAC0-E8DEA4AD5A4E}" type="slidenum">
              <a:rPr lang="en-US" smtClean="0"/>
              <a:t>6</a:t>
            </a:fld>
            <a:endParaRPr lang="en-US"/>
          </a:p>
        </p:txBody>
      </p:sp>
    </p:spTree>
    <p:extLst>
      <p:ext uri="{BB962C8B-B14F-4D97-AF65-F5344CB8AC3E}">
        <p14:creationId xmlns:p14="http://schemas.microsoft.com/office/powerpoint/2010/main" val="38294853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A37D4-2CB7-46A5-8CB5-37F131012D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A56AF6-78B1-966A-2469-A3D1EF2EAD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77D5E0-ACB9-34D5-9E23-FD2F966E0AF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F5023C8A-437C-F2B7-EBB9-1C85AE4A30F8}"/>
              </a:ext>
            </a:extLst>
          </p:cNvPr>
          <p:cNvSpPr>
            <a:spLocks noGrp="1"/>
          </p:cNvSpPr>
          <p:nvPr>
            <p:ph type="sldNum" sz="quarter" idx="5"/>
          </p:nvPr>
        </p:nvSpPr>
        <p:spPr/>
        <p:txBody>
          <a:bodyPr/>
          <a:lstStyle/>
          <a:p>
            <a:fld id="{D03AC3AA-9C47-4E0B-BAC0-E8DEA4AD5A4E}" type="slidenum">
              <a:rPr lang="en-US" smtClean="0"/>
              <a:t>13</a:t>
            </a:fld>
            <a:endParaRPr lang="en-US"/>
          </a:p>
        </p:txBody>
      </p:sp>
    </p:spTree>
    <p:extLst>
      <p:ext uri="{BB962C8B-B14F-4D97-AF65-F5344CB8AC3E}">
        <p14:creationId xmlns:p14="http://schemas.microsoft.com/office/powerpoint/2010/main" val="2369661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E5AC5-6D2C-4607-AEF7-B4E5DD2BF4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EA94B4-D011-C2BA-A549-8544F2477E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5CC190-198E-D2E5-CA07-D988DD98487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a:extLst>
              <a:ext uri="{FF2B5EF4-FFF2-40B4-BE49-F238E27FC236}">
                <a16:creationId xmlns:a16="http://schemas.microsoft.com/office/drawing/2014/main" id="{124A7779-D638-EBF6-3875-6A00F94BF265}"/>
              </a:ext>
            </a:extLst>
          </p:cNvPr>
          <p:cNvSpPr>
            <a:spLocks noGrp="1"/>
          </p:cNvSpPr>
          <p:nvPr>
            <p:ph type="sldNum" sz="quarter" idx="5"/>
          </p:nvPr>
        </p:nvSpPr>
        <p:spPr/>
        <p:txBody>
          <a:bodyPr/>
          <a:lstStyle/>
          <a:p>
            <a:fld id="{D03AC3AA-9C47-4E0B-BAC0-E8DEA4AD5A4E}" type="slidenum">
              <a:rPr lang="en-US" smtClean="0"/>
              <a:t>15</a:t>
            </a:fld>
            <a:endParaRPr lang="en-US"/>
          </a:p>
        </p:txBody>
      </p:sp>
    </p:spTree>
    <p:extLst>
      <p:ext uri="{BB962C8B-B14F-4D97-AF65-F5344CB8AC3E}">
        <p14:creationId xmlns:p14="http://schemas.microsoft.com/office/powerpoint/2010/main" val="14481790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2"/>
        </a:solidFill>
        <a:effectLst/>
      </p:bgPr>
    </p:bg>
    <p:spTree>
      <p:nvGrpSpPr>
        <p:cNvPr id="1" name=""/>
        <p:cNvGrpSpPr/>
        <p:nvPr/>
      </p:nvGrpSpPr>
      <p:grpSpPr>
        <a:xfrm>
          <a:off x="0" y="0"/>
          <a:ext cx="0" cy="0"/>
          <a:chOff x="0" y="0"/>
          <a:chExt cx="0" cy="0"/>
        </a:xfrm>
      </p:grpSpPr>
      <p:grpSp>
        <p:nvGrpSpPr>
          <p:cNvPr id="20" name="Bottom Right">
            <a:extLst>
              <a:ext uri="{FF2B5EF4-FFF2-40B4-BE49-F238E27FC236}">
                <a16:creationId xmlns:a16="http://schemas.microsoft.com/office/drawing/2014/main" id="{0CBC73C8-CC60-49A5-BC76-BA8E43BB8489}"/>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24" name="Graphic 157">
              <a:extLst>
                <a:ext uri="{FF2B5EF4-FFF2-40B4-BE49-F238E27FC236}">
                  <a16:creationId xmlns:a16="http://schemas.microsoft.com/office/drawing/2014/main" id="{A2B94463-7088-4D2A-B55D-9C55F957066A}"/>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6" name="Freeform: Shape 25">
                <a:extLst>
                  <a:ext uri="{FF2B5EF4-FFF2-40B4-BE49-F238E27FC236}">
                    <a16:creationId xmlns:a16="http://schemas.microsoft.com/office/drawing/2014/main" id="{5785D7F3-06BB-480E-A58D-A8E0EB87C4D4}"/>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208AE46A-A447-444D-9163-96E61EC48767}"/>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41997203-3E59-4097-B832-06B249C676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B5D4D033-43E9-4776-9E25-97767380D8CC}"/>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FE52F424-D385-43AD-AE40-3D9501923110}"/>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5E32ABCD-6C91-4A5F-BB61-8B3C026C9080}"/>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6ABE3A6-D624-4D18-A43B-D87C674811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5" name="Freeform: Shape 24">
              <a:extLst>
                <a:ext uri="{FF2B5EF4-FFF2-40B4-BE49-F238E27FC236}">
                  <a16:creationId xmlns:a16="http://schemas.microsoft.com/office/drawing/2014/main" id="{DF2787DC-EEA3-46C0-9CD4-1AB906DB4B08}"/>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9" name="Picture Placeholder 38">
            <a:extLst>
              <a:ext uri="{FF2B5EF4-FFF2-40B4-BE49-F238E27FC236}">
                <a16:creationId xmlns:a16="http://schemas.microsoft.com/office/drawing/2014/main" id="{167AAA19-C621-4D54-B748-5A06F4417CA5}"/>
              </a:ext>
            </a:extLst>
          </p:cNvPr>
          <p:cNvSpPr>
            <a:spLocks noGrp="1"/>
          </p:cNvSpPr>
          <p:nvPr>
            <p:ph type="pic" sz="quarter" idx="13" hasCustomPrompt="1"/>
          </p:nvPr>
        </p:nvSpPr>
        <p:spPr>
          <a:xfrm>
            <a:off x="619841" y="3003970"/>
            <a:ext cx="11084189" cy="3854030"/>
          </a:xfrm>
          <a:custGeom>
            <a:avLst/>
            <a:gdLst>
              <a:gd name="connsiteX0" fmla="*/ 5542094 w 11084189"/>
              <a:gd name="connsiteY0" fmla="*/ 0 h 3854030"/>
              <a:gd name="connsiteX1" fmla="*/ 11061525 w 11084189"/>
              <a:gd name="connsiteY1" fmla="*/ 3748287 h 3854030"/>
              <a:gd name="connsiteX2" fmla="*/ 11084189 w 11084189"/>
              <a:gd name="connsiteY2" fmla="*/ 3854030 h 3854030"/>
              <a:gd name="connsiteX3" fmla="*/ 0 w 11084189"/>
              <a:gd name="connsiteY3" fmla="*/ 3854030 h 3854030"/>
              <a:gd name="connsiteX4" fmla="*/ 22663 w 11084189"/>
              <a:gd name="connsiteY4" fmla="*/ 3748287 h 3854030"/>
              <a:gd name="connsiteX5" fmla="*/ 5542094 w 11084189"/>
              <a:gd name="connsiteY5" fmla="*/ 0 h 3854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84189" h="3854030">
                <a:moveTo>
                  <a:pt x="5542094" y="0"/>
                </a:moveTo>
                <a:cubicBezTo>
                  <a:pt x="8264668" y="0"/>
                  <a:pt x="10536186" y="1609144"/>
                  <a:pt x="11061525" y="3748287"/>
                </a:cubicBezTo>
                <a:lnTo>
                  <a:pt x="11084189" y="3854030"/>
                </a:lnTo>
                <a:lnTo>
                  <a:pt x="0" y="3854030"/>
                </a:lnTo>
                <a:lnTo>
                  <a:pt x="22663" y="3748287"/>
                </a:lnTo>
                <a:cubicBezTo>
                  <a:pt x="548002" y="1609144"/>
                  <a:pt x="2819520" y="0"/>
                  <a:pt x="5542094" y="0"/>
                </a:cubicBezTo>
                <a:close/>
              </a:path>
            </a:pathLst>
          </a:custGeom>
        </p:spPr>
        <p:txBody>
          <a:bodyPr wrap="square" anchor="ctr">
            <a:noAutofit/>
          </a:bodyPr>
          <a:lstStyle>
            <a:lvl1pPr marL="0" indent="0" algn="ctr">
              <a:buNone/>
              <a:defRPr sz="2000"/>
            </a:lvl1pPr>
          </a:lstStyle>
          <a:p>
            <a:r>
              <a:rPr lang="en-US"/>
              <a:t>Insert photo here</a:t>
            </a:r>
          </a:p>
        </p:txBody>
      </p:sp>
      <p:grpSp>
        <p:nvGrpSpPr>
          <p:cNvPr id="9" name="Top Right">
            <a:extLst>
              <a:ext uri="{FF2B5EF4-FFF2-40B4-BE49-F238E27FC236}">
                <a16:creationId xmlns:a16="http://schemas.microsoft.com/office/drawing/2014/main" id="{3E5EBBCF-761D-49AA-8960-D06A3484B9D0}"/>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10" name="Freeform: Shape 9">
              <a:extLst>
                <a:ext uri="{FF2B5EF4-FFF2-40B4-BE49-F238E27FC236}">
                  <a16:creationId xmlns:a16="http://schemas.microsoft.com/office/drawing/2014/main" id="{60F7E5D2-CFBA-4149-A9B1-32047212E57C}"/>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11" name="Freeform: Shape 10">
              <a:extLst>
                <a:ext uri="{FF2B5EF4-FFF2-40B4-BE49-F238E27FC236}">
                  <a16:creationId xmlns:a16="http://schemas.microsoft.com/office/drawing/2014/main" id="{48B55E1C-675E-425D-8EDF-AEA4D6B3475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id="{8FCA9AA7-FBFD-40D2-BF04-E2E0B1BD63FC}"/>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3" name="Freeform: Shape 12">
              <a:extLst>
                <a:ext uri="{FF2B5EF4-FFF2-40B4-BE49-F238E27FC236}">
                  <a16:creationId xmlns:a16="http://schemas.microsoft.com/office/drawing/2014/main" id="{6C09EC90-AF39-4D10-9018-0FFB283B91F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4" name="Freeform: Shape 13">
              <a:extLst>
                <a:ext uri="{FF2B5EF4-FFF2-40B4-BE49-F238E27FC236}">
                  <a16:creationId xmlns:a16="http://schemas.microsoft.com/office/drawing/2014/main" id="{CF263181-1CB8-4DF1-94C2-E217E733B5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5" name="Freeform: Shape 14">
              <a:extLst>
                <a:ext uri="{FF2B5EF4-FFF2-40B4-BE49-F238E27FC236}">
                  <a16:creationId xmlns:a16="http://schemas.microsoft.com/office/drawing/2014/main" id="{031408EA-002C-4A55-8451-03A0FCEC52B1}"/>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23E51D71-EB7F-46DD-AE4A-E64644F646A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401E4470-A9CC-4FE2-9249-F71E89C4FB2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18" name="Title 1">
            <a:extLst>
              <a:ext uri="{FF2B5EF4-FFF2-40B4-BE49-F238E27FC236}">
                <a16:creationId xmlns:a16="http://schemas.microsoft.com/office/drawing/2014/main" id="{6653DE96-35D3-4AA3-B11A-A5882CC7A472}"/>
              </a:ext>
            </a:extLst>
          </p:cNvPr>
          <p:cNvSpPr>
            <a:spLocks noGrp="1"/>
          </p:cNvSpPr>
          <p:nvPr>
            <p:ph type="ctrTitle"/>
          </p:nvPr>
        </p:nvSpPr>
        <p:spPr>
          <a:xfrm>
            <a:off x="996275" y="570602"/>
            <a:ext cx="5996619" cy="2226076"/>
          </a:xfrm>
          <a:prstGeom prst="rect">
            <a:avLst/>
          </a:prstGeom>
        </p:spPr>
        <p:txBody>
          <a:bodyPr anchor="ctr">
            <a:noAutofit/>
          </a:bodyPr>
          <a:lstStyle>
            <a:lvl1pPr>
              <a:defRPr baseline="0"/>
            </a:lvl1pPr>
          </a:lstStyle>
          <a:p>
            <a:pPr algn="l"/>
            <a:endParaRPr lang="en-US" sz="5400">
              <a:cs typeface="Posterama" panose="020B0504020200020000" pitchFamily="34" charset="0"/>
            </a:endParaRPr>
          </a:p>
        </p:txBody>
      </p:sp>
      <p:sp>
        <p:nvSpPr>
          <p:cNvPr id="19" name="Subtitle 2">
            <a:extLst>
              <a:ext uri="{FF2B5EF4-FFF2-40B4-BE49-F238E27FC236}">
                <a16:creationId xmlns:a16="http://schemas.microsoft.com/office/drawing/2014/main" id="{E1C011E4-9F9C-45C6-9C1F-7A9F3721C266}"/>
              </a:ext>
            </a:extLst>
          </p:cNvPr>
          <p:cNvSpPr>
            <a:spLocks noGrp="1"/>
          </p:cNvSpPr>
          <p:nvPr>
            <p:ph type="subTitle" idx="1"/>
          </p:nvPr>
        </p:nvSpPr>
        <p:spPr>
          <a:xfrm>
            <a:off x="7813040" y="1597426"/>
            <a:ext cx="3370134" cy="441403"/>
          </a:xfrm>
          <a:prstGeom prst="rect">
            <a:avLst/>
          </a:prstGeom>
        </p:spPr>
        <p:txBody>
          <a:bodyPr anchor="ctr">
            <a:noAutofit/>
          </a:bodyPr>
          <a:lstStyle>
            <a:lvl1pPr marL="0" indent="0">
              <a:buNone/>
              <a:defRPr sz="2400"/>
            </a:lvl1pPr>
          </a:lstStyle>
          <a:p>
            <a:pPr algn="l">
              <a:lnSpc>
                <a:spcPct val="110000"/>
              </a:lnSpc>
            </a:pPr>
            <a:endParaRPr lang="en-US" sz="2200">
              <a:cs typeface="Segoe UI Semilight" panose="020B0402040204020203" pitchFamily="34" charset="0"/>
            </a:endParaRPr>
          </a:p>
        </p:txBody>
      </p:sp>
      <p:grpSp>
        <p:nvGrpSpPr>
          <p:cNvPr id="21" name="Cross">
            <a:extLst>
              <a:ext uri="{FF2B5EF4-FFF2-40B4-BE49-F238E27FC236}">
                <a16:creationId xmlns:a16="http://schemas.microsoft.com/office/drawing/2014/main" id="{51E372DC-98EB-4EBC-9D4C-A21D11837AE0}"/>
              </a:ext>
              <a:ext uri="{C183D7F6-B498-43B3-948B-1728B52AA6E4}">
                <adec:decorative xmlns:adec="http://schemas.microsoft.com/office/drawing/2017/decorative" val="1"/>
              </a:ext>
            </a:extLst>
          </p:cNvPr>
          <p:cNvGrpSpPr/>
          <p:nvPr userDrawn="1"/>
        </p:nvGrpSpPr>
        <p:grpSpPr>
          <a:xfrm>
            <a:off x="762000" y="6150811"/>
            <a:ext cx="118872" cy="118872"/>
            <a:chOff x="1175347" y="3733800"/>
            <a:chExt cx="118872" cy="118872"/>
          </a:xfrm>
        </p:grpSpPr>
        <p:cxnSp>
          <p:nvCxnSpPr>
            <p:cNvPr id="22" name="Straight Connector 21">
              <a:extLst>
                <a:ext uri="{FF2B5EF4-FFF2-40B4-BE49-F238E27FC236}">
                  <a16:creationId xmlns:a16="http://schemas.microsoft.com/office/drawing/2014/main" id="{9173A0CF-667C-4499-98A9-03752E3C37AF}"/>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3" name="Straight Connector 22">
              <a:extLst>
                <a:ext uri="{FF2B5EF4-FFF2-40B4-BE49-F238E27FC236}">
                  <a16:creationId xmlns:a16="http://schemas.microsoft.com/office/drawing/2014/main" id="{C5D99060-086B-40C6-A8B9-2768DB548A03}"/>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2465858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BBD4F959-5EA4-4F76-B85B-21D723B3B3A7}"/>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5" name="Freeform: Shape 4">
              <a:extLst>
                <a:ext uri="{FF2B5EF4-FFF2-40B4-BE49-F238E27FC236}">
                  <a16:creationId xmlns:a16="http://schemas.microsoft.com/office/drawing/2014/main" id="{FEA59C57-9D10-43F2-A117-CF056B0EE083}"/>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15FBE050-1863-42EC-8923-85153480329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53B1833D-57B2-41AD-9621-7D5A33B79274}"/>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id="{D76CF914-CBD8-4950-AC92-B6D0618B9537}"/>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id="{9C115E25-746D-4185-9005-7A0A71516E6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id="{43669368-7C2F-4AAB-8948-A821629A7F5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11" name="Freeform: Shape 10">
              <a:extLst>
                <a:ext uri="{FF2B5EF4-FFF2-40B4-BE49-F238E27FC236}">
                  <a16:creationId xmlns:a16="http://schemas.microsoft.com/office/drawing/2014/main" id="{0CA60BEC-2BDB-42C0-8A61-4653057BEE3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2" name="Freeform: Shape 11">
              <a:extLst>
                <a:ext uri="{FF2B5EF4-FFF2-40B4-BE49-F238E27FC236}">
                  <a16:creationId xmlns:a16="http://schemas.microsoft.com/office/drawing/2014/main" id="{4C734BC0-49E3-41A4-AB17-D87FF2D36F92}"/>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13" name="Title 1">
            <a:extLst>
              <a:ext uri="{FF2B5EF4-FFF2-40B4-BE49-F238E27FC236}">
                <a16:creationId xmlns:a16="http://schemas.microsoft.com/office/drawing/2014/main" id="{82113BB3-DE71-4C25-A6D0-241EC8A2B699}"/>
              </a:ext>
            </a:extLst>
          </p:cNvPr>
          <p:cNvSpPr>
            <a:spLocks noGrp="1"/>
          </p:cNvSpPr>
          <p:nvPr>
            <p:ph type="title"/>
          </p:nvPr>
        </p:nvSpPr>
        <p:spPr>
          <a:xfrm>
            <a:off x="1198182" y="559814"/>
            <a:ext cx="9795636" cy="1335662"/>
          </a:xfrm>
          <a:prstGeom prst="rect">
            <a:avLst/>
          </a:prstGeom>
        </p:spPr>
        <p:txBody>
          <a:bodyPr/>
          <a:lstStyle>
            <a:lvl1pPr algn="ctr">
              <a:defRPr/>
            </a:lvl1pPr>
          </a:lstStyle>
          <a:p>
            <a:pPr>
              <a:lnSpc>
                <a:spcPct val="100000"/>
              </a:lnSpc>
            </a:pPr>
            <a:endParaRPr lang="en-US"/>
          </a:p>
        </p:txBody>
      </p:sp>
      <p:sp>
        <p:nvSpPr>
          <p:cNvPr id="31" name="Text Placeholder 30">
            <a:extLst>
              <a:ext uri="{FF2B5EF4-FFF2-40B4-BE49-F238E27FC236}">
                <a16:creationId xmlns:a16="http://schemas.microsoft.com/office/drawing/2014/main" id="{DD0D7D96-3677-493A-BA3B-CCC0ACA7D505}"/>
              </a:ext>
            </a:extLst>
          </p:cNvPr>
          <p:cNvSpPr>
            <a:spLocks noGrp="1"/>
          </p:cNvSpPr>
          <p:nvPr>
            <p:ph type="body" sz="quarter" idx="13" hasCustomPrompt="1"/>
          </p:nvPr>
        </p:nvSpPr>
        <p:spPr>
          <a:xfrm>
            <a:off x="1195388" y="2107496"/>
            <a:ext cx="4756714" cy="597604"/>
          </a:xfrm>
          <a:prstGeom prst="rect">
            <a:avLst/>
          </a:prstGeom>
        </p:spPr>
        <p:txBody>
          <a:bodyPr/>
          <a:lstStyle>
            <a:lvl1pPr marL="0" indent="0">
              <a:buNone/>
              <a:defRPr sz="2400" b="1">
                <a:solidFill>
                  <a:schemeClr val="accent1"/>
                </a:solidFill>
              </a:defRPr>
            </a:lvl1pPr>
          </a:lstStyle>
          <a:p>
            <a:pPr lvl="0"/>
            <a:r>
              <a:rPr lang="en-US"/>
              <a:t>Click to add subtitle</a:t>
            </a:r>
          </a:p>
        </p:txBody>
      </p:sp>
      <p:sp>
        <p:nvSpPr>
          <p:cNvPr id="14" name="Content Placeholder 2">
            <a:extLst>
              <a:ext uri="{FF2B5EF4-FFF2-40B4-BE49-F238E27FC236}">
                <a16:creationId xmlns:a16="http://schemas.microsoft.com/office/drawing/2014/main" id="{0C164B7E-5CDD-4C49-94D6-CBB9803DD173}"/>
              </a:ext>
            </a:extLst>
          </p:cNvPr>
          <p:cNvSpPr>
            <a:spLocks noGrp="1"/>
          </p:cNvSpPr>
          <p:nvPr>
            <p:ph idx="1"/>
          </p:nvPr>
        </p:nvSpPr>
        <p:spPr>
          <a:xfrm>
            <a:off x="1195281" y="2717782"/>
            <a:ext cx="4745568" cy="3365605"/>
          </a:xfrm>
          <a:prstGeom prst="rect">
            <a:avLst/>
          </a:prstGeom>
        </p:spPr>
        <p:txBody>
          <a:bodyPr>
            <a:normAutofit/>
          </a:bodyPr>
          <a:lstStyle>
            <a:lvl1pPr>
              <a:lnSpc>
                <a:spcPct val="100000"/>
              </a:lnSpc>
              <a:defRPr sz="1800"/>
            </a:lvl1pPr>
          </a:lstStyle>
          <a:p>
            <a:pPr>
              <a:lnSpc>
                <a:spcPct val="110000"/>
              </a:lnSpc>
            </a:pPr>
            <a:endParaRPr lang="en-US" sz="1800"/>
          </a:p>
        </p:txBody>
      </p:sp>
      <p:grpSp>
        <p:nvGrpSpPr>
          <p:cNvPr id="17" name="Bottom Right">
            <a:extLst>
              <a:ext uri="{FF2B5EF4-FFF2-40B4-BE49-F238E27FC236}">
                <a16:creationId xmlns:a16="http://schemas.microsoft.com/office/drawing/2014/main" id="{FDEE985A-E675-4CC8-AB6B-94F735668B73}"/>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8" name="Freeform: Shape 17">
              <a:extLst>
                <a:ext uri="{FF2B5EF4-FFF2-40B4-BE49-F238E27FC236}">
                  <a16:creationId xmlns:a16="http://schemas.microsoft.com/office/drawing/2014/main" id="{7FC5E817-3F3A-422C-88A5-0EDF0234DCA8}"/>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19" name="Graphic 157">
              <a:extLst>
                <a:ext uri="{FF2B5EF4-FFF2-40B4-BE49-F238E27FC236}">
                  <a16:creationId xmlns:a16="http://schemas.microsoft.com/office/drawing/2014/main" id="{121B83E4-00E3-40BA-9880-8A0D84CD3BE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1" name="Freeform: Shape 20">
                <a:extLst>
                  <a:ext uri="{FF2B5EF4-FFF2-40B4-BE49-F238E27FC236}">
                    <a16:creationId xmlns:a16="http://schemas.microsoft.com/office/drawing/2014/main" id="{DB568EA9-E3D2-4FE2-A215-56181CD8DC0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286325F6-B50A-451C-9242-76F44D08BCD0}"/>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0BD3EC36-E2A2-4E31-9B9A-DB99BCB1FFC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2B0C0B52-C62D-4870-95FC-E7220087499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EA1BC770-E7E8-4B4C-9E44-AF28FF3478C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2DFC082B-D4DC-4554-BD0D-A01C683AD833}"/>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ECEA946C-6AE4-4E0A-9096-BA3FFF9956E8}"/>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0" name="Freeform: Shape 19">
              <a:extLst>
                <a:ext uri="{FF2B5EF4-FFF2-40B4-BE49-F238E27FC236}">
                  <a16:creationId xmlns:a16="http://schemas.microsoft.com/office/drawing/2014/main" id="{EC0D7998-F951-4D21-85A4-F7F80862199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6" name="Text Placeholder 30">
            <a:extLst>
              <a:ext uri="{FF2B5EF4-FFF2-40B4-BE49-F238E27FC236}">
                <a16:creationId xmlns:a16="http://schemas.microsoft.com/office/drawing/2014/main" id="{9B5560C7-50D0-4CC5-AD89-48007BB98B11}"/>
              </a:ext>
            </a:extLst>
          </p:cNvPr>
          <p:cNvSpPr>
            <a:spLocks noGrp="1"/>
          </p:cNvSpPr>
          <p:nvPr>
            <p:ph type="body" sz="quarter" idx="15" hasCustomPrompt="1"/>
          </p:nvPr>
        </p:nvSpPr>
        <p:spPr>
          <a:xfrm>
            <a:off x="6243612" y="2107388"/>
            <a:ext cx="4756714" cy="597604"/>
          </a:xfrm>
          <a:prstGeom prst="rect">
            <a:avLst/>
          </a:prstGeom>
        </p:spPr>
        <p:txBody>
          <a:bodyPr/>
          <a:lstStyle>
            <a:lvl1pPr marL="0" indent="0">
              <a:buNone/>
              <a:defRPr sz="2400" b="1">
                <a:solidFill>
                  <a:schemeClr val="accent1"/>
                </a:solidFill>
              </a:defRPr>
            </a:lvl1pPr>
          </a:lstStyle>
          <a:p>
            <a:pPr lvl="0"/>
            <a:r>
              <a:rPr lang="en-US"/>
              <a:t>Click to add subtitle</a:t>
            </a:r>
          </a:p>
        </p:txBody>
      </p:sp>
      <p:sp>
        <p:nvSpPr>
          <p:cNvPr id="35" name="Content Placeholder 2">
            <a:extLst>
              <a:ext uri="{FF2B5EF4-FFF2-40B4-BE49-F238E27FC236}">
                <a16:creationId xmlns:a16="http://schemas.microsoft.com/office/drawing/2014/main" id="{18AD3389-AD6B-43DD-A8D3-747CC5638441}"/>
              </a:ext>
            </a:extLst>
          </p:cNvPr>
          <p:cNvSpPr>
            <a:spLocks noGrp="1"/>
          </p:cNvSpPr>
          <p:nvPr>
            <p:ph idx="14"/>
          </p:nvPr>
        </p:nvSpPr>
        <p:spPr>
          <a:xfrm>
            <a:off x="6243505" y="2717674"/>
            <a:ext cx="4745568" cy="3365605"/>
          </a:xfrm>
          <a:prstGeom prst="rect">
            <a:avLst/>
          </a:prstGeom>
        </p:spPr>
        <p:txBody>
          <a:bodyPr>
            <a:normAutofit/>
          </a:bodyPr>
          <a:lstStyle>
            <a:lvl1pPr>
              <a:lnSpc>
                <a:spcPct val="100000"/>
              </a:lnSpc>
              <a:defRPr sz="1800"/>
            </a:lvl1pPr>
          </a:lstStyle>
          <a:p>
            <a:pPr>
              <a:lnSpc>
                <a:spcPct val="110000"/>
              </a:lnSpc>
            </a:pPr>
            <a:endParaRPr lang="en-US" sz="1800"/>
          </a:p>
        </p:txBody>
      </p:sp>
      <p:sp>
        <p:nvSpPr>
          <p:cNvPr id="32" name="Date Placeholder 8">
            <a:extLst>
              <a:ext uri="{FF2B5EF4-FFF2-40B4-BE49-F238E27FC236}">
                <a16:creationId xmlns:a16="http://schemas.microsoft.com/office/drawing/2014/main" id="{20D0392A-9FDF-463E-8831-4E691425672A}"/>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33" name="Footer Placeholder 9">
            <a:extLst>
              <a:ext uri="{FF2B5EF4-FFF2-40B4-BE49-F238E27FC236}">
                <a16:creationId xmlns:a16="http://schemas.microsoft.com/office/drawing/2014/main" id="{1DDEDA5B-5F9E-4C6B-A89B-05B29AF7AB9C}"/>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34" name="Slide Number Placeholder 10">
            <a:extLst>
              <a:ext uri="{FF2B5EF4-FFF2-40B4-BE49-F238E27FC236}">
                <a16:creationId xmlns:a16="http://schemas.microsoft.com/office/drawing/2014/main" id="{C8ED2EA9-7B76-428A-B33B-166EFA2452C0}"/>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3587080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bg>
      <p:bgPr>
        <a:solidFill>
          <a:schemeClr val="bg2"/>
        </a:solidFill>
        <a:effectLst/>
      </p:bgPr>
    </p:bg>
    <p:spTree>
      <p:nvGrpSpPr>
        <p:cNvPr id="1" name=""/>
        <p:cNvGrpSpPr/>
        <p:nvPr/>
      </p:nvGrpSpPr>
      <p:grpSpPr>
        <a:xfrm>
          <a:off x="0" y="0"/>
          <a:ext cx="0" cy="0"/>
          <a:chOff x="0" y="0"/>
          <a:chExt cx="0" cy="0"/>
        </a:xfrm>
      </p:grpSpPr>
      <p:grpSp>
        <p:nvGrpSpPr>
          <p:cNvPr id="2" name="Top Left">
            <a:extLst>
              <a:ext uri="{FF2B5EF4-FFF2-40B4-BE49-F238E27FC236}">
                <a16:creationId xmlns:a16="http://schemas.microsoft.com/office/drawing/2014/main" id="{F814A4FB-5C5F-4FBA-8692-F2853E8F3042}"/>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3" name="Freeform: Shape 2">
              <a:extLst>
                <a:ext uri="{FF2B5EF4-FFF2-40B4-BE49-F238E27FC236}">
                  <a16:creationId xmlns:a16="http://schemas.microsoft.com/office/drawing/2014/main" id="{4980A145-1B2A-495B-BB8D-3217B443288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4" name="Freeform: Shape 3">
              <a:extLst>
                <a:ext uri="{FF2B5EF4-FFF2-40B4-BE49-F238E27FC236}">
                  <a16:creationId xmlns:a16="http://schemas.microsoft.com/office/drawing/2014/main" id="{0984DC62-D617-4E12-A239-CDDF4B6B262E}"/>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 name="Freeform: Shape 4">
              <a:extLst>
                <a:ext uri="{FF2B5EF4-FFF2-40B4-BE49-F238E27FC236}">
                  <a16:creationId xmlns:a16="http://schemas.microsoft.com/office/drawing/2014/main" id="{F8A564AC-EDDB-4E4E-BDB1-E48BAD8588E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 name="Freeform: Shape 5">
              <a:extLst>
                <a:ext uri="{FF2B5EF4-FFF2-40B4-BE49-F238E27FC236}">
                  <a16:creationId xmlns:a16="http://schemas.microsoft.com/office/drawing/2014/main" id="{49464CE0-3907-4E76-AFE6-DE1A516EDF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9B3B21B9-2870-497E-829A-0CC4F700846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8" name="Freeform: Shape 7">
              <a:extLst>
                <a:ext uri="{FF2B5EF4-FFF2-40B4-BE49-F238E27FC236}">
                  <a16:creationId xmlns:a16="http://schemas.microsoft.com/office/drawing/2014/main" id="{909A199D-FF1B-459F-930B-A6D196E86E30}"/>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9" name="Freeform: Shape 8">
              <a:extLst>
                <a:ext uri="{FF2B5EF4-FFF2-40B4-BE49-F238E27FC236}">
                  <a16:creationId xmlns:a16="http://schemas.microsoft.com/office/drawing/2014/main" id="{47E0149D-5979-466E-A1C2-993EA08A650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10" name="Freeform: Shape 9">
              <a:extLst>
                <a:ext uri="{FF2B5EF4-FFF2-40B4-BE49-F238E27FC236}">
                  <a16:creationId xmlns:a16="http://schemas.microsoft.com/office/drawing/2014/main" id="{41FDA39F-7BD7-4DDD-9428-51E38CD97ED1}"/>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11" name="Title 1">
            <a:extLst>
              <a:ext uri="{FF2B5EF4-FFF2-40B4-BE49-F238E27FC236}">
                <a16:creationId xmlns:a16="http://schemas.microsoft.com/office/drawing/2014/main" id="{EB1A75F4-7B0E-4667-A4CC-A89FC6C5DDD6}"/>
              </a:ext>
            </a:extLst>
          </p:cNvPr>
          <p:cNvSpPr>
            <a:spLocks noGrp="1"/>
          </p:cNvSpPr>
          <p:nvPr>
            <p:ph type="title"/>
          </p:nvPr>
        </p:nvSpPr>
        <p:spPr>
          <a:xfrm>
            <a:off x="1198182" y="559814"/>
            <a:ext cx="9795636" cy="1335662"/>
          </a:xfrm>
          <a:prstGeom prst="rect">
            <a:avLst/>
          </a:prstGeom>
        </p:spPr>
        <p:txBody>
          <a:bodyPr/>
          <a:lstStyle>
            <a:lvl1pPr algn="ctr">
              <a:defRPr/>
            </a:lvl1pPr>
          </a:lstStyle>
          <a:p>
            <a:pPr>
              <a:lnSpc>
                <a:spcPct val="100000"/>
              </a:lnSpc>
            </a:pPr>
            <a:endParaRPr lang="en-US"/>
          </a:p>
        </p:txBody>
      </p:sp>
      <p:sp>
        <p:nvSpPr>
          <p:cNvPr id="24" name="Text Placeholder 30">
            <a:extLst>
              <a:ext uri="{FF2B5EF4-FFF2-40B4-BE49-F238E27FC236}">
                <a16:creationId xmlns:a16="http://schemas.microsoft.com/office/drawing/2014/main" id="{BD1F0F39-9F6D-4B25-8117-CC1868D8FD93}"/>
              </a:ext>
            </a:extLst>
          </p:cNvPr>
          <p:cNvSpPr>
            <a:spLocks noGrp="1"/>
          </p:cNvSpPr>
          <p:nvPr>
            <p:ph type="body" sz="quarter" idx="13" hasCustomPrompt="1"/>
          </p:nvPr>
        </p:nvSpPr>
        <p:spPr>
          <a:xfrm>
            <a:off x="842044" y="2107496"/>
            <a:ext cx="3327366" cy="597604"/>
          </a:xfrm>
          <a:prstGeom prst="rect">
            <a:avLst/>
          </a:prstGeom>
        </p:spPr>
        <p:txBody>
          <a:bodyPr/>
          <a:lstStyle>
            <a:lvl1pPr marL="0" indent="0">
              <a:buNone/>
              <a:defRPr sz="2400" b="1">
                <a:solidFill>
                  <a:schemeClr val="accent1"/>
                </a:solidFill>
              </a:defRPr>
            </a:lvl1pPr>
          </a:lstStyle>
          <a:p>
            <a:pPr lvl="0"/>
            <a:r>
              <a:rPr lang="en-US"/>
              <a:t>Click to add subtitle</a:t>
            </a:r>
          </a:p>
        </p:txBody>
      </p:sp>
      <p:sp>
        <p:nvSpPr>
          <p:cNvPr id="12" name="Content Placeholder 2">
            <a:extLst>
              <a:ext uri="{FF2B5EF4-FFF2-40B4-BE49-F238E27FC236}">
                <a16:creationId xmlns:a16="http://schemas.microsoft.com/office/drawing/2014/main" id="{4F61A9F3-10B2-440F-8037-9098D468B838}"/>
              </a:ext>
            </a:extLst>
          </p:cNvPr>
          <p:cNvSpPr>
            <a:spLocks noGrp="1"/>
          </p:cNvSpPr>
          <p:nvPr>
            <p:ph idx="1"/>
          </p:nvPr>
        </p:nvSpPr>
        <p:spPr>
          <a:xfrm>
            <a:off x="841937" y="2717782"/>
            <a:ext cx="3319569" cy="3365605"/>
          </a:xfrm>
          <a:prstGeom prst="rect">
            <a:avLst/>
          </a:prstGeom>
        </p:spPr>
        <p:txBody>
          <a:bodyPr>
            <a:normAutofit/>
          </a:bodyPr>
          <a:lstStyle>
            <a:lvl1pPr>
              <a:lnSpc>
                <a:spcPct val="100000"/>
              </a:lnSpc>
              <a:defRPr sz="1800"/>
            </a:lvl1pPr>
          </a:lstStyle>
          <a:p>
            <a:pPr>
              <a:lnSpc>
                <a:spcPct val="110000"/>
              </a:lnSpc>
            </a:pPr>
            <a:endParaRPr lang="en-US" sz="1800"/>
          </a:p>
        </p:txBody>
      </p:sp>
      <p:grpSp>
        <p:nvGrpSpPr>
          <p:cNvPr id="13" name="Bottom Right">
            <a:extLst>
              <a:ext uri="{FF2B5EF4-FFF2-40B4-BE49-F238E27FC236}">
                <a16:creationId xmlns:a16="http://schemas.microsoft.com/office/drawing/2014/main" id="{42796FA7-0B8D-4A6A-B372-11F871284261}"/>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4" name="Freeform: Shape 13">
              <a:extLst>
                <a:ext uri="{FF2B5EF4-FFF2-40B4-BE49-F238E27FC236}">
                  <a16:creationId xmlns:a16="http://schemas.microsoft.com/office/drawing/2014/main" id="{4E9DEDEF-994C-4A05-BAA2-67F5BD83498A}"/>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15" name="Graphic 157">
              <a:extLst>
                <a:ext uri="{FF2B5EF4-FFF2-40B4-BE49-F238E27FC236}">
                  <a16:creationId xmlns:a16="http://schemas.microsoft.com/office/drawing/2014/main" id="{BB94129B-E855-47D6-9855-B7BBA919657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17" name="Freeform: Shape 16">
                <a:extLst>
                  <a:ext uri="{FF2B5EF4-FFF2-40B4-BE49-F238E27FC236}">
                    <a16:creationId xmlns:a16="http://schemas.microsoft.com/office/drawing/2014/main" id="{F51AB20C-DF56-47C5-896F-0DB80D03FDC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CFDCBD64-0658-4106-89B1-85886D501AF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B4A46042-D02F-49E2-94BE-4343D185C109}"/>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3BB3FF94-2A73-4E66-B0F7-52680ACEE50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3F248489-3035-4F9D-B606-06A95BB4E166}"/>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689AA6E-4D9C-4F1F-8400-646DBC1DEB4D}"/>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4D905AEC-08D4-41F2-AD1B-63851B364937}"/>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6" name="Freeform: Shape 15">
              <a:extLst>
                <a:ext uri="{FF2B5EF4-FFF2-40B4-BE49-F238E27FC236}">
                  <a16:creationId xmlns:a16="http://schemas.microsoft.com/office/drawing/2014/main" id="{F599A04F-CD3E-4093-A4F6-84E34675CF9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3" name="Text Placeholder 30">
            <a:extLst>
              <a:ext uri="{FF2B5EF4-FFF2-40B4-BE49-F238E27FC236}">
                <a16:creationId xmlns:a16="http://schemas.microsoft.com/office/drawing/2014/main" id="{CAD7B113-A329-4BA2-AFE9-605C0245BE80}"/>
              </a:ext>
            </a:extLst>
          </p:cNvPr>
          <p:cNvSpPr>
            <a:spLocks noGrp="1"/>
          </p:cNvSpPr>
          <p:nvPr>
            <p:ph type="body" sz="quarter" idx="17" hasCustomPrompt="1"/>
          </p:nvPr>
        </p:nvSpPr>
        <p:spPr>
          <a:xfrm>
            <a:off x="4423061" y="2107496"/>
            <a:ext cx="3327366" cy="597604"/>
          </a:xfrm>
          <a:prstGeom prst="rect">
            <a:avLst/>
          </a:prstGeom>
        </p:spPr>
        <p:txBody>
          <a:bodyPr/>
          <a:lstStyle>
            <a:lvl1pPr marL="0" indent="0">
              <a:buNone/>
              <a:defRPr sz="2400" b="1">
                <a:solidFill>
                  <a:schemeClr val="accent1"/>
                </a:solidFill>
              </a:defRPr>
            </a:lvl1pPr>
          </a:lstStyle>
          <a:p>
            <a:pPr lvl="0"/>
            <a:r>
              <a:rPr lang="en-US"/>
              <a:t>Click to add subtitle</a:t>
            </a:r>
          </a:p>
        </p:txBody>
      </p:sp>
      <p:sp>
        <p:nvSpPr>
          <p:cNvPr id="32" name="Content Placeholder 2">
            <a:extLst>
              <a:ext uri="{FF2B5EF4-FFF2-40B4-BE49-F238E27FC236}">
                <a16:creationId xmlns:a16="http://schemas.microsoft.com/office/drawing/2014/main" id="{8D6DC0D7-6E45-4762-A081-2A9D1DF03B9B}"/>
              </a:ext>
            </a:extLst>
          </p:cNvPr>
          <p:cNvSpPr>
            <a:spLocks noGrp="1"/>
          </p:cNvSpPr>
          <p:nvPr>
            <p:ph idx="16"/>
          </p:nvPr>
        </p:nvSpPr>
        <p:spPr>
          <a:xfrm>
            <a:off x="4422954" y="2717782"/>
            <a:ext cx="3319569" cy="3365605"/>
          </a:xfrm>
          <a:prstGeom prst="rect">
            <a:avLst/>
          </a:prstGeom>
        </p:spPr>
        <p:txBody>
          <a:bodyPr>
            <a:normAutofit/>
          </a:bodyPr>
          <a:lstStyle>
            <a:lvl1pPr>
              <a:lnSpc>
                <a:spcPct val="100000"/>
              </a:lnSpc>
              <a:defRPr sz="1800"/>
            </a:lvl1pPr>
          </a:lstStyle>
          <a:p>
            <a:pPr>
              <a:lnSpc>
                <a:spcPct val="110000"/>
              </a:lnSpc>
            </a:pPr>
            <a:endParaRPr lang="en-US" sz="1800"/>
          </a:p>
        </p:txBody>
      </p:sp>
      <p:sp>
        <p:nvSpPr>
          <p:cNvPr id="31" name="Text Placeholder 30">
            <a:extLst>
              <a:ext uri="{FF2B5EF4-FFF2-40B4-BE49-F238E27FC236}">
                <a16:creationId xmlns:a16="http://schemas.microsoft.com/office/drawing/2014/main" id="{52827B4A-2F73-4A8C-9EB2-DE175123E916}"/>
              </a:ext>
            </a:extLst>
          </p:cNvPr>
          <p:cNvSpPr>
            <a:spLocks noGrp="1"/>
          </p:cNvSpPr>
          <p:nvPr>
            <p:ph type="body" sz="quarter" idx="15" hasCustomPrompt="1"/>
          </p:nvPr>
        </p:nvSpPr>
        <p:spPr>
          <a:xfrm>
            <a:off x="8016137" y="2107496"/>
            <a:ext cx="3327366" cy="597604"/>
          </a:xfrm>
          <a:prstGeom prst="rect">
            <a:avLst/>
          </a:prstGeom>
        </p:spPr>
        <p:txBody>
          <a:bodyPr/>
          <a:lstStyle>
            <a:lvl1pPr marL="0" indent="0">
              <a:buNone/>
              <a:defRPr sz="2400" b="1">
                <a:solidFill>
                  <a:schemeClr val="accent1"/>
                </a:solidFill>
              </a:defRPr>
            </a:lvl1pPr>
          </a:lstStyle>
          <a:p>
            <a:pPr lvl="0"/>
            <a:r>
              <a:rPr lang="en-US"/>
              <a:t>Click to add subtitle</a:t>
            </a:r>
          </a:p>
        </p:txBody>
      </p:sp>
      <p:sp>
        <p:nvSpPr>
          <p:cNvPr id="30" name="Content Placeholder 2">
            <a:extLst>
              <a:ext uri="{FF2B5EF4-FFF2-40B4-BE49-F238E27FC236}">
                <a16:creationId xmlns:a16="http://schemas.microsoft.com/office/drawing/2014/main" id="{5274DFA3-F7E2-4525-B0FD-F36F75AC670C}"/>
              </a:ext>
            </a:extLst>
          </p:cNvPr>
          <p:cNvSpPr>
            <a:spLocks noGrp="1"/>
          </p:cNvSpPr>
          <p:nvPr>
            <p:ph idx="14"/>
          </p:nvPr>
        </p:nvSpPr>
        <p:spPr>
          <a:xfrm>
            <a:off x="8016030" y="2717782"/>
            <a:ext cx="3319569" cy="3365605"/>
          </a:xfrm>
          <a:prstGeom prst="rect">
            <a:avLst/>
          </a:prstGeom>
        </p:spPr>
        <p:txBody>
          <a:bodyPr>
            <a:normAutofit/>
          </a:bodyPr>
          <a:lstStyle>
            <a:lvl1pPr>
              <a:lnSpc>
                <a:spcPct val="100000"/>
              </a:lnSpc>
              <a:defRPr sz="1800"/>
            </a:lvl1pPr>
          </a:lstStyle>
          <a:p>
            <a:pPr>
              <a:lnSpc>
                <a:spcPct val="110000"/>
              </a:lnSpc>
            </a:pPr>
            <a:endParaRPr lang="en-US" sz="1800"/>
          </a:p>
        </p:txBody>
      </p:sp>
      <p:sp>
        <p:nvSpPr>
          <p:cNvPr id="25" name="Date Placeholder 8">
            <a:extLst>
              <a:ext uri="{FF2B5EF4-FFF2-40B4-BE49-F238E27FC236}">
                <a16:creationId xmlns:a16="http://schemas.microsoft.com/office/drawing/2014/main" id="{D7DADA0B-95F3-437B-BB04-284E5066D32A}"/>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26" name="Footer Placeholder 9">
            <a:extLst>
              <a:ext uri="{FF2B5EF4-FFF2-40B4-BE49-F238E27FC236}">
                <a16:creationId xmlns:a16="http://schemas.microsoft.com/office/drawing/2014/main" id="{79EB3AB4-7EA2-4CAC-A6BD-9D885C89758B}"/>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27" name="Slide Number Placeholder 10">
            <a:extLst>
              <a:ext uri="{FF2B5EF4-FFF2-40B4-BE49-F238E27FC236}">
                <a16:creationId xmlns:a16="http://schemas.microsoft.com/office/drawing/2014/main" id="{5F4C612D-28B2-4621-BF60-4C517747AD56}"/>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097955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bg>
      <p:bgPr>
        <a:solidFill>
          <a:schemeClr val="bg2"/>
        </a:solidFill>
        <a:effectLst/>
      </p:bgPr>
    </p:bg>
    <p:spTree>
      <p:nvGrpSpPr>
        <p:cNvPr id="1" name=""/>
        <p:cNvGrpSpPr/>
        <p:nvPr/>
      </p:nvGrpSpPr>
      <p:grpSpPr>
        <a:xfrm>
          <a:off x="0" y="0"/>
          <a:ext cx="0" cy="0"/>
          <a:chOff x="0" y="0"/>
          <a:chExt cx="0" cy="0"/>
        </a:xfrm>
      </p:grpSpPr>
      <p:grpSp>
        <p:nvGrpSpPr>
          <p:cNvPr id="17" name="Bottom Right">
            <a:extLst>
              <a:ext uri="{FF2B5EF4-FFF2-40B4-BE49-F238E27FC236}">
                <a16:creationId xmlns:a16="http://schemas.microsoft.com/office/drawing/2014/main" id="{87D6C0D7-A737-43ED-826C-2CA4342FDC1F}"/>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18" name="Freeform: Shape 17">
              <a:extLst>
                <a:ext uri="{FF2B5EF4-FFF2-40B4-BE49-F238E27FC236}">
                  <a16:creationId xmlns:a16="http://schemas.microsoft.com/office/drawing/2014/main" id="{CCA11D72-A324-4CBE-81EF-0749941030E0}"/>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19" name="Graphic 157">
              <a:extLst>
                <a:ext uri="{FF2B5EF4-FFF2-40B4-BE49-F238E27FC236}">
                  <a16:creationId xmlns:a16="http://schemas.microsoft.com/office/drawing/2014/main" id="{9D281BC3-CDBE-4B5A-BC91-05B7893FA143}"/>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1" name="Freeform: Shape 20">
                <a:extLst>
                  <a:ext uri="{FF2B5EF4-FFF2-40B4-BE49-F238E27FC236}">
                    <a16:creationId xmlns:a16="http://schemas.microsoft.com/office/drawing/2014/main" id="{161F2C16-D16B-4E77-A7C3-F034E339C8E3}"/>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6384EDC3-48C8-4B4E-9475-A04F1DD7E3F6}"/>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62DE50AA-70A1-42B0-9A48-90179EFB9F89}"/>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B45B8FC7-7430-4175-B520-9EBD801FD290}"/>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AB71D997-36EB-47F1-AA27-4D84A7630728}"/>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37933934-0680-4A62-B61F-E3A67308AAD6}"/>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E017FEEF-F8AC-41EC-ABC5-915B19B1AB9A}"/>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0" name="Freeform: Shape 19">
              <a:extLst>
                <a:ext uri="{FF2B5EF4-FFF2-40B4-BE49-F238E27FC236}">
                  <a16:creationId xmlns:a16="http://schemas.microsoft.com/office/drawing/2014/main" id="{370A86BE-FF1E-4233-818E-C14D21E7BAA4}"/>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7" name="Top Left">
            <a:extLst>
              <a:ext uri="{FF2B5EF4-FFF2-40B4-BE49-F238E27FC236}">
                <a16:creationId xmlns:a16="http://schemas.microsoft.com/office/drawing/2014/main" id="{A64EEEED-5E70-4887-BF25-521AD226CC77}"/>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38" name="Freeform: Shape 37">
              <a:extLst>
                <a:ext uri="{FF2B5EF4-FFF2-40B4-BE49-F238E27FC236}">
                  <a16:creationId xmlns:a16="http://schemas.microsoft.com/office/drawing/2014/main" id="{C91FCFBD-2F49-483C-B742-FF146DCA4FD1}"/>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39" name="Freeform: Shape 38">
              <a:extLst>
                <a:ext uri="{FF2B5EF4-FFF2-40B4-BE49-F238E27FC236}">
                  <a16:creationId xmlns:a16="http://schemas.microsoft.com/office/drawing/2014/main" id="{62F0911B-F120-4420-AA06-AD353E1767EE}"/>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6F9966F6-9C92-4F47-B467-5A8E5ED4787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C362B109-529A-404A-884A-8E710062A1A9}"/>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AE9B88E9-C70C-4258-B3BA-A8779F3BE493}"/>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43" name="Freeform: Shape 42">
              <a:extLst>
                <a:ext uri="{FF2B5EF4-FFF2-40B4-BE49-F238E27FC236}">
                  <a16:creationId xmlns:a16="http://schemas.microsoft.com/office/drawing/2014/main" id="{6255D292-A4F0-46F0-9AB1-39848FAB066C}"/>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44" name="Freeform: Shape 43">
              <a:extLst>
                <a:ext uri="{FF2B5EF4-FFF2-40B4-BE49-F238E27FC236}">
                  <a16:creationId xmlns:a16="http://schemas.microsoft.com/office/drawing/2014/main" id="{D52C09E6-F356-45FC-BD84-6DCA0DA0B6D9}"/>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5578C025-F0CB-42E1-9FCA-C1FD0EF38FE3}"/>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46" name="Title 1">
            <a:extLst>
              <a:ext uri="{FF2B5EF4-FFF2-40B4-BE49-F238E27FC236}">
                <a16:creationId xmlns:a16="http://schemas.microsoft.com/office/drawing/2014/main" id="{56035778-0626-4342-AA4C-D8F9F76EE167}"/>
              </a:ext>
            </a:extLst>
          </p:cNvPr>
          <p:cNvSpPr>
            <a:spLocks noGrp="1"/>
          </p:cNvSpPr>
          <p:nvPr>
            <p:ph type="title"/>
          </p:nvPr>
        </p:nvSpPr>
        <p:spPr>
          <a:xfrm>
            <a:off x="1198182" y="559813"/>
            <a:ext cx="4987809" cy="1664573"/>
          </a:xfrm>
          <a:prstGeom prst="rect">
            <a:avLst/>
          </a:prstGeom>
        </p:spPr>
        <p:txBody>
          <a:bodyPr/>
          <a:lstStyle/>
          <a:p>
            <a:pPr>
              <a:lnSpc>
                <a:spcPct val="100000"/>
              </a:lnSpc>
            </a:pPr>
            <a:endParaRPr lang="en-US"/>
          </a:p>
        </p:txBody>
      </p:sp>
      <p:sp>
        <p:nvSpPr>
          <p:cNvPr id="47" name="Content Placeholder 2">
            <a:extLst>
              <a:ext uri="{FF2B5EF4-FFF2-40B4-BE49-F238E27FC236}">
                <a16:creationId xmlns:a16="http://schemas.microsoft.com/office/drawing/2014/main" id="{9698C764-7CE3-448C-B388-39B815517E51}"/>
              </a:ext>
            </a:extLst>
          </p:cNvPr>
          <p:cNvSpPr>
            <a:spLocks noGrp="1"/>
          </p:cNvSpPr>
          <p:nvPr>
            <p:ph idx="1"/>
          </p:nvPr>
        </p:nvSpPr>
        <p:spPr>
          <a:xfrm>
            <a:off x="1185756" y="2384474"/>
            <a:ext cx="4987488" cy="3728613"/>
          </a:xfrm>
          <a:prstGeom prst="rect">
            <a:avLst/>
          </a:prstGeom>
        </p:spPr>
        <p:txBody>
          <a:bodyPr>
            <a:normAutofit/>
          </a:bodyPr>
          <a:lstStyle>
            <a:lvl1pPr marL="0" indent="0">
              <a:lnSpc>
                <a:spcPct val="100000"/>
              </a:lnSpc>
              <a:buNone/>
              <a:defRPr sz="1800"/>
            </a:lvl1pPr>
          </a:lstStyle>
          <a:p>
            <a:pPr>
              <a:lnSpc>
                <a:spcPct val="110000"/>
              </a:lnSpc>
            </a:pPr>
            <a:endParaRPr lang="en-US" sz="1800"/>
          </a:p>
        </p:txBody>
      </p:sp>
      <p:sp>
        <p:nvSpPr>
          <p:cNvPr id="62" name="Picture Placeholder 61">
            <a:extLst>
              <a:ext uri="{FF2B5EF4-FFF2-40B4-BE49-F238E27FC236}">
                <a16:creationId xmlns:a16="http://schemas.microsoft.com/office/drawing/2014/main" id="{75903FF3-B1FC-4719-8686-C6F5099E3605}"/>
              </a:ext>
            </a:extLst>
          </p:cNvPr>
          <p:cNvSpPr>
            <a:spLocks noGrp="1"/>
          </p:cNvSpPr>
          <p:nvPr>
            <p:ph type="pic" sz="quarter" idx="13" hasCustomPrompt="1"/>
          </p:nvPr>
        </p:nvSpPr>
        <p:spPr>
          <a:xfrm>
            <a:off x="6508749" y="862806"/>
            <a:ext cx="5132388" cy="5132388"/>
          </a:xfrm>
          <a:custGeom>
            <a:avLst/>
            <a:gdLst>
              <a:gd name="connsiteX0" fmla="*/ 2566194 w 5132388"/>
              <a:gd name="connsiteY0" fmla="*/ 0 h 5132388"/>
              <a:gd name="connsiteX1" fmla="*/ 5132388 w 5132388"/>
              <a:gd name="connsiteY1" fmla="*/ 2566194 h 5132388"/>
              <a:gd name="connsiteX2" fmla="*/ 2566194 w 5132388"/>
              <a:gd name="connsiteY2" fmla="*/ 5132388 h 5132388"/>
              <a:gd name="connsiteX3" fmla="*/ 0 w 5132388"/>
              <a:gd name="connsiteY3" fmla="*/ 2566194 h 5132388"/>
              <a:gd name="connsiteX4" fmla="*/ 2566194 w 5132388"/>
              <a:gd name="connsiteY4" fmla="*/ 0 h 51323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32388" h="5132388">
                <a:moveTo>
                  <a:pt x="2566194" y="0"/>
                </a:moveTo>
                <a:cubicBezTo>
                  <a:pt x="3983464" y="0"/>
                  <a:pt x="5132388" y="1148924"/>
                  <a:pt x="5132388" y="2566194"/>
                </a:cubicBezTo>
                <a:cubicBezTo>
                  <a:pt x="5132388" y="3983464"/>
                  <a:pt x="3983464" y="5132388"/>
                  <a:pt x="2566194" y="5132388"/>
                </a:cubicBezTo>
                <a:cubicBezTo>
                  <a:pt x="1148924" y="5132388"/>
                  <a:pt x="0" y="3983464"/>
                  <a:pt x="0" y="2566194"/>
                </a:cubicBezTo>
                <a:cubicBezTo>
                  <a:pt x="0" y="1148924"/>
                  <a:pt x="1148924" y="0"/>
                  <a:pt x="2566194" y="0"/>
                </a:cubicBezTo>
                <a:close/>
              </a:path>
            </a:pathLst>
          </a:custGeom>
        </p:spPr>
        <p:txBody>
          <a:bodyPr wrap="square" anchor="ctr">
            <a:noAutofit/>
          </a:bodyPr>
          <a:lstStyle>
            <a:lvl1pPr marL="0" indent="0" algn="ctr">
              <a:buNone/>
              <a:defRPr sz="2000"/>
            </a:lvl1pPr>
          </a:lstStyle>
          <a:p>
            <a:r>
              <a:rPr lang="en-US"/>
              <a:t>Insert photo here</a:t>
            </a:r>
          </a:p>
        </p:txBody>
      </p:sp>
      <p:sp>
        <p:nvSpPr>
          <p:cNvPr id="59" name="Date Placeholder 8">
            <a:extLst>
              <a:ext uri="{FF2B5EF4-FFF2-40B4-BE49-F238E27FC236}">
                <a16:creationId xmlns:a16="http://schemas.microsoft.com/office/drawing/2014/main" id="{A82599B9-EBEF-4011-9E38-FC40FF7B0201}"/>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60" name="Footer Placeholder 9">
            <a:extLst>
              <a:ext uri="{FF2B5EF4-FFF2-40B4-BE49-F238E27FC236}">
                <a16:creationId xmlns:a16="http://schemas.microsoft.com/office/drawing/2014/main" id="{851C129C-6681-4E11-B9FE-9F5FFF5436B7}"/>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61" name="Slide Number Placeholder 10">
            <a:extLst>
              <a:ext uri="{FF2B5EF4-FFF2-40B4-BE49-F238E27FC236}">
                <a16:creationId xmlns:a16="http://schemas.microsoft.com/office/drawing/2014/main" id="{DC6D20C1-D99F-47B0-B1F7-EA8101F8CD56}"/>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4290276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bg2"/>
        </a:solidFill>
        <a:effectLst/>
      </p:bgPr>
    </p:bg>
    <p:spTree>
      <p:nvGrpSpPr>
        <p:cNvPr id="1" name=""/>
        <p:cNvGrpSpPr/>
        <p:nvPr/>
      </p:nvGrpSpPr>
      <p:grpSpPr>
        <a:xfrm>
          <a:off x="0" y="0"/>
          <a:ext cx="0" cy="0"/>
          <a:chOff x="0" y="0"/>
          <a:chExt cx="0" cy="0"/>
        </a:xfrm>
      </p:grpSpPr>
      <p:grpSp>
        <p:nvGrpSpPr>
          <p:cNvPr id="28" name="Bottom Right">
            <a:extLst>
              <a:ext uri="{FF2B5EF4-FFF2-40B4-BE49-F238E27FC236}">
                <a16:creationId xmlns:a16="http://schemas.microsoft.com/office/drawing/2014/main" id="{562BD150-E869-44AC-B0E8-35618F795B53}"/>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sp>
          <p:nvSpPr>
            <p:cNvPr id="29" name="Freeform: Shape 28">
              <a:extLst>
                <a:ext uri="{FF2B5EF4-FFF2-40B4-BE49-F238E27FC236}">
                  <a16:creationId xmlns:a16="http://schemas.microsoft.com/office/drawing/2014/main" id="{FF918A15-3E7F-42BB-83AB-473EF76AB0CE}"/>
                </a:ext>
                <a:ext uri="{C183D7F6-B498-43B3-948B-1728B52AA6E4}">
                  <adec:decorative xmlns:adec="http://schemas.microsoft.com/office/drawing/2017/decorative" val="1"/>
                </a:ext>
              </a:extLst>
            </p:cNvPr>
            <p:cNvSpPr/>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30" name="Graphic 157">
              <a:extLst>
                <a:ext uri="{FF2B5EF4-FFF2-40B4-BE49-F238E27FC236}">
                  <a16:creationId xmlns:a16="http://schemas.microsoft.com/office/drawing/2014/main" id="{1AA9D900-7A0C-4788-85E0-9329B727A14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33" name="Freeform: Shape 32">
                <a:extLst>
                  <a:ext uri="{FF2B5EF4-FFF2-40B4-BE49-F238E27FC236}">
                    <a16:creationId xmlns:a16="http://schemas.microsoft.com/office/drawing/2014/main" id="{839D0A43-40DB-4967-BF0C-05CB54D3DF2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F6C7E54F-930C-4B8D-9CE6-DCC37269B13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A4F6F66D-CC67-443B-9CB5-FFD695ED451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6B392295-CB7C-4805-B4B1-AC7531AC270A}"/>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91ADCAAB-0B5C-4495-8D5D-32C87A21407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8F02E2A1-7B5F-4C33-98CD-98E24B61EF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7577F4AD-5552-4A2F-A3FA-67834BF96FB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31" name="Freeform: Shape 30">
              <a:extLst>
                <a:ext uri="{FF2B5EF4-FFF2-40B4-BE49-F238E27FC236}">
                  <a16:creationId xmlns:a16="http://schemas.microsoft.com/office/drawing/2014/main" id="{C17EE90C-247C-4F8E-9B86-BD7E31F126A3}"/>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32" name="Title 1">
            <a:extLst>
              <a:ext uri="{FF2B5EF4-FFF2-40B4-BE49-F238E27FC236}">
                <a16:creationId xmlns:a16="http://schemas.microsoft.com/office/drawing/2014/main" id="{985E1522-3C37-44A6-81DC-1BF369AF0B54}"/>
              </a:ext>
            </a:extLst>
          </p:cNvPr>
          <p:cNvSpPr>
            <a:spLocks noGrp="1"/>
          </p:cNvSpPr>
          <p:nvPr>
            <p:ph type="ctrTitle"/>
          </p:nvPr>
        </p:nvSpPr>
        <p:spPr>
          <a:xfrm>
            <a:off x="996275" y="4098524"/>
            <a:ext cx="5996628" cy="2226076"/>
          </a:xfrm>
          <a:prstGeom prst="rect">
            <a:avLst/>
          </a:prstGeom>
        </p:spPr>
        <p:txBody>
          <a:bodyPr anchor="ctr">
            <a:normAutofit/>
          </a:bodyPr>
          <a:lstStyle/>
          <a:p>
            <a:pPr algn="l"/>
            <a:endParaRPr lang="en-US" sz="5400">
              <a:cs typeface="Posterama" panose="020B0504020200020000" pitchFamily="34" charset="0"/>
            </a:endParaRPr>
          </a:p>
        </p:txBody>
      </p:sp>
      <p:sp>
        <p:nvSpPr>
          <p:cNvPr id="44" name="Subtitle 2">
            <a:extLst>
              <a:ext uri="{FF2B5EF4-FFF2-40B4-BE49-F238E27FC236}">
                <a16:creationId xmlns:a16="http://schemas.microsoft.com/office/drawing/2014/main" id="{5048357E-69C2-4F32-8C47-3D84340F6190}"/>
              </a:ext>
            </a:extLst>
          </p:cNvPr>
          <p:cNvSpPr>
            <a:spLocks noGrp="1"/>
          </p:cNvSpPr>
          <p:nvPr>
            <p:ph type="subTitle" idx="1"/>
          </p:nvPr>
        </p:nvSpPr>
        <p:spPr>
          <a:xfrm>
            <a:off x="7185430" y="4085112"/>
            <a:ext cx="3997745" cy="2228758"/>
          </a:xfrm>
          <a:prstGeom prst="rect">
            <a:avLst/>
          </a:prstGeom>
        </p:spPr>
        <p:txBody>
          <a:bodyPr anchor="ctr"/>
          <a:lstStyle/>
          <a:p>
            <a:pPr algn="l">
              <a:lnSpc>
                <a:spcPct val="110000"/>
              </a:lnSpc>
            </a:pPr>
            <a:endParaRPr lang="en-US" sz="2200">
              <a:cs typeface="Segoe UI Semilight" panose="020B0402040204020203" pitchFamily="34" charset="0"/>
            </a:endParaRPr>
          </a:p>
        </p:txBody>
      </p:sp>
      <p:sp>
        <p:nvSpPr>
          <p:cNvPr id="63" name="Date Placeholder 8">
            <a:extLst>
              <a:ext uri="{FF2B5EF4-FFF2-40B4-BE49-F238E27FC236}">
                <a16:creationId xmlns:a16="http://schemas.microsoft.com/office/drawing/2014/main" id="{0CB3C12F-97EC-48F0-B4FC-924D91ECF3A6}"/>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64" name="Footer Placeholder 9">
            <a:extLst>
              <a:ext uri="{FF2B5EF4-FFF2-40B4-BE49-F238E27FC236}">
                <a16:creationId xmlns:a16="http://schemas.microsoft.com/office/drawing/2014/main" id="{E3780E67-8AD7-4AB6-880C-281395A8EE02}"/>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65" name="Slide Number Placeholder 10">
            <a:extLst>
              <a:ext uri="{FF2B5EF4-FFF2-40B4-BE49-F238E27FC236}">
                <a16:creationId xmlns:a16="http://schemas.microsoft.com/office/drawing/2014/main" id="{28F5F854-E7C5-4C18-A6E1-ECEF9BDE586F}"/>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
        <p:nvSpPr>
          <p:cNvPr id="69" name="Picture Placeholder 68">
            <a:extLst>
              <a:ext uri="{FF2B5EF4-FFF2-40B4-BE49-F238E27FC236}">
                <a16:creationId xmlns:a16="http://schemas.microsoft.com/office/drawing/2014/main" id="{22FBEE11-58B3-429A-8DAC-6A64A613383D}"/>
              </a:ext>
            </a:extLst>
          </p:cNvPr>
          <p:cNvSpPr>
            <a:spLocks noGrp="1"/>
          </p:cNvSpPr>
          <p:nvPr>
            <p:ph type="pic" sz="quarter" idx="13" hasCustomPrompt="1"/>
          </p:nvPr>
        </p:nvSpPr>
        <p:spPr>
          <a:xfrm>
            <a:off x="619842" y="0"/>
            <a:ext cx="11084189" cy="3854030"/>
          </a:xfrm>
          <a:custGeom>
            <a:avLst/>
            <a:gdLst>
              <a:gd name="connsiteX0" fmla="*/ 0 w 11084189"/>
              <a:gd name="connsiteY0" fmla="*/ 0 h 3854030"/>
              <a:gd name="connsiteX1" fmla="*/ 11084189 w 11084189"/>
              <a:gd name="connsiteY1" fmla="*/ 0 h 3854030"/>
              <a:gd name="connsiteX2" fmla="*/ 11061525 w 11084189"/>
              <a:gd name="connsiteY2" fmla="*/ 105743 h 3854030"/>
              <a:gd name="connsiteX3" fmla="*/ 5542094 w 11084189"/>
              <a:gd name="connsiteY3" fmla="*/ 3854030 h 3854030"/>
              <a:gd name="connsiteX4" fmla="*/ 22663 w 11084189"/>
              <a:gd name="connsiteY4" fmla="*/ 105743 h 38540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84189" h="3854030">
                <a:moveTo>
                  <a:pt x="0" y="0"/>
                </a:moveTo>
                <a:lnTo>
                  <a:pt x="11084189" y="0"/>
                </a:lnTo>
                <a:lnTo>
                  <a:pt x="11061525" y="105743"/>
                </a:lnTo>
                <a:cubicBezTo>
                  <a:pt x="10536186" y="2244886"/>
                  <a:pt x="8264668" y="3854030"/>
                  <a:pt x="5542094" y="3854030"/>
                </a:cubicBezTo>
                <a:cubicBezTo>
                  <a:pt x="2819520" y="3854030"/>
                  <a:pt x="548002" y="2244886"/>
                  <a:pt x="22663" y="105743"/>
                </a:cubicBezTo>
                <a:close/>
              </a:path>
            </a:pathLst>
          </a:custGeom>
        </p:spPr>
        <p:txBody>
          <a:bodyPr wrap="square" anchor="ctr">
            <a:noAutofit/>
          </a:bodyPr>
          <a:lstStyle>
            <a:lvl1pPr marL="0" indent="0" algn="ctr">
              <a:buNone/>
              <a:defRPr sz="2000"/>
            </a:lvl1pPr>
          </a:lstStyle>
          <a:p>
            <a:r>
              <a:rPr lang="en-US"/>
              <a:t>Insert photo here</a:t>
            </a:r>
          </a:p>
        </p:txBody>
      </p:sp>
      <p:grpSp>
        <p:nvGrpSpPr>
          <p:cNvPr id="14" name="Top Left">
            <a:extLst>
              <a:ext uri="{FF2B5EF4-FFF2-40B4-BE49-F238E27FC236}">
                <a16:creationId xmlns:a16="http://schemas.microsoft.com/office/drawing/2014/main" id="{33360105-7353-4ECE-84E2-90AB638A30BC}"/>
              </a:ext>
              <a:ext uri="{C183D7F6-B498-43B3-948B-1728B52AA6E4}">
                <adec:decorative xmlns:adec="http://schemas.microsoft.com/office/drawing/2017/decorative" val="1"/>
              </a:ext>
            </a:extLst>
          </p:cNvPr>
          <p:cNvGrpSpPr/>
          <p:nvPr userDrawn="1"/>
        </p:nvGrpSpPr>
        <p:grpSpPr>
          <a:xfrm>
            <a:off x="10849" y="15178"/>
            <a:ext cx="2198951" cy="3331254"/>
            <a:chOff x="10849" y="15178"/>
            <a:chExt cx="2198951" cy="3331254"/>
          </a:xfrm>
        </p:grpSpPr>
        <p:sp>
          <p:nvSpPr>
            <p:cNvPr id="15" name="Freeform: Shape 14">
              <a:extLst>
                <a:ext uri="{FF2B5EF4-FFF2-40B4-BE49-F238E27FC236}">
                  <a16:creationId xmlns:a16="http://schemas.microsoft.com/office/drawing/2014/main" id="{9D5AB2A0-6800-4AD4-A205-3E8C1112BC30}"/>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16" name="Freeform: Shape 15">
              <a:extLst>
                <a:ext uri="{FF2B5EF4-FFF2-40B4-BE49-F238E27FC236}">
                  <a16:creationId xmlns:a16="http://schemas.microsoft.com/office/drawing/2014/main" id="{12B26919-92C3-4374-AE4E-4317D65064C0}"/>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17" name="Freeform: Shape 16">
              <a:extLst>
                <a:ext uri="{FF2B5EF4-FFF2-40B4-BE49-F238E27FC236}">
                  <a16:creationId xmlns:a16="http://schemas.microsoft.com/office/drawing/2014/main" id="{E46716C0-CAC5-41FA-B385-EBA8AFFDF128}"/>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18" name="Freeform: Shape 17">
              <a:extLst>
                <a:ext uri="{FF2B5EF4-FFF2-40B4-BE49-F238E27FC236}">
                  <a16:creationId xmlns:a16="http://schemas.microsoft.com/office/drawing/2014/main" id="{BE7C1332-4CF7-41C1-ACC4-6C23744D478F}"/>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19" name="Freeform: Shape 18">
              <a:extLst>
                <a:ext uri="{FF2B5EF4-FFF2-40B4-BE49-F238E27FC236}">
                  <a16:creationId xmlns:a16="http://schemas.microsoft.com/office/drawing/2014/main" id="{2C35C136-D3C6-42F1-840C-EE7B2BA3776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BF98CB80-2DAC-44B7-B719-6DF8BC2DBB91}"/>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F0613FF3-B071-4C0E-B6E7-6815CCCC403A}"/>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grpSp>
        <p:nvGrpSpPr>
          <p:cNvPr id="22" name="Cross">
            <a:extLst>
              <a:ext uri="{FF2B5EF4-FFF2-40B4-BE49-F238E27FC236}">
                <a16:creationId xmlns:a16="http://schemas.microsoft.com/office/drawing/2014/main" id="{54409833-5EAC-4A40-B5BB-DE8282DD8E14}"/>
              </a:ext>
              <a:ext uri="{C183D7F6-B498-43B3-948B-1728B52AA6E4}">
                <adec:decorative xmlns:adec="http://schemas.microsoft.com/office/drawing/2017/decorative" val="1"/>
              </a:ext>
            </a:extLst>
          </p:cNvPr>
          <p:cNvGrpSpPr/>
          <p:nvPr userDrawn="1"/>
        </p:nvGrpSpPr>
        <p:grpSpPr>
          <a:xfrm>
            <a:off x="248476" y="143843"/>
            <a:ext cx="118872" cy="118872"/>
            <a:chOff x="1175347" y="3733800"/>
            <a:chExt cx="118872" cy="118872"/>
          </a:xfrm>
        </p:grpSpPr>
        <p:cxnSp>
          <p:nvCxnSpPr>
            <p:cNvPr id="23" name="Straight Connector 22">
              <a:extLst>
                <a:ext uri="{FF2B5EF4-FFF2-40B4-BE49-F238E27FC236}">
                  <a16:creationId xmlns:a16="http://schemas.microsoft.com/office/drawing/2014/main" id="{7B9F7703-741D-4FB8-8620-F3BBFF5A015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4" name="Straight Connector 23">
              <a:extLst>
                <a:ext uri="{FF2B5EF4-FFF2-40B4-BE49-F238E27FC236}">
                  <a16:creationId xmlns:a16="http://schemas.microsoft.com/office/drawing/2014/main" id="{EC34E00B-1518-4EAC-A170-4D2B5C23FB64}"/>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grpSp>
        <p:nvGrpSpPr>
          <p:cNvPr id="25" name="Cross">
            <a:extLst>
              <a:ext uri="{FF2B5EF4-FFF2-40B4-BE49-F238E27FC236}">
                <a16:creationId xmlns:a16="http://schemas.microsoft.com/office/drawing/2014/main" id="{CFFED490-4247-4E3E-8A2E-5AF8A14E680E}"/>
              </a:ext>
              <a:ext uri="{C183D7F6-B498-43B3-948B-1728B52AA6E4}">
                <adec:decorative xmlns:adec="http://schemas.microsoft.com/office/drawing/2017/decorative" val="1"/>
              </a:ext>
            </a:extLst>
          </p:cNvPr>
          <p:cNvGrpSpPr/>
          <p:nvPr userDrawn="1"/>
        </p:nvGrpSpPr>
        <p:grpSpPr>
          <a:xfrm>
            <a:off x="400876" y="296243"/>
            <a:ext cx="118872" cy="118872"/>
            <a:chOff x="1175347" y="3733800"/>
            <a:chExt cx="118872" cy="118872"/>
          </a:xfrm>
        </p:grpSpPr>
        <p:cxnSp>
          <p:nvCxnSpPr>
            <p:cNvPr id="26" name="Straight Connector 25">
              <a:extLst>
                <a:ext uri="{FF2B5EF4-FFF2-40B4-BE49-F238E27FC236}">
                  <a16:creationId xmlns:a16="http://schemas.microsoft.com/office/drawing/2014/main" id="{FA378251-A149-4A27-9D43-C6E87A300F23}"/>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7" name="Straight Connector 26">
              <a:extLst>
                <a:ext uri="{FF2B5EF4-FFF2-40B4-BE49-F238E27FC236}">
                  <a16:creationId xmlns:a16="http://schemas.microsoft.com/office/drawing/2014/main" id="{37ADD3F7-FA3D-4A72-B8B3-3FCBBFCB0AC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20459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2"/>
        </a:solidFill>
        <a:effectLst/>
      </p:bgPr>
    </p:bg>
    <p:spTree>
      <p:nvGrpSpPr>
        <p:cNvPr id="1" name=""/>
        <p:cNvGrpSpPr/>
        <p:nvPr/>
      </p:nvGrpSpPr>
      <p:grpSpPr>
        <a:xfrm>
          <a:off x="0" y="0"/>
          <a:ext cx="0" cy="0"/>
          <a:chOff x="0" y="0"/>
          <a:chExt cx="0" cy="0"/>
        </a:xfrm>
      </p:grpSpPr>
      <p:grpSp>
        <p:nvGrpSpPr>
          <p:cNvPr id="25" name="Top left">
            <a:extLst>
              <a:ext uri="{FF2B5EF4-FFF2-40B4-BE49-F238E27FC236}">
                <a16:creationId xmlns:a16="http://schemas.microsoft.com/office/drawing/2014/main" id="{58A4F778-D8DF-42FD-B154-2F4B2C2028A1}"/>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26" name="Freeform: Shape 25">
              <a:extLst>
                <a:ext uri="{FF2B5EF4-FFF2-40B4-BE49-F238E27FC236}">
                  <a16:creationId xmlns:a16="http://schemas.microsoft.com/office/drawing/2014/main" id="{80793C3B-AAD0-4446-A423-B0EB8EE2AA6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27" name="Freeform: Shape 26">
              <a:extLst>
                <a:ext uri="{FF2B5EF4-FFF2-40B4-BE49-F238E27FC236}">
                  <a16:creationId xmlns:a16="http://schemas.microsoft.com/office/drawing/2014/main" id="{57344207-297F-4959-8A55-69CE467B3CBD}"/>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0479A031-8D8F-4167-9AC1-FF906757718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2530E3E1-76BD-4378-9E7C-7302E4B84D71}"/>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D8C42F67-50FC-4C12-B07D-7FD30B62543B}"/>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C3AD1C10-DF74-4C65-AF7B-89386448D4E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E2D9D2C3-0C72-4401-8548-E2CACA3C95C5}"/>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83142937-438B-42B5-8B58-B26BD92F1544}"/>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35" name="Freeform: Shape 34">
            <a:extLst>
              <a:ext uri="{FF2B5EF4-FFF2-40B4-BE49-F238E27FC236}">
                <a16:creationId xmlns:a16="http://schemas.microsoft.com/office/drawing/2014/main" id="{AE9F08BF-E500-4B58-9AA3-B4517E83CEF3}"/>
              </a:ext>
              <a:ext uri="{C183D7F6-B498-43B3-948B-1728B52AA6E4}">
                <adec:decorative xmlns:adec="http://schemas.microsoft.com/office/drawing/2017/decorative" val="1"/>
              </a:ext>
            </a:extLst>
          </p:cNvPr>
          <p:cNvSpPr/>
          <p:nvPr userDrawn="1"/>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40" name="Bottom Right">
            <a:extLst>
              <a:ext uri="{FF2B5EF4-FFF2-40B4-BE49-F238E27FC236}">
                <a16:creationId xmlns:a16="http://schemas.microsoft.com/office/drawing/2014/main" id="{6DE93ED8-FDE6-418E-A743-2B368C71F311}"/>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41" name="Graphic 157">
              <a:extLst>
                <a:ext uri="{FF2B5EF4-FFF2-40B4-BE49-F238E27FC236}">
                  <a16:creationId xmlns:a16="http://schemas.microsoft.com/office/drawing/2014/main" id="{25190812-FA8A-4CB5-85A8-5DDFF8C94BDF}"/>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48" name="Freeform: Shape 47">
                <a:extLst>
                  <a:ext uri="{FF2B5EF4-FFF2-40B4-BE49-F238E27FC236}">
                    <a16:creationId xmlns:a16="http://schemas.microsoft.com/office/drawing/2014/main" id="{71F1284C-D9B2-48EC-BDCE-6CF4C076ECB9}"/>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DFDF02DB-02A4-4942-BD34-3F4903DA12A6}"/>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739432B6-8074-4F72-BB48-F48015CAE048}"/>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A017DF18-3257-471E-AFD3-39EB68FE2DF2}"/>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A7360442-04D2-49F1-BBE1-ED7C5CA0FF1A}"/>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8937ECC2-1561-4705-919F-243AFFCE843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7AF7D52A-2FC7-4627-955A-6CB0E5E7ABF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7" name="Freeform: Shape 46">
              <a:extLst>
                <a:ext uri="{FF2B5EF4-FFF2-40B4-BE49-F238E27FC236}">
                  <a16:creationId xmlns:a16="http://schemas.microsoft.com/office/drawing/2014/main" id="{B3C81E55-0711-4E01-975D-4649E53C866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3" name="Title 1">
            <a:extLst>
              <a:ext uri="{FF2B5EF4-FFF2-40B4-BE49-F238E27FC236}">
                <a16:creationId xmlns:a16="http://schemas.microsoft.com/office/drawing/2014/main" id="{8782B20B-E447-47CC-93DB-B076EACC775D}"/>
              </a:ext>
            </a:extLst>
          </p:cNvPr>
          <p:cNvSpPr>
            <a:spLocks noGrp="1"/>
          </p:cNvSpPr>
          <p:nvPr>
            <p:ph type="title"/>
          </p:nvPr>
        </p:nvSpPr>
        <p:spPr>
          <a:xfrm>
            <a:off x="1198182" y="559813"/>
            <a:ext cx="5605358" cy="1664573"/>
          </a:xfrm>
          <a:prstGeom prst="rect">
            <a:avLst/>
          </a:prstGeom>
        </p:spPr>
        <p:txBody>
          <a:bodyPr/>
          <a:lstStyle/>
          <a:p>
            <a:pPr>
              <a:lnSpc>
                <a:spcPct val="100000"/>
              </a:lnSpc>
            </a:pPr>
            <a:endParaRPr lang="en-US"/>
          </a:p>
        </p:txBody>
      </p:sp>
      <p:sp>
        <p:nvSpPr>
          <p:cNvPr id="65" name="Text Placeholder 37">
            <a:extLst>
              <a:ext uri="{FF2B5EF4-FFF2-40B4-BE49-F238E27FC236}">
                <a16:creationId xmlns:a16="http://schemas.microsoft.com/office/drawing/2014/main" id="{D5185B59-89FE-4275-B159-E5FEA474B469}"/>
              </a:ext>
            </a:extLst>
          </p:cNvPr>
          <p:cNvSpPr>
            <a:spLocks noGrp="1"/>
          </p:cNvSpPr>
          <p:nvPr>
            <p:ph type="body" sz="quarter" idx="16" hasCustomPrompt="1"/>
          </p:nvPr>
        </p:nvSpPr>
        <p:spPr>
          <a:xfrm>
            <a:off x="1195452" y="2384474"/>
            <a:ext cx="5608088" cy="3785763"/>
          </a:xfrm>
          <a:prstGeom prst="rect">
            <a:avLst/>
          </a:prstGeom>
        </p:spPr>
        <p:txBody>
          <a:bodyPr/>
          <a:lstStyle>
            <a:lvl1pPr marL="457200" indent="-457200">
              <a:lnSpc>
                <a:spcPct val="100000"/>
              </a:lnSpc>
              <a:buFont typeface="Avenir Next LT Pro" panose="020B0504020202020204" pitchFamily="34" charset="0"/>
              <a:buChar char="+"/>
              <a:defRPr/>
            </a:lvl1pPr>
          </a:lstStyle>
          <a:p>
            <a:pPr lvl="0"/>
            <a:r>
              <a:rPr lang="en-US"/>
              <a:t>Click to add text</a:t>
            </a:r>
          </a:p>
        </p:txBody>
      </p:sp>
      <p:sp>
        <p:nvSpPr>
          <p:cNvPr id="61" name="Picture Placeholder 2">
            <a:extLst>
              <a:ext uri="{FF2B5EF4-FFF2-40B4-BE49-F238E27FC236}">
                <a16:creationId xmlns:a16="http://schemas.microsoft.com/office/drawing/2014/main" id="{9079FD8C-6441-4214-93DC-E9E3BB415897}"/>
              </a:ext>
            </a:extLst>
          </p:cNvPr>
          <p:cNvSpPr>
            <a:spLocks noGrp="1"/>
          </p:cNvSpPr>
          <p:nvPr>
            <p:ph type="pic" sz="quarter" idx="13" hasCustomPrompt="1"/>
          </p:nvPr>
        </p:nvSpPr>
        <p:spPr>
          <a:xfrm>
            <a:off x="7172325" y="558800"/>
            <a:ext cx="4818063" cy="2779713"/>
          </a:xfrm>
          <a:prstGeom prst="rect">
            <a:avLst/>
          </a:prstGeom>
        </p:spPr>
        <p:txBody>
          <a:bodyPr/>
          <a:lstStyle>
            <a:lvl1pPr marL="0" indent="0" algn="ctr">
              <a:buNone/>
              <a:defRPr sz="2000"/>
            </a:lvl1pPr>
          </a:lstStyle>
          <a:p>
            <a:r>
              <a:rPr lang="en-US"/>
              <a:t>Insert photo here</a:t>
            </a:r>
          </a:p>
        </p:txBody>
      </p:sp>
      <p:sp>
        <p:nvSpPr>
          <p:cNvPr id="62" name="Picture Placeholder 59">
            <a:extLst>
              <a:ext uri="{FF2B5EF4-FFF2-40B4-BE49-F238E27FC236}">
                <a16:creationId xmlns:a16="http://schemas.microsoft.com/office/drawing/2014/main" id="{8BDEDA7F-304A-4A6E-8DB7-B842B551B24F}"/>
              </a:ext>
            </a:extLst>
          </p:cNvPr>
          <p:cNvSpPr>
            <a:spLocks noGrp="1"/>
          </p:cNvSpPr>
          <p:nvPr>
            <p:ph type="pic" sz="quarter" idx="15" hasCustomPrompt="1"/>
          </p:nvPr>
        </p:nvSpPr>
        <p:spPr>
          <a:xfrm>
            <a:off x="7169150" y="3503613"/>
            <a:ext cx="4818063" cy="2666624"/>
          </a:xfrm>
          <a:prstGeom prst="rect">
            <a:avLst/>
          </a:prstGeom>
        </p:spPr>
        <p:txBody>
          <a:bodyPr/>
          <a:lstStyle>
            <a:lvl1pPr marL="0" indent="0" algn="ctr">
              <a:buNone/>
              <a:defRPr sz="2000"/>
            </a:lvl1pPr>
          </a:lstStyle>
          <a:p>
            <a:r>
              <a:rPr lang="en-US"/>
              <a:t>Insert photo here</a:t>
            </a:r>
          </a:p>
        </p:txBody>
      </p:sp>
      <p:sp>
        <p:nvSpPr>
          <p:cNvPr id="57" name="Date Placeholder 8">
            <a:extLst>
              <a:ext uri="{FF2B5EF4-FFF2-40B4-BE49-F238E27FC236}">
                <a16:creationId xmlns:a16="http://schemas.microsoft.com/office/drawing/2014/main" id="{786FFFB1-44AF-407C-A246-5AC9C17D34E2}"/>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58" name="Footer Placeholder 9">
            <a:extLst>
              <a:ext uri="{FF2B5EF4-FFF2-40B4-BE49-F238E27FC236}">
                <a16:creationId xmlns:a16="http://schemas.microsoft.com/office/drawing/2014/main" id="{556011BF-48D6-437C-A8D4-087E1EB7BBEE}"/>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59" name="Slide Number Placeholder 10">
            <a:extLst>
              <a:ext uri="{FF2B5EF4-FFF2-40B4-BE49-F238E27FC236}">
                <a16:creationId xmlns:a16="http://schemas.microsoft.com/office/drawing/2014/main" id="{975D7D2C-6BE7-4A0B-B546-9C9CE46F8AC4}"/>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42496486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bg2"/>
        </a:solidFill>
        <a:effectLst/>
      </p:bgPr>
    </p:bg>
    <p:spTree>
      <p:nvGrpSpPr>
        <p:cNvPr id="1" name=""/>
        <p:cNvGrpSpPr/>
        <p:nvPr/>
      </p:nvGrpSpPr>
      <p:grpSpPr>
        <a:xfrm>
          <a:off x="0" y="0"/>
          <a:ext cx="0" cy="0"/>
          <a:chOff x="0" y="0"/>
          <a:chExt cx="0" cy="0"/>
        </a:xfrm>
      </p:grpSpPr>
      <p:grpSp>
        <p:nvGrpSpPr>
          <p:cNvPr id="17" name="Bottom Right">
            <a:extLst>
              <a:ext uri="{FF2B5EF4-FFF2-40B4-BE49-F238E27FC236}">
                <a16:creationId xmlns:a16="http://schemas.microsoft.com/office/drawing/2014/main" id="{E111E959-AE2E-40A4-98AD-7D52A1959D08}"/>
              </a:ext>
              <a:ext uri="{C183D7F6-B498-43B3-948B-1728B52AA6E4}">
                <adec:decorative xmlns:adec="http://schemas.microsoft.com/office/drawing/2017/decorative" val="1"/>
              </a:ext>
            </a:extLst>
          </p:cNvPr>
          <p:cNvGrpSpPr/>
          <p:nvPr userDrawn="1"/>
        </p:nvGrpSpPr>
        <p:grpSpPr>
          <a:xfrm>
            <a:off x="7980400" y="3276601"/>
            <a:ext cx="4211600" cy="3581399"/>
            <a:chOff x="7980400" y="3276601"/>
            <a:chExt cx="4211600" cy="3581399"/>
          </a:xfrm>
        </p:grpSpPr>
        <p:grpSp>
          <p:nvGrpSpPr>
            <p:cNvPr id="18" name="Graphic 157">
              <a:extLst>
                <a:ext uri="{FF2B5EF4-FFF2-40B4-BE49-F238E27FC236}">
                  <a16:creationId xmlns:a16="http://schemas.microsoft.com/office/drawing/2014/main" id="{0908BA80-B05F-4958-9382-A0D94102441D}"/>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20" name="Freeform: Shape 19">
                <a:extLst>
                  <a:ext uri="{FF2B5EF4-FFF2-40B4-BE49-F238E27FC236}">
                    <a16:creationId xmlns:a16="http://schemas.microsoft.com/office/drawing/2014/main" id="{75B7426F-B5A6-48C2-AA98-B1B4903DB48A}"/>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46088CEA-297B-452F-B8C9-4FE4B30AD863}"/>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00A58A3D-F03E-45B2-B6F2-3B23998696AD}"/>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74551D63-42D8-4E16-B803-BCDF887E3BA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D32D482B-70A4-4367-9129-156A4E10BA2D}"/>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403B5FA3-C7DC-40A8-903C-5CEB2D9F39F9}"/>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C18C48C9-D302-4DF3-9905-1C77DADBB06D}"/>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9" name="Freeform: Shape 18">
              <a:extLst>
                <a:ext uri="{FF2B5EF4-FFF2-40B4-BE49-F238E27FC236}">
                  <a16:creationId xmlns:a16="http://schemas.microsoft.com/office/drawing/2014/main" id="{31D0B3BD-DDF6-4C74-88B5-F16A89D4159D}"/>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64" name="Top Left">
            <a:extLst>
              <a:ext uri="{FF2B5EF4-FFF2-40B4-BE49-F238E27FC236}">
                <a16:creationId xmlns:a16="http://schemas.microsoft.com/office/drawing/2014/main" id="{8087FF2B-AA37-46BB-98C5-51A0DBC1CD28}"/>
              </a:ext>
              <a:ext uri="{C183D7F6-B498-43B3-948B-1728B52AA6E4}">
                <adec:decorative xmlns:adec="http://schemas.microsoft.com/office/drawing/2017/decorative" val="1"/>
              </a:ext>
            </a:extLst>
          </p:cNvPr>
          <p:cNvGrpSpPr/>
          <p:nvPr userDrawn="1"/>
        </p:nvGrpSpPr>
        <p:grpSpPr>
          <a:xfrm>
            <a:off x="10849" y="-3086"/>
            <a:ext cx="2198951" cy="3349518"/>
            <a:chOff x="10849" y="-3086"/>
            <a:chExt cx="2198951" cy="3349518"/>
          </a:xfrm>
        </p:grpSpPr>
        <p:sp>
          <p:nvSpPr>
            <p:cNvPr id="65" name="Freeform: Shape 64">
              <a:extLst>
                <a:ext uri="{FF2B5EF4-FFF2-40B4-BE49-F238E27FC236}">
                  <a16:creationId xmlns:a16="http://schemas.microsoft.com/office/drawing/2014/main" id="{C6EA10B1-B913-4692-AC3E-121374FD78FE}"/>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66" name="Freeform: Shape 65">
              <a:extLst>
                <a:ext uri="{FF2B5EF4-FFF2-40B4-BE49-F238E27FC236}">
                  <a16:creationId xmlns:a16="http://schemas.microsoft.com/office/drawing/2014/main" id="{72B1778E-37F1-4D06-A0C1-E121F48AB542}"/>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65F5AAFE-F598-42CC-8D85-36011CE9D14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6D3678A3-EBA1-461E-B7FE-B58776C95CD3}"/>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B8543F0A-65E2-4F14-975F-3AA8B5B17417}"/>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A6925965-04E0-4184-8AE3-0FFE4EF318F3}"/>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C725961F-048D-4994-8055-83DE34C8366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00656CFD-98C0-4307-A549-3341C5CFFB78}"/>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sp>
        <p:nvSpPr>
          <p:cNvPr id="3" name="Title 2">
            <a:extLst>
              <a:ext uri="{FF2B5EF4-FFF2-40B4-BE49-F238E27FC236}">
                <a16:creationId xmlns:a16="http://schemas.microsoft.com/office/drawing/2014/main" id="{0E66F049-1B70-4977-BDD1-C26AD9880F65}"/>
              </a:ext>
            </a:extLst>
          </p:cNvPr>
          <p:cNvSpPr>
            <a:spLocks noGrp="1"/>
          </p:cNvSpPr>
          <p:nvPr>
            <p:ph type="title" hasCustomPrompt="1"/>
          </p:nvPr>
        </p:nvSpPr>
        <p:spPr>
          <a:xfrm>
            <a:off x="1075531" y="158840"/>
            <a:ext cx="4790032" cy="2779466"/>
          </a:xfrm>
          <a:prstGeom prst="rect">
            <a:avLst/>
          </a:prstGeom>
        </p:spPr>
        <p:txBody>
          <a:bodyPr anchor="ctr"/>
          <a:lstStyle>
            <a:lvl1pPr>
              <a:lnSpc>
                <a:spcPct val="120000"/>
              </a:lnSpc>
              <a:defRPr/>
            </a:lvl1pPr>
          </a:lstStyle>
          <a:p>
            <a:r>
              <a:rPr lang="en-US"/>
              <a:t>Click to add title</a:t>
            </a:r>
          </a:p>
        </p:txBody>
      </p:sp>
      <p:sp>
        <p:nvSpPr>
          <p:cNvPr id="99" name="Text Placeholder 97">
            <a:extLst>
              <a:ext uri="{FF2B5EF4-FFF2-40B4-BE49-F238E27FC236}">
                <a16:creationId xmlns:a16="http://schemas.microsoft.com/office/drawing/2014/main" id="{7018E2A7-B977-427A-AFCB-3A4836EB4DE1}"/>
              </a:ext>
            </a:extLst>
          </p:cNvPr>
          <p:cNvSpPr>
            <a:spLocks noGrp="1"/>
          </p:cNvSpPr>
          <p:nvPr>
            <p:ph type="body" sz="quarter" idx="15" hasCustomPrompt="1"/>
          </p:nvPr>
        </p:nvSpPr>
        <p:spPr>
          <a:xfrm>
            <a:off x="6064947" y="168275"/>
            <a:ext cx="4790032" cy="2632256"/>
          </a:xfrm>
          <a:prstGeom prst="rect">
            <a:avLst/>
          </a:prstGeom>
        </p:spPr>
        <p:txBody>
          <a:bodyPr anchor="ctr"/>
          <a:lstStyle>
            <a:lvl1pPr marL="0" indent="0">
              <a:lnSpc>
                <a:spcPct val="100000"/>
              </a:lnSpc>
              <a:buNone/>
              <a:defRPr sz="1800"/>
            </a:lvl1pPr>
          </a:lstStyle>
          <a:p>
            <a:pPr lvl="0"/>
            <a:r>
              <a:rPr lang="en-US"/>
              <a:t>Click to add text</a:t>
            </a:r>
          </a:p>
        </p:txBody>
      </p:sp>
      <p:sp>
        <p:nvSpPr>
          <p:cNvPr id="90" name="Picture Placeholder 86">
            <a:extLst>
              <a:ext uri="{FF2B5EF4-FFF2-40B4-BE49-F238E27FC236}">
                <a16:creationId xmlns:a16="http://schemas.microsoft.com/office/drawing/2014/main" id="{ED450ADD-E6EC-4121-B563-F50E064A4971}"/>
              </a:ext>
            </a:extLst>
          </p:cNvPr>
          <p:cNvSpPr>
            <a:spLocks noGrp="1"/>
          </p:cNvSpPr>
          <p:nvPr>
            <p:ph type="pic" sz="quarter" idx="10" hasCustomPrompt="1"/>
          </p:nvPr>
        </p:nvSpPr>
        <p:spPr>
          <a:xfrm>
            <a:off x="198741" y="2938306"/>
            <a:ext cx="11812017" cy="3915950"/>
          </a:xfrm>
          <a:prstGeom prst="rect">
            <a:avLst/>
          </a:prstGeom>
        </p:spPr>
        <p:txBody>
          <a:bodyPr/>
          <a:lstStyle>
            <a:lvl1pPr marL="0" indent="0" algn="ctr">
              <a:buNone/>
              <a:defRPr sz="2000"/>
            </a:lvl1pPr>
          </a:lstStyle>
          <a:p>
            <a:r>
              <a:rPr lang="en-US"/>
              <a:t>Insert photo here</a:t>
            </a:r>
          </a:p>
        </p:txBody>
      </p:sp>
      <p:sp>
        <p:nvSpPr>
          <p:cNvPr id="91" name="Date Placeholder 8">
            <a:extLst>
              <a:ext uri="{FF2B5EF4-FFF2-40B4-BE49-F238E27FC236}">
                <a16:creationId xmlns:a16="http://schemas.microsoft.com/office/drawing/2014/main" id="{9DDE65E2-ADF9-4ECD-93DA-3242E5FF3409}"/>
              </a:ext>
            </a:extLst>
          </p:cNvPr>
          <p:cNvSpPr>
            <a:spLocks noGrp="1"/>
          </p:cNvSpPr>
          <p:nvPr>
            <p:ph type="dt" sz="half" idx="11"/>
          </p:nvPr>
        </p:nvSpPr>
        <p:spPr>
          <a:xfrm>
            <a:off x="838200" y="6356350"/>
            <a:ext cx="2743200" cy="365125"/>
          </a:xfrm>
          <a:prstGeom prst="rect">
            <a:avLst/>
          </a:prstGeom>
        </p:spPr>
        <p:txBody>
          <a:bodyPr/>
          <a:lstStyle>
            <a:lvl1pPr>
              <a:defRPr sz="900" spc="200" baseline="0">
                <a:solidFill>
                  <a:schemeClr val="bg1"/>
                </a:solidFill>
                <a:effectLst>
                  <a:outerShdw blurRad="38100" dist="38100" dir="2700000" algn="tl">
                    <a:srgbClr val="000000">
                      <a:alpha val="43137"/>
                    </a:srgbClr>
                  </a:outerShdw>
                </a:effectLst>
              </a:defRPr>
            </a:lvl1pPr>
          </a:lstStyle>
          <a:p>
            <a:r>
              <a:rPr lang="en-US"/>
              <a:t>2/2/20XX</a:t>
            </a:r>
          </a:p>
        </p:txBody>
      </p:sp>
      <p:sp>
        <p:nvSpPr>
          <p:cNvPr id="92" name="Footer Placeholder 9">
            <a:extLst>
              <a:ext uri="{FF2B5EF4-FFF2-40B4-BE49-F238E27FC236}">
                <a16:creationId xmlns:a16="http://schemas.microsoft.com/office/drawing/2014/main" id="{5B7FAD18-E3EE-4498-AEAC-7217CE6DA768}"/>
              </a:ext>
            </a:extLst>
          </p:cNvPr>
          <p:cNvSpPr>
            <a:spLocks noGrp="1"/>
          </p:cNvSpPr>
          <p:nvPr>
            <p:ph type="ftr" sz="quarter" idx="12"/>
          </p:nvPr>
        </p:nvSpPr>
        <p:spPr>
          <a:xfrm>
            <a:off x="4038600" y="6356350"/>
            <a:ext cx="4114800" cy="365125"/>
          </a:xfrm>
          <a:prstGeom prst="rect">
            <a:avLst/>
          </a:prstGeom>
        </p:spPr>
        <p:txBody>
          <a:bodyPr/>
          <a:lstStyle>
            <a:lvl1pPr algn="ctr">
              <a:defRPr sz="900" spc="200" baseline="0">
                <a:solidFill>
                  <a:schemeClr val="bg1"/>
                </a:solidFill>
                <a:effectLst>
                  <a:outerShdw blurRad="38100" dist="38100" dir="2700000" algn="tl">
                    <a:srgbClr val="000000">
                      <a:alpha val="43137"/>
                    </a:srgbClr>
                  </a:outerShdw>
                </a:effectLst>
              </a:defRPr>
            </a:lvl1pPr>
          </a:lstStyle>
          <a:p>
            <a:r>
              <a:rPr lang="en-US"/>
              <a:t>PRESENTATION TITLE</a:t>
            </a:r>
          </a:p>
        </p:txBody>
      </p:sp>
      <p:sp>
        <p:nvSpPr>
          <p:cNvPr id="93" name="Slide Number Placeholder 10">
            <a:extLst>
              <a:ext uri="{FF2B5EF4-FFF2-40B4-BE49-F238E27FC236}">
                <a16:creationId xmlns:a16="http://schemas.microsoft.com/office/drawing/2014/main" id="{5894C940-55FC-4B08-99A8-DD2254FABCAD}"/>
              </a:ext>
            </a:extLst>
          </p:cNvPr>
          <p:cNvSpPr>
            <a:spLocks noGrp="1"/>
          </p:cNvSpPr>
          <p:nvPr>
            <p:ph type="sldNum" sz="quarter" idx="13"/>
          </p:nvPr>
        </p:nvSpPr>
        <p:spPr>
          <a:xfrm>
            <a:off x="9906000" y="6356350"/>
            <a:ext cx="1447800" cy="365125"/>
          </a:xfrm>
          <a:prstGeom prst="rect">
            <a:avLst/>
          </a:prstGeom>
        </p:spPr>
        <p:txBody>
          <a:bodyPr/>
          <a:lstStyle>
            <a:lvl1pPr algn="r">
              <a:defRPr sz="900" spc="200" baseline="0">
                <a:solidFill>
                  <a:schemeClr val="bg1"/>
                </a:solidFill>
                <a:effectLst>
                  <a:outerShdw blurRad="38100" dist="38100" dir="2700000" algn="tl">
                    <a:srgbClr val="000000">
                      <a:alpha val="43137"/>
                    </a:srgbClr>
                  </a:outerShdw>
                </a:effectLs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984194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bg>
      <p:bgPr>
        <a:solidFill>
          <a:schemeClr val="bg2"/>
        </a:solidFill>
        <a:effectLst/>
      </p:bgPr>
    </p:bg>
    <p:spTree>
      <p:nvGrpSpPr>
        <p:cNvPr id="1" name=""/>
        <p:cNvGrpSpPr/>
        <p:nvPr/>
      </p:nvGrpSpPr>
      <p:grpSpPr>
        <a:xfrm>
          <a:off x="0" y="0"/>
          <a:ext cx="0" cy="0"/>
          <a:chOff x="0" y="0"/>
          <a:chExt cx="0" cy="0"/>
        </a:xfrm>
      </p:grpSpPr>
      <p:grpSp>
        <p:nvGrpSpPr>
          <p:cNvPr id="22" name="Bottom Right">
            <a:extLst>
              <a:ext uri="{FF2B5EF4-FFF2-40B4-BE49-F238E27FC236}">
                <a16:creationId xmlns:a16="http://schemas.microsoft.com/office/drawing/2014/main" id="{B023FEDE-FD35-413E-A6E6-2F36BD0D10BA}"/>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23" name="Graphic 157">
              <a:extLst>
                <a:ext uri="{FF2B5EF4-FFF2-40B4-BE49-F238E27FC236}">
                  <a16:creationId xmlns:a16="http://schemas.microsoft.com/office/drawing/2014/main" id="{F296456E-2618-4FC5-BBF1-98139316B9A8}"/>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5" name="Freeform: Shape 24">
                <a:extLst>
                  <a:ext uri="{FF2B5EF4-FFF2-40B4-BE49-F238E27FC236}">
                    <a16:creationId xmlns:a16="http://schemas.microsoft.com/office/drawing/2014/main" id="{7BF8EDC0-C078-4225-BC74-92C170331E38}"/>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CD11E24B-6171-4BA5-9124-771EEDEA4B01}"/>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7" name="Freeform: Shape 26">
                <a:extLst>
                  <a:ext uri="{FF2B5EF4-FFF2-40B4-BE49-F238E27FC236}">
                    <a16:creationId xmlns:a16="http://schemas.microsoft.com/office/drawing/2014/main" id="{C6B79974-93CA-440A-90D6-341091F806E7}"/>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1" name="Freeform: Shape 30">
                <a:extLst>
                  <a:ext uri="{FF2B5EF4-FFF2-40B4-BE49-F238E27FC236}">
                    <a16:creationId xmlns:a16="http://schemas.microsoft.com/office/drawing/2014/main" id="{DC593E8A-F480-4181-9BFA-78603CBA776D}"/>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2" name="Freeform: Shape 31">
                <a:extLst>
                  <a:ext uri="{FF2B5EF4-FFF2-40B4-BE49-F238E27FC236}">
                    <a16:creationId xmlns:a16="http://schemas.microsoft.com/office/drawing/2014/main" id="{73032549-12BB-4057-B2CF-E2C2F6B5ABE5}"/>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3" name="Freeform: Shape 32">
                <a:extLst>
                  <a:ext uri="{FF2B5EF4-FFF2-40B4-BE49-F238E27FC236}">
                    <a16:creationId xmlns:a16="http://schemas.microsoft.com/office/drawing/2014/main" id="{73798276-B98D-42F7-AF59-B30CDDB4C987}"/>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37" name="Freeform: Shape 36">
                <a:extLst>
                  <a:ext uri="{FF2B5EF4-FFF2-40B4-BE49-F238E27FC236}">
                    <a16:creationId xmlns:a16="http://schemas.microsoft.com/office/drawing/2014/main" id="{E548A05F-8BF4-489F-9169-CDD749ADB38E}"/>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24" name="Freeform: Shape 23">
              <a:extLst>
                <a:ext uri="{FF2B5EF4-FFF2-40B4-BE49-F238E27FC236}">
                  <a16:creationId xmlns:a16="http://schemas.microsoft.com/office/drawing/2014/main" id="{0987E2E0-CC03-4A51-9ADC-3A8F0F81460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grpSp>
        <p:nvGrpSpPr>
          <p:cNvPr id="4" name="Top left">
            <a:extLst>
              <a:ext uri="{FF2B5EF4-FFF2-40B4-BE49-F238E27FC236}">
                <a16:creationId xmlns:a16="http://schemas.microsoft.com/office/drawing/2014/main" id="{F971CDD8-150B-43CA-B0B4-453E99E546ED}"/>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83FB31C0-83A2-4CA9-9E10-759376BB8FA0}"/>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F7AD3F4D-9E8E-4CDB-8839-1190B87F504B}"/>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1C05B4CB-A75C-4E77-9C9C-E85054415485}"/>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6F2C58A-0001-4403-961A-8D72894A87EB}"/>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A9666267-BD43-43DF-B0BB-96735BF82B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B7B6C40E-1E26-456A-98BF-FD02DE25BBBF}"/>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9E9DD0F3-80C9-4BAD-BE68-DF9B78B367FC}"/>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1D374254-F113-4FB1-A938-2CBE5B37558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3" name="Title 1">
            <a:extLst>
              <a:ext uri="{FF2B5EF4-FFF2-40B4-BE49-F238E27FC236}">
                <a16:creationId xmlns:a16="http://schemas.microsoft.com/office/drawing/2014/main" id="{2C91688C-CA2F-423F-87BC-5CF5F4A66AD4}"/>
              </a:ext>
            </a:extLst>
          </p:cNvPr>
          <p:cNvSpPr>
            <a:spLocks noGrp="1"/>
          </p:cNvSpPr>
          <p:nvPr>
            <p:ph type="ctrTitle"/>
          </p:nvPr>
        </p:nvSpPr>
        <p:spPr>
          <a:xfrm>
            <a:off x="1005653" y="744909"/>
            <a:ext cx="5581561" cy="3155419"/>
          </a:xfrm>
          <a:prstGeom prst="rect">
            <a:avLst/>
          </a:prstGeom>
        </p:spPr>
        <p:txBody>
          <a:bodyPr anchor="b">
            <a:normAutofit/>
          </a:bodyPr>
          <a:lstStyle/>
          <a:p>
            <a:pPr algn="l"/>
            <a:endParaRPr lang="en-US" sz="5400">
              <a:cs typeface="Posterama" panose="020B0504020200020000" pitchFamily="34" charset="0"/>
            </a:endParaRPr>
          </a:p>
        </p:txBody>
      </p:sp>
      <p:grpSp>
        <p:nvGrpSpPr>
          <p:cNvPr id="28" name="Cross">
            <a:extLst>
              <a:ext uri="{FF2B5EF4-FFF2-40B4-BE49-F238E27FC236}">
                <a16:creationId xmlns:a16="http://schemas.microsoft.com/office/drawing/2014/main" id="{DE90EA9D-D33A-4461-8A51-988087AEC6AA}"/>
              </a:ext>
              <a:ext uri="{C183D7F6-B498-43B3-948B-1728B52AA6E4}">
                <adec:decorative xmlns:adec="http://schemas.microsoft.com/office/drawing/2017/decorative" val="1"/>
              </a:ext>
            </a:extLst>
          </p:cNvPr>
          <p:cNvGrpSpPr/>
          <p:nvPr userDrawn="1"/>
        </p:nvGrpSpPr>
        <p:grpSpPr>
          <a:xfrm>
            <a:off x="7948013" y="3330979"/>
            <a:ext cx="118872" cy="118872"/>
            <a:chOff x="1175347" y="3733800"/>
            <a:chExt cx="118872" cy="118872"/>
          </a:xfrm>
        </p:grpSpPr>
        <p:cxnSp>
          <p:nvCxnSpPr>
            <p:cNvPr id="29" name="Straight Connector 28">
              <a:extLst>
                <a:ext uri="{FF2B5EF4-FFF2-40B4-BE49-F238E27FC236}">
                  <a16:creationId xmlns:a16="http://schemas.microsoft.com/office/drawing/2014/main" id="{F7119486-F5DF-4CAA-A71E-2861F2CBECF7}"/>
                </a:ext>
              </a:extLst>
            </p:cNvPr>
            <p:cNvCxnSpPr>
              <a:cxnSpLocks/>
            </p:cNvCxnSpPr>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30" name="Straight Connector 29">
              <a:extLst>
                <a:ext uri="{FF2B5EF4-FFF2-40B4-BE49-F238E27FC236}">
                  <a16:creationId xmlns:a16="http://schemas.microsoft.com/office/drawing/2014/main" id="{2C858657-F484-4466-8AFB-7FAD2E65B72F}"/>
                </a:ext>
              </a:extLst>
            </p:cNvPr>
            <p:cNvCxnSpPr>
              <a:cxnSpLocks/>
            </p:cNvCxnSpPr>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
        <p:nvSpPr>
          <p:cNvPr id="39" name="Text Placeholder 37">
            <a:extLst>
              <a:ext uri="{FF2B5EF4-FFF2-40B4-BE49-F238E27FC236}">
                <a16:creationId xmlns:a16="http://schemas.microsoft.com/office/drawing/2014/main" id="{98D12C8B-CC26-42CF-A68C-CF06CCA79DB0}"/>
              </a:ext>
            </a:extLst>
          </p:cNvPr>
          <p:cNvSpPr>
            <a:spLocks noGrp="1"/>
          </p:cNvSpPr>
          <p:nvPr>
            <p:ph type="body" sz="quarter" idx="13" hasCustomPrompt="1"/>
          </p:nvPr>
        </p:nvSpPr>
        <p:spPr>
          <a:xfrm>
            <a:off x="1012825" y="4075113"/>
            <a:ext cx="5581650" cy="2054225"/>
          </a:xfrm>
          <a:prstGeom prst="rect">
            <a:avLst/>
          </a:prstGeom>
        </p:spPr>
        <p:txBody>
          <a:bodyPr/>
          <a:lstStyle>
            <a:lvl1pPr marL="0" indent="0">
              <a:buNone/>
              <a:defRPr/>
            </a:lvl1pPr>
          </a:lstStyle>
          <a:p>
            <a:pPr lvl="0"/>
            <a:r>
              <a:rPr lang="en-US"/>
              <a:t>Click to add subtitle</a:t>
            </a:r>
          </a:p>
        </p:txBody>
      </p:sp>
      <p:sp>
        <p:nvSpPr>
          <p:cNvPr id="42" name="Picture Placeholder 41">
            <a:extLst>
              <a:ext uri="{FF2B5EF4-FFF2-40B4-BE49-F238E27FC236}">
                <a16:creationId xmlns:a16="http://schemas.microsoft.com/office/drawing/2014/main" id="{E3C5E9AD-97DA-438E-9830-992F9CA586B4}"/>
              </a:ext>
            </a:extLst>
          </p:cNvPr>
          <p:cNvSpPr>
            <a:spLocks noGrp="1"/>
          </p:cNvSpPr>
          <p:nvPr>
            <p:ph type="pic" sz="quarter" idx="14" hasCustomPrompt="1"/>
          </p:nvPr>
        </p:nvSpPr>
        <p:spPr>
          <a:xfrm>
            <a:off x="6632018" y="920426"/>
            <a:ext cx="2478719" cy="4957437"/>
          </a:xfrm>
          <a:custGeom>
            <a:avLst/>
            <a:gdLst>
              <a:gd name="connsiteX0" fmla="*/ 2478719 w 2478719"/>
              <a:gd name="connsiteY0" fmla="*/ 0 h 4957437"/>
              <a:gd name="connsiteX1" fmla="*/ 2478719 w 2478719"/>
              <a:gd name="connsiteY1" fmla="*/ 4957437 h 4957437"/>
              <a:gd name="connsiteX2" fmla="*/ 0 w 2478719"/>
              <a:gd name="connsiteY2" fmla="*/ 2478719 h 4957437"/>
              <a:gd name="connsiteX3" fmla="*/ 2478719 w 2478719"/>
              <a:gd name="connsiteY3" fmla="*/ 0 h 4957437"/>
            </a:gdLst>
            <a:ahLst/>
            <a:cxnLst>
              <a:cxn ang="0">
                <a:pos x="connsiteX0" y="connsiteY0"/>
              </a:cxn>
              <a:cxn ang="0">
                <a:pos x="connsiteX1" y="connsiteY1"/>
              </a:cxn>
              <a:cxn ang="0">
                <a:pos x="connsiteX2" y="connsiteY2"/>
              </a:cxn>
              <a:cxn ang="0">
                <a:pos x="connsiteX3" y="connsiteY3"/>
              </a:cxn>
            </a:cxnLst>
            <a:rect l="l" t="t" r="r" b="b"/>
            <a:pathLst>
              <a:path w="2478719" h="4957437">
                <a:moveTo>
                  <a:pt x="2478719" y="0"/>
                </a:moveTo>
                <a:lnTo>
                  <a:pt x="2478719" y="4957437"/>
                </a:lnTo>
                <a:cubicBezTo>
                  <a:pt x="1109777" y="4957437"/>
                  <a:pt x="0" y="3847661"/>
                  <a:pt x="0" y="2478719"/>
                </a:cubicBezTo>
                <a:cubicBezTo>
                  <a:pt x="0" y="1109777"/>
                  <a:pt x="1109777" y="0"/>
                  <a:pt x="2478719" y="0"/>
                </a:cubicBezTo>
                <a:close/>
              </a:path>
            </a:pathLst>
          </a:custGeom>
        </p:spPr>
        <p:txBody>
          <a:bodyPr wrap="square" anchor="ctr">
            <a:noAutofit/>
          </a:bodyPr>
          <a:lstStyle>
            <a:lvl1pPr marL="0" indent="0" algn="ctr">
              <a:buNone/>
              <a:defRPr sz="2000"/>
            </a:lvl1pPr>
          </a:lstStyle>
          <a:p>
            <a:r>
              <a:rPr lang="en-US"/>
              <a:t>Click to add photo</a:t>
            </a:r>
          </a:p>
        </p:txBody>
      </p:sp>
      <p:sp>
        <p:nvSpPr>
          <p:cNvPr id="45" name="Picture Placeholder 44">
            <a:extLst>
              <a:ext uri="{FF2B5EF4-FFF2-40B4-BE49-F238E27FC236}">
                <a16:creationId xmlns:a16="http://schemas.microsoft.com/office/drawing/2014/main" id="{29CDCB5D-3CB9-4A05-9109-F46C1FEB08B2}"/>
              </a:ext>
            </a:extLst>
          </p:cNvPr>
          <p:cNvSpPr>
            <a:spLocks noGrp="1"/>
          </p:cNvSpPr>
          <p:nvPr>
            <p:ph type="pic" sz="quarter" idx="15" hasCustomPrompt="1"/>
          </p:nvPr>
        </p:nvSpPr>
        <p:spPr>
          <a:xfrm>
            <a:off x="9244935" y="920815"/>
            <a:ext cx="2410165" cy="2410165"/>
          </a:xfrm>
          <a:custGeom>
            <a:avLst/>
            <a:gdLst>
              <a:gd name="connsiteX0" fmla="*/ 0 w 2410165"/>
              <a:gd name="connsiteY0" fmla="*/ 0 h 2410165"/>
              <a:gd name="connsiteX1" fmla="*/ 2410165 w 2410165"/>
              <a:gd name="connsiteY1" fmla="*/ 2410165 h 2410165"/>
              <a:gd name="connsiteX2" fmla="*/ 0 w 2410165"/>
              <a:gd name="connsiteY2" fmla="*/ 2410165 h 2410165"/>
            </a:gdLst>
            <a:ahLst/>
            <a:cxnLst>
              <a:cxn ang="0">
                <a:pos x="connsiteX0" y="connsiteY0"/>
              </a:cxn>
              <a:cxn ang="0">
                <a:pos x="connsiteX1" y="connsiteY1"/>
              </a:cxn>
              <a:cxn ang="0">
                <a:pos x="connsiteX2" y="connsiteY2"/>
              </a:cxn>
            </a:cxnLst>
            <a:rect l="l" t="t" r="r" b="b"/>
            <a:pathLst>
              <a:path w="2410165" h="2410165">
                <a:moveTo>
                  <a:pt x="0" y="0"/>
                </a:moveTo>
                <a:cubicBezTo>
                  <a:pt x="1331082" y="0"/>
                  <a:pt x="2410165" y="1079083"/>
                  <a:pt x="2410165" y="2410165"/>
                </a:cubicBezTo>
                <a:lnTo>
                  <a:pt x="0" y="2410165"/>
                </a:lnTo>
                <a:close/>
              </a:path>
            </a:pathLst>
          </a:custGeom>
        </p:spPr>
        <p:txBody>
          <a:bodyPr wrap="square" anchor="b">
            <a:noAutofit/>
          </a:bodyPr>
          <a:lstStyle>
            <a:lvl1pPr marL="0" indent="0" algn="ctr">
              <a:buNone/>
              <a:defRPr sz="2000"/>
            </a:lvl1pPr>
          </a:lstStyle>
          <a:p>
            <a:r>
              <a:rPr lang="en-US"/>
              <a:t>Click to</a:t>
            </a:r>
          </a:p>
          <a:p>
            <a:r>
              <a:rPr lang="en-US"/>
              <a:t>add photo</a:t>
            </a:r>
          </a:p>
        </p:txBody>
      </p:sp>
      <p:sp>
        <p:nvSpPr>
          <p:cNvPr id="48" name="Picture Placeholder 47">
            <a:extLst>
              <a:ext uri="{FF2B5EF4-FFF2-40B4-BE49-F238E27FC236}">
                <a16:creationId xmlns:a16="http://schemas.microsoft.com/office/drawing/2014/main" id="{C1949CC4-76B8-4D86-AF8E-6201557DC29D}"/>
              </a:ext>
            </a:extLst>
          </p:cNvPr>
          <p:cNvSpPr>
            <a:spLocks noGrp="1"/>
          </p:cNvSpPr>
          <p:nvPr>
            <p:ph type="pic" sz="quarter" idx="16" hasCustomPrompt="1"/>
          </p:nvPr>
        </p:nvSpPr>
        <p:spPr>
          <a:xfrm>
            <a:off x="9244934" y="3471379"/>
            <a:ext cx="2410165" cy="2406483"/>
          </a:xfrm>
          <a:custGeom>
            <a:avLst/>
            <a:gdLst>
              <a:gd name="connsiteX0" fmla="*/ 0 w 2410165"/>
              <a:gd name="connsiteY0" fmla="*/ 0 h 2406483"/>
              <a:gd name="connsiteX1" fmla="*/ 2410165 w 2410165"/>
              <a:gd name="connsiteY1" fmla="*/ 0 h 2406483"/>
              <a:gd name="connsiteX2" fmla="*/ 0 w 2410165"/>
              <a:gd name="connsiteY2" fmla="*/ 2406483 h 2406483"/>
            </a:gdLst>
            <a:ahLst/>
            <a:cxnLst>
              <a:cxn ang="0">
                <a:pos x="connsiteX0" y="connsiteY0"/>
              </a:cxn>
              <a:cxn ang="0">
                <a:pos x="connsiteX1" y="connsiteY1"/>
              </a:cxn>
              <a:cxn ang="0">
                <a:pos x="connsiteX2" y="connsiteY2"/>
              </a:cxn>
            </a:cxnLst>
            <a:rect l="l" t="t" r="r" b="b"/>
            <a:pathLst>
              <a:path w="2410165" h="2406483">
                <a:moveTo>
                  <a:pt x="0" y="0"/>
                </a:moveTo>
                <a:lnTo>
                  <a:pt x="2410165" y="0"/>
                </a:lnTo>
                <a:cubicBezTo>
                  <a:pt x="2410165" y="1329048"/>
                  <a:pt x="1331082" y="2406483"/>
                  <a:pt x="0" y="2406483"/>
                </a:cubicBezTo>
                <a:close/>
              </a:path>
            </a:pathLst>
          </a:custGeom>
        </p:spPr>
        <p:txBody>
          <a:bodyPr wrap="square" anchor="t">
            <a:noAutofit/>
          </a:bodyPr>
          <a:lstStyle>
            <a:lvl1pPr marL="0" indent="0" algn="ctr">
              <a:buNone/>
              <a:defRPr sz="2000"/>
            </a:lvl1pPr>
          </a:lstStyle>
          <a:p>
            <a:r>
              <a:rPr lang="en-US"/>
              <a:t>Click to</a:t>
            </a:r>
          </a:p>
          <a:p>
            <a:r>
              <a:rPr lang="en-US"/>
              <a:t>add photo</a:t>
            </a:r>
          </a:p>
        </p:txBody>
      </p:sp>
    </p:spTree>
    <p:extLst>
      <p:ext uri="{BB962C8B-B14F-4D97-AF65-F5344CB8AC3E}">
        <p14:creationId xmlns:p14="http://schemas.microsoft.com/office/powerpoint/2010/main" val="3755752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1225C57A-6BA3-4E88-81DB-F98A7E8F9CCB}"/>
              </a:ext>
              <a:ext uri="{C183D7F6-B498-43B3-948B-1728B52AA6E4}">
                <adec:decorative xmlns:adec="http://schemas.microsoft.com/office/drawing/2017/decorative" val="1"/>
              </a:ext>
            </a:extLst>
          </p:cNvPr>
          <p:cNvSpPr/>
          <p:nvPr userDrawn="1"/>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 name="Rectangle 2">
            <a:extLst>
              <a:ext uri="{FF2B5EF4-FFF2-40B4-BE49-F238E27FC236}">
                <a16:creationId xmlns:a16="http://schemas.microsoft.com/office/drawing/2014/main" id="{84F9A67F-2D88-49BB-87D0-5430BD24E520}"/>
              </a:ext>
              <a:ext uri="{C183D7F6-B498-43B3-948B-1728B52AA6E4}">
                <adec:decorative xmlns:adec="http://schemas.microsoft.com/office/drawing/2017/decorative" val="1"/>
              </a:ext>
            </a:extLst>
          </p:cNvPr>
          <p:cNvSpPr/>
          <p:nvPr userDrawn="1"/>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 name="Top left">
            <a:extLst>
              <a:ext uri="{FF2B5EF4-FFF2-40B4-BE49-F238E27FC236}">
                <a16:creationId xmlns:a16="http://schemas.microsoft.com/office/drawing/2014/main" id="{F5534F84-ABA8-471C-A8B7-F32A0AD1EB7B}"/>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C120E573-F17E-4067-ACC7-2CFE0E36AF9A}"/>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0A9A04E4-A99F-444D-8C94-C8345135FEB6}"/>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A25C62E1-A6EA-45F5-98E7-AFC16D32A1E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E49BBA52-97E5-462E-89FE-054F9420E234}"/>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39548F12-A85E-4D96-A275-D42CC29DE220}"/>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91A48A8C-0AD8-4EE1-ABFC-3BC7281B3417}"/>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4D288D21-2CC5-4CD1-A620-1F777FCFB123}"/>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95A40365-E048-4BD5-B813-8F22247869EE}"/>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3" name="Title 1">
            <a:extLst>
              <a:ext uri="{FF2B5EF4-FFF2-40B4-BE49-F238E27FC236}">
                <a16:creationId xmlns:a16="http://schemas.microsoft.com/office/drawing/2014/main" id="{8F5D6640-231E-4BB4-AE0F-70176A3BE0F0}"/>
              </a:ext>
            </a:extLst>
          </p:cNvPr>
          <p:cNvSpPr>
            <a:spLocks noGrp="1"/>
          </p:cNvSpPr>
          <p:nvPr>
            <p:ph type="title"/>
          </p:nvPr>
        </p:nvSpPr>
        <p:spPr>
          <a:xfrm>
            <a:off x="1198181" y="557191"/>
            <a:ext cx="9988166" cy="1325397"/>
          </a:xfrm>
          <a:prstGeom prst="rect">
            <a:avLst/>
          </a:prstGeom>
        </p:spPr>
        <p:txBody>
          <a:bodyPr/>
          <a:lstStyle>
            <a:lvl1pPr algn="ctr">
              <a:defRPr/>
            </a:lvl1pPr>
          </a:lstStyle>
          <a:p>
            <a:pPr>
              <a:lnSpc>
                <a:spcPct val="100000"/>
              </a:lnSpc>
            </a:pPr>
            <a:endParaRPr lang="en-US"/>
          </a:p>
        </p:txBody>
      </p:sp>
      <p:grpSp>
        <p:nvGrpSpPr>
          <p:cNvPr id="14" name="Bottom Right">
            <a:extLst>
              <a:ext uri="{FF2B5EF4-FFF2-40B4-BE49-F238E27FC236}">
                <a16:creationId xmlns:a16="http://schemas.microsoft.com/office/drawing/2014/main" id="{2B5DBC70-6B80-4634-BE74-063E4A2568BC}"/>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5" name="Graphic 157">
              <a:extLst>
                <a:ext uri="{FF2B5EF4-FFF2-40B4-BE49-F238E27FC236}">
                  <a16:creationId xmlns:a16="http://schemas.microsoft.com/office/drawing/2014/main" id="{4F2F0A0F-98AB-4BFF-A7D6-2AD57BBE6E0A}"/>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id="{DD4C8780-103D-4273-8C53-67974B2A94DC}"/>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4AD6E1B3-1715-4109-8CB1-9105B0BFA99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38820D0E-8FC9-4216-A6BF-2299C5AF7C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AF0D6914-EF36-446C-9B37-B29925ED144F}"/>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FFAE074B-38DD-4BDA-A83B-AC2A1E8D166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C8DE4EEA-58F1-46B6-B27D-4542CA39C042}"/>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436828B-D2E1-4D62-AAF4-796CB97FF89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id="{885C3206-220B-4FE2-A199-6D4F2D7CE323}"/>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8" name="Date Placeholder 8">
            <a:extLst>
              <a:ext uri="{FF2B5EF4-FFF2-40B4-BE49-F238E27FC236}">
                <a16:creationId xmlns:a16="http://schemas.microsoft.com/office/drawing/2014/main" id="{B26AF064-D340-46EA-9C15-A6CB4E376465}"/>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29" name="Footer Placeholder 9">
            <a:extLst>
              <a:ext uri="{FF2B5EF4-FFF2-40B4-BE49-F238E27FC236}">
                <a16:creationId xmlns:a16="http://schemas.microsoft.com/office/drawing/2014/main" id="{03F75FA5-935D-4AF9-B1EF-2F4DAAE58FBE}"/>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30" name="Slide Number Placeholder 10">
            <a:extLst>
              <a:ext uri="{FF2B5EF4-FFF2-40B4-BE49-F238E27FC236}">
                <a16:creationId xmlns:a16="http://schemas.microsoft.com/office/drawing/2014/main" id="{71F9F335-851C-42ED-B5C1-9FABCA15FF02}"/>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
        <p:nvSpPr>
          <p:cNvPr id="25" name="Content Placeholder 24">
            <a:extLst>
              <a:ext uri="{FF2B5EF4-FFF2-40B4-BE49-F238E27FC236}">
                <a16:creationId xmlns:a16="http://schemas.microsoft.com/office/drawing/2014/main" id="{4330C721-3559-4CDE-B4AF-4F7C98229EB2}"/>
              </a:ext>
            </a:extLst>
          </p:cNvPr>
          <p:cNvSpPr>
            <a:spLocks noGrp="1"/>
          </p:cNvSpPr>
          <p:nvPr>
            <p:ph sz="quarter" idx="13"/>
          </p:nvPr>
        </p:nvSpPr>
        <p:spPr>
          <a:xfrm>
            <a:off x="1433513" y="2343150"/>
            <a:ext cx="9324975" cy="3552825"/>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66494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6B68C4F3-DA58-488E-A1B9-C574806E06B1}"/>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7C14282E-9BBD-4DB8-9BEF-3B2029C43A8A}"/>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54227016-75FE-458D-8526-2BC0F6325277}"/>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F8D36287-4581-4AB3-AD73-BB1788B529CE}"/>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DA687500-D055-420B-BA89-C2497BEC9CEE}"/>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561ED86A-A615-457B-B605-DDEFA04887A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F9B08EFF-6109-4E38-8AE0-C0DC57673936}"/>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662AAAC3-A562-4FFF-9C3D-2A15BB0C8217}"/>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4532044-D738-480C-BFDC-BA047A4549FB}"/>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3" name="Title 1">
            <a:extLst>
              <a:ext uri="{FF2B5EF4-FFF2-40B4-BE49-F238E27FC236}">
                <a16:creationId xmlns:a16="http://schemas.microsoft.com/office/drawing/2014/main" id="{0E6D5A92-6D6E-4B53-BA01-E1231CF64FC0}"/>
              </a:ext>
            </a:extLst>
          </p:cNvPr>
          <p:cNvSpPr>
            <a:spLocks noGrp="1"/>
          </p:cNvSpPr>
          <p:nvPr>
            <p:ph type="title"/>
          </p:nvPr>
        </p:nvSpPr>
        <p:spPr>
          <a:xfrm>
            <a:off x="1198181" y="557191"/>
            <a:ext cx="9988166" cy="1325397"/>
          </a:xfrm>
          <a:prstGeom prst="rect">
            <a:avLst/>
          </a:prstGeom>
        </p:spPr>
        <p:txBody>
          <a:bodyPr/>
          <a:lstStyle>
            <a:lvl1pPr algn="ctr">
              <a:defRPr/>
            </a:lvl1pPr>
          </a:lstStyle>
          <a:p>
            <a:pPr>
              <a:lnSpc>
                <a:spcPct val="100000"/>
              </a:lnSpc>
            </a:pPr>
            <a:endParaRPr lang="en-US"/>
          </a:p>
        </p:txBody>
      </p:sp>
      <p:grpSp>
        <p:nvGrpSpPr>
          <p:cNvPr id="14" name="Bottom Right">
            <a:extLst>
              <a:ext uri="{FF2B5EF4-FFF2-40B4-BE49-F238E27FC236}">
                <a16:creationId xmlns:a16="http://schemas.microsoft.com/office/drawing/2014/main" id="{933458C1-788D-4D50-BC21-6447B0730D02}"/>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5" name="Graphic 157">
              <a:extLst>
                <a:ext uri="{FF2B5EF4-FFF2-40B4-BE49-F238E27FC236}">
                  <a16:creationId xmlns:a16="http://schemas.microsoft.com/office/drawing/2014/main" id="{0D41BA5F-BA2A-4386-A7B4-FB811DF5168B}"/>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7" name="Freeform: Shape 16">
                <a:extLst>
                  <a:ext uri="{FF2B5EF4-FFF2-40B4-BE49-F238E27FC236}">
                    <a16:creationId xmlns:a16="http://schemas.microsoft.com/office/drawing/2014/main" id="{EFDE3885-EA9A-4FF9-84BD-B43D6D1ED4DD}"/>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5ECB0097-BB98-4FEC-A705-D82D6A97CA25}"/>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0E6CFFF-B349-4360-92E1-0451760008D5}"/>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A22594E-9B08-4B25-8789-304CA2FC58A4}"/>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AE707CB4-8E5B-40D8-A59A-38A6B3619F2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51A45863-5560-4ACD-ACE3-94776845B138}"/>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FD8510C7-0AAE-424E-8D10-9E3FC0DB98F1}"/>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6" name="Freeform: Shape 15">
              <a:extLst>
                <a:ext uri="{FF2B5EF4-FFF2-40B4-BE49-F238E27FC236}">
                  <a16:creationId xmlns:a16="http://schemas.microsoft.com/office/drawing/2014/main" id="{9BA78C71-D0E4-4A5E-B6DB-3065CB6ACEC6}"/>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4" name="Date Placeholder 8">
            <a:extLst>
              <a:ext uri="{FF2B5EF4-FFF2-40B4-BE49-F238E27FC236}">
                <a16:creationId xmlns:a16="http://schemas.microsoft.com/office/drawing/2014/main" id="{4EC9294D-6492-44C5-AE14-74B5D86BAEE7}"/>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25" name="Footer Placeholder 9">
            <a:extLst>
              <a:ext uri="{FF2B5EF4-FFF2-40B4-BE49-F238E27FC236}">
                <a16:creationId xmlns:a16="http://schemas.microsoft.com/office/drawing/2014/main" id="{0E08DE30-AEBD-48F0-A130-0753399D6513}"/>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26" name="Slide Number Placeholder 10">
            <a:extLst>
              <a:ext uri="{FF2B5EF4-FFF2-40B4-BE49-F238E27FC236}">
                <a16:creationId xmlns:a16="http://schemas.microsoft.com/office/drawing/2014/main" id="{71415C84-324E-4C0D-B691-C384E436D649}"/>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
        <p:nvSpPr>
          <p:cNvPr id="3" name="Content Placeholder 2">
            <a:extLst>
              <a:ext uri="{FF2B5EF4-FFF2-40B4-BE49-F238E27FC236}">
                <a16:creationId xmlns:a16="http://schemas.microsoft.com/office/drawing/2014/main" id="{7A6A6618-F041-427E-AE99-91D2386AE897}"/>
              </a:ext>
            </a:extLst>
          </p:cNvPr>
          <p:cNvSpPr>
            <a:spLocks noGrp="1"/>
          </p:cNvSpPr>
          <p:nvPr>
            <p:ph sz="quarter" idx="13"/>
          </p:nvPr>
        </p:nvSpPr>
        <p:spPr>
          <a:xfrm>
            <a:off x="1860550" y="2055813"/>
            <a:ext cx="8662988" cy="3309937"/>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418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2"/>
        </a:solidFill>
        <a:effectLst/>
      </p:bgPr>
    </p:bg>
    <p:spTree>
      <p:nvGrpSpPr>
        <p:cNvPr id="1" name=""/>
        <p:cNvGrpSpPr/>
        <p:nvPr/>
      </p:nvGrpSpPr>
      <p:grpSpPr>
        <a:xfrm>
          <a:off x="0" y="0"/>
          <a:ext cx="0" cy="0"/>
          <a:chOff x="0" y="0"/>
          <a:chExt cx="0" cy="0"/>
        </a:xfrm>
      </p:grpSpPr>
      <p:grpSp>
        <p:nvGrpSpPr>
          <p:cNvPr id="8" name="Top left">
            <a:extLst>
              <a:ext uri="{FF2B5EF4-FFF2-40B4-BE49-F238E27FC236}">
                <a16:creationId xmlns:a16="http://schemas.microsoft.com/office/drawing/2014/main" id="{E7C1007A-38A4-44A0-BF98-887471DFFB32}"/>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9" name="Freeform: Shape 8">
              <a:extLst>
                <a:ext uri="{FF2B5EF4-FFF2-40B4-BE49-F238E27FC236}">
                  <a16:creationId xmlns:a16="http://schemas.microsoft.com/office/drawing/2014/main" id="{FFC8DFC3-A77D-4047-89B1-5A9587DD92E2}"/>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10" name="Freeform: Shape 9">
              <a:extLst>
                <a:ext uri="{FF2B5EF4-FFF2-40B4-BE49-F238E27FC236}">
                  <a16:creationId xmlns:a16="http://schemas.microsoft.com/office/drawing/2014/main" id="{5367B319-DB4D-49DE-8B1B-D2F94F892C8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9FB6224A-9986-4980-9954-62E88B4E23A7}"/>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84F0DA6F-4771-4DAA-B032-F2F1CD6D7FFF}"/>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3" name="Freeform: Shape 12">
              <a:extLst>
                <a:ext uri="{FF2B5EF4-FFF2-40B4-BE49-F238E27FC236}">
                  <a16:creationId xmlns:a16="http://schemas.microsoft.com/office/drawing/2014/main" id="{6E826A14-FAD5-41CA-8B7E-B4938DC64FB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4" name="Freeform: Shape 13">
              <a:extLst>
                <a:ext uri="{FF2B5EF4-FFF2-40B4-BE49-F238E27FC236}">
                  <a16:creationId xmlns:a16="http://schemas.microsoft.com/office/drawing/2014/main" id="{EAD248F0-8D25-4CDF-814F-87863C8D4959}"/>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5" name="Freeform: Shape 14">
              <a:extLst>
                <a:ext uri="{FF2B5EF4-FFF2-40B4-BE49-F238E27FC236}">
                  <a16:creationId xmlns:a16="http://schemas.microsoft.com/office/drawing/2014/main" id="{AAE247D0-EA10-4307-A6D9-DC65CD336229}"/>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6" name="Freeform: Shape 15">
              <a:extLst>
                <a:ext uri="{FF2B5EF4-FFF2-40B4-BE49-F238E27FC236}">
                  <a16:creationId xmlns:a16="http://schemas.microsoft.com/office/drawing/2014/main" id="{816F0BC8-01B3-4EA5-8D3C-D08A7083C407}"/>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7" name="Bottom Right">
            <a:extLst>
              <a:ext uri="{FF2B5EF4-FFF2-40B4-BE49-F238E27FC236}">
                <a16:creationId xmlns:a16="http://schemas.microsoft.com/office/drawing/2014/main" id="{3C4C6F91-040E-49E0-B048-C983B556B4CD}"/>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8" name="Graphic 157">
              <a:extLst>
                <a:ext uri="{FF2B5EF4-FFF2-40B4-BE49-F238E27FC236}">
                  <a16:creationId xmlns:a16="http://schemas.microsoft.com/office/drawing/2014/main" id="{5F735938-366A-4689-940D-6AC867D18968}"/>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20" name="Freeform: Shape 19">
                <a:extLst>
                  <a:ext uri="{FF2B5EF4-FFF2-40B4-BE49-F238E27FC236}">
                    <a16:creationId xmlns:a16="http://schemas.microsoft.com/office/drawing/2014/main" id="{082D0C32-CA40-4D76-A0AE-355F4EDE9E47}"/>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D4AA2F5B-1059-4660-A88B-0138D3DEA11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8DBAAE2E-B09E-47A6-88B0-3B386570963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3" name="Freeform: Shape 22">
                <a:extLst>
                  <a:ext uri="{FF2B5EF4-FFF2-40B4-BE49-F238E27FC236}">
                    <a16:creationId xmlns:a16="http://schemas.microsoft.com/office/drawing/2014/main" id="{80123DD0-D648-4002-B4DD-748944CF16C9}"/>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4" name="Freeform: Shape 23">
                <a:extLst>
                  <a:ext uri="{FF2B5EF4-FFF2-40B4-BE49-F238E27FC236}">
                    <a16:creationId xmlns:a16="http://schemas.microsoft.com/office/drawing/2014/main" id="{B0FFF952-E585-449F-8014-AF83F5F6BF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5" name="Freeform: Shape 24">
                <a:extLst>
                  <a:ext uri="{FF2B5EF4-FFF2-40B4-BE49-F238E27FC236}">
                    <a16:creationId xmlns:a16="http://schemas.microsoft.com/office/drawing/2014/main" id="{60910C5D-897F-48B1-BECF-735BDC46365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6" name="Freeform: Shape 25">
                <a:extLst>
                  <a:ext uri="{FF2B5EF4-FFF2-40B4-BE49-F238E27FC236}">
                    <a16:creationId xmlns:a16="http://schemas.microsoft.com/office/drawing/2014/main" id="{98633913-4C49-4FE2-A15B-78DE0FD26852}"/>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9" name="Freeform: Shape 18">
              <a:extLst>
                <a:ext uri="{FF2B5EF4-FFF2-40B4-BE49-F238E27FC236}">
                  <a16:creationId xmlns:a16="http://schemas.microsoft.com/office/drawing/2014/main" id="{A9958AAF-ED1A-47A9-A07D-09465AFCF95E}"/>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46" name="Picture Placeholder 44">
            <a:extLst>
              <a:ext uri="{FF2B5EF4-FFF2-40B4-BE49-F238E27FC236}">
                <a16:creationId xmlns:a16="http://schemas.microsoft.com/office/drawing/2014/main" id="{FA2F33D7-521D-4F09-A571-EC79B9DD0EEC}"/>
              </a:ext>
            </a:extLst>
          </p:cNvPr>
          <p:cNvSpPr>
            <a:spLocks noGrp="1"/>
          </p:cNvSpPr>
          <p:nvPr>
            <p:ph type="pic" sz="quarter" idx="13" hasCustomPrompt="1"/>
          </p:nvPr>
        </p:nvSpPr>
        <p:spPr>
          <a:xfrm>
            <a:off x="-2962" y="588461"/>
            <a:ext cx="12194962" cy="5724601"/>
          </a:xfrm>
          <a:prstGeom prst="rect">
            <a:avLst/>
          </a:prstGeom>
        </p:spPr>
        <p:txBody>
          <a:bodyPr anchor="ctr"/>
          <a:lstStyle>
            <a:lvl1pPr marL="0" indent="0" algn="ctr">
              <a:buNone/>
              <a:defRPr sz="2000"/>
            </a:lvl1pPr>
          </a:lstStyle>
          <a:p>
            <a:r>
              <a:rPr lang="en-US"/>
              <a:t>Insert photo here</a:t>
            </a:r>
          </a:p>
        </p:txBody>
      </p:sp>
      <p:sp>
        <p:nvSpPr>
          <p:cNvPr id="2" name="Title 1">
            <a:extLst>
              <a:ext uri="{FF2B5EF4-FFF2-40B4-BE49-F238E27FC236}">
                <a16:creationId xmlns:a16="http://schemas.microsoft.com/office/drawing/2014/main" id="{0B44AEF9-63A1-44CB-BD42-5FDC2C575D5E}"/>
              </a:ext>
            </a:extLst>
          </p:cNvPr>
          <p:cNvSpPr>
            <a:spLocks noGrp="1"/>
          </p:cNvSpPr>
          <p:nvPr>
            <p:ph type="title" hasCustomPrompt="1"/>
          </p:nvPr>
        </p:nvSpPr>
        <p:spPr>
          <a:xfrm>
            <a:off x="7434263" y="1506070"/>
            <a:ext cx="4456111" cy="3135405"/>
          </a:xfrm>
          <a:prstGeom prst="rect">
            <a:avLst/>
          </a:prstGeom>
        </p:spPr>
        <p:txBody>
          <a:bodyPr/>
          <a:lstStyle>
            <a:lvl1pPr>
              <a:lnSpc>
                <a:spcPct val="110000"/>
              </a:lnSpc>
              <a:spcBef>
                <a:spcPts val="1000"/>
              </a:spcBef>
              <a:defRPr sz="4000">
                <a:solidFill>
                  <a:schemeClr val="bg1"/>
                </a:solidFill>
                <a:effectLst>
                  <a:outerShdw blurRad="38100" dist="38100" dir="2700000" algn="tl">
                    <a:srgbClr val="000000">
                      <a:alpha val="43137"/>
                    </a:srgbClr>
                  </a:outerShdw>
                </a:effectLst>
              </a:defRPr>
            </a:lvl1pPr>
          </a:lstStyle>
          <a:p>
            <a:r>
              <a:rPr lang="en-US"/>
              <a:t>Click to add text</a:t>
            </a:r>
          </a:p>
        </p:txBody>
      </p:sp>
      <p:sp>
        <p:nvSpPr>
          <p:cNvPr id="52" name="Text Placeholder 50">
            <a:extLst>
              <a:ext uri="{FF2B5EF4-FFF2-40B4-BE49-F238E27FC236}">
                <a16:creationId xmlns:a16="http://schemas.microsoft.com/office/drawing/2014/main" id="{5C6D6C0E-14CB-497A-A6C2-E067A88FA53A}"/>
              </a:ext>
            </a:extLst>
          </p:cNvPr>
          <p:cNvSpPr>
            <a:spLocks noGrp="1"/>
          </p:cNvSpPr>
          <p:nvPr>
            <p:ph type="body" sz="quarter" idx="15" hasCustomPrompt="1"/>
          </p:nvPr>
        </p:nvSpPr>
        <p:spPr>
          <a:xfrm>
            <a:off x="7434263" y="4778001"/>
            <a:ext cx="4430712" cy="971924"/>
          </a:xfrm>
          <a:prstGeom prst="rect">
            <a:avLst/>
          </a:prstGeom>
        </p:spPr>
        <p:txBody>
          <a:bodyPr/>
          <a:lstStyle>
            <a:lvl1pPr marL="0" indent="0">
              <a:buNone/>
              <a:defRPr sz="2800">
                <a:solidFill>
                  <a:schemeClr val="bg1"/>
                </a:solidFill>
                <a:effectLst>
                  <a:outerShdw blurRad="38100" dist="38100" dir="2700000" algn="tl">
                    <a:srgbClr val="000000">
                      <a:alpha val="43137"/>
                    </a:srgbClr>
                  </a:outerShdw>
                </a:effectLst>
                <a:latin typeface="+mj-lt"/>
              </a:defRPr>
            </a:lvl1pPr>
          </a:lstStyle>
          <a:p>
            <a:pPr lvl="0"/>
            <a:r>
              <a:rPr lang="en-US"/>
              <a:t>Click to subtitle</a:t>
            </a:r>
          </a:p>
        </p:txBody>
      </p:sp>
      <p:sp>
        <p:nvSpPr>
          <p:cNvPr id="47" name="Date Placeholder 8">
            <a:extLst>
              <a:ext uri="{FF2B5EF4-FFF2-40B4-BE49-F238E27FC236}">
                <a16:creationId xmlns:a16="http://schemas.microsoft.com/office/drawing/2014/main" id="{57880508-D524-4D72-B2D9-3EABCCBA5C93}"/>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48" name="Footer Placeholder 9">
            <a:extLst>
              <a:ext uri="{FF2B5EF4-FFF2-40B4-BE49-F238E27FC236}">
                <a16:creationId xmlns:a16="http://schemas.microsoft.com/office/drawing/2014/main" id="{FC67283E-EA51-43E9-A8CE-4D01EABCAB00}"/>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49" name="Slide Number Placeholder 10">
            <a:extLst>
              <a:ext uri="{FF2B5EF4-FFF2-40B4-BE49-F238E27FC236}">
                <a16:creationId xmlns:a16="http://schemas.microsoft.com/office/drawing/2014/main" id="{5008A3F2-2B1F-4E12-8D14-128006A2F571}"/>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12101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bg>
      <p:bgPr>
        <a:solidFill>
          <a:schemeClr val="bg2"/>
        </a:solidFill>
        <a:effectLst/>
      </p:bgPr>
    </p:bg>
    <p:spTree>
      <p:nvGrpSpPr>
        <p:cNvPr id="1" name=""/>
        <p:cNvGrpSpPr/>
        <p:nvPr/>
      </p:nvGrpSpPr>
      <p:grpSpPr>
        <a:xfrm>
          <a:off x="0" y="0"/>
          <a:ext cx="0" cy="0"/>
          <a:chOff x="0" y="0"/>
          <a:chExt cx="0" cy="0"/>
        </a:xfrm>
      </p:grpSpPr>
      <p:sp>
        <p:nvSpPr>
          <p:cNvPr id="24" name="Picture Placeholder 23">
            <a:extLst>
              <a:ext uri="{FF2B5EF4-FFF2-40B4-BE49-F238E27FC236}">
                <a16:creationId xmlns:a16="http://schemas.microsoft.com/office/drawing/2014/main" id="{3B353E9E-6F4F-441B-886F-D53691BE1378}"/>
              </a:ext>
            </a:extLst>
          </p:cNvPr>
          <p:cNvSpPr>
            <a:spLocks noGrp="1"/>
          </p:cNvSpPr>
          <p:nvPr>
            <p:ph type="pic" sz="quarter" idx="13"/>
          </p:nvPr>
        </p:nvSpPr>
        <p:spPr>
          <a:xfrm>
            <a:off x="1047750" y="1376793"/>
            <a:ext cx="2075688" cy="2073275"/>
          </a:xfrm>
          <a:prstGeom prst="round2DiagRect">
            <a:avLst/>
          </a:prstGeom>
        </p:spPr>
        <p:txBody>
          <a:bodyPr/>
          <a:lstStyle>
            <a:lvl1pPr>
              <a:defRPr sz="1600"/>
            </a:lvl1pPr>
          </a:lstStyle>
          <a:p>
            <a:endParaRPr lang="en-US"/>
          </a:p>
        </p:txBody>
      </p:sp>
      <p:sp>
        <p:nvSpPr>
          <p:cNvPr id="37" name="Picture Placeholder 23">
            <a:extLst>
              <a:ext uri="{FF2B5EF4-FFF2-40B4-BE49-F238E27FC236}">
                <a16:creationId xmlns:a16="http://schemas.microsoft.com/office/drawing/2014/main" id="{B5B9D2EE-DC4C-4740-AF09-5C66500163EA}"/>
              </a:ext>
            </a:extLst>
          </p:cNvPr>
          <p:cNvSpPr>
            <a:spLocks noGrp="1"/>
          </p:cNvSpPr>
          <p:nvPr>
            <p:ph type="pic" sz="quarter" idx="14"/>
          </p:nvPr>
        </p:nvSpPr>
        <p:spPr>
          <a:xfrm>
            <a:off x="3721626" y="1376793"/>
            <a:ext cx="2075688" cy="2073275"/>
          </a:xfrm>
          <a:prstGeom prst="round2DiagRect">
            <a:avLst/>
          </a:prstGeom>
        </p:spPr>
        <p:txBody>
          <a:bodyPr/>
          <a:lstStyle>
            <a:lvl1pPr>
              <a:defRPr sz="1600"/>
            </a:lvl1pPr>
          </a:lstStyle>
          <a:p>
            <a:endParaRPr lang="en-US"/>
          </a:p>
        </p:txBody>
      </p:sp>
      <p:sp>
        <p:nvSpPr>
          <p:cNvPr id="38" name="Picture Placeholder 23">
            <a:extLst>
              <a:ext uri="{FF2B5EF4-FFF2-40B4-BE49-F238E27FC236}">
                <a16:creationId xmlns:a16="http://schemas.microsoft.com/office/drawing/2014/main" id="{B81132E6-0A29-47B6-9E41-947D61422D45}"/>
              </a:ext>
            </a:extLst>
          </p:cNvPr>
          <p:cNvSpPr>
            <a:spLocks noGrp="1"/>
          </p:cNvSpPr>
          <p:nvPr>
            <p:ph type="pic" sz="quarter" idx="15"/>
          </p:nvPr>
        </p:nvSpPr>
        <p:spPr>
          <a:xfrm>
            <a:off x="6394260" y="1376793"/>
            <a:ext cx="2075688" cy="2073275"/>
          </a:xfrm>
          <a:prstGeom prst="round2DiagRect">
            <a:avLst/>
          </a:prstGeom>
        </p:spPr>
        <p:txBody>
          <a:bodyPr/>
          <a:lstStyle>
            <a:lvl1pPr>
              <a:defRPr sz="1600"/>
            </a:lvl1pPr>
          </a:lstStyle>
          <a:p>
            <a:endParaRPr lang="en-US"/>
          </a:p>
        </p:txBody>
      </p:sp>
      <p:sp>
        <p:nvSpPr>
          <p:cNvPr id="39" name="Picture Placeholder 23">
            <a:extLst>
              <a:ext uri="{FF2B5EF4-FFF2-40B4-BE49-F238E27FC236}">
                <a16:creationId xmlns:a16="http://schemas.microsoft.com/office/drawing/2014/main" id="{4C0E80EA-58EE-412B-A4AE-3EFE6BB25CF4}"/>
              </a:ext>
            </a:extLst>
          </p:cNvPr>
          <p:cNvSpPr>
            <a:spLocks noGrp="1"/>
          </p:cNvSpPr>
          <p:nvPr>
            <p:ph type="pic" sz="quarter" idx="16"/>
          </p:nvPr>
        </p:nvSpPr>
        <p:spPr>
          <a:xfrm>
            <a:off x="9057247" y="1376793"/>
            <a:ext cx="2075688" cy="2073275"/>
          </a:xfrm>
          <a:prstGeom prst="round2DiagRect">
            <a:avLst/>
          </a:prstGeom>
        </p:spPr>
        <p:txBody>
          <a:bodyPr/>
          <a:lstStyle>
            <a:lvl1pPr>
              <a:defRPr sz="1600"/>
            </a:lvl1pPr>
          </a:lstStyle>
          <a:p>
            <a:endParaRPr lang="en-US"/>
          </a:p>
        </p:txBody>
      </p:sp>
      <p:grpSp>
        <p:nvGrpSpPr>
          <p:cNvPr id="4" name="Top left">
            <a:extLst>
              <a:ext uri="{FF2B5EF4-FFF2-40B4-BE49-F238E27FC236}">
                <a16:creationId xmlns:a16="http://schemas.microsoft.com/office/drawing/2014/main" id="{698EF02E-6CA2-4CA6-9212-FFB45FA9AE45}"/>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AD5EB16E-0C22-49FD-A9C9-C4F0599D6A44}"/>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36172559-F798-4A8A-9698-620049B5E1E3}"/>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1EF78E13-7F65-4E92-9600-C7EB240AAFB8}"/>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19D42D9C-D474-4039-AED0-7E1055E2B8DD}"/>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B9CCFDE-F5F0-4883-8851-0FDCF34A1E92}"/>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A4195171-BFB5-4F1E-A417-55F80F5148AE}"/>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4B8D4B3A-91E6-4C2F-9123-094E5718BFCE}"/>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6325D776-3B6A-4BAA-B4F0-0944C0EABAEF}"/>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3" name="Bottom Right">
            <a:extLst>
              <a:ext uri="{FF2B5EF4-FFF2-40B4-BE49-F238E27FC236}">
                <a16:creationId xmlns:a16="http://schemas.microsoft.com/office/drawing/2014/main" id="{D45C93FD-55BA-4F2D-90F8-6DD517383A8C}"/>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4" name="Graphic 157">
              <a:extLst>
                <a:ext uri="{FF2B5EF4-FFF2-40B4-BE49-F238E27FC236}">
                  <a16:creationId xmlns:a16="http://schemas.microsoft.com/office/drawing/2014/main" id="{18B36122-15B8-4C6F-906C-77A513D374A4}"/>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id="{B50C0A59-1449-4599-8828-44025BFECBEE}"/>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D9C52D9E-28AD-486F-B7C4-F04A7C4801E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9909F516-4614-4EFB-BCB1-15AA5C678F14}"/>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C3F02F4A-40B8-4D3C-B6B1-90E7B65255E8}"/>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6BDCF159-602C-402C-A70E-34753F59D0F4}"/>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4EB71FB2-F1B2-4117-BA16-95D8C9AC3E5E}"/>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42E9C5BE-5CF5-4EB1-8D41-FA7AA2DAE423}"/>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id="{09625B7A-8E4D-40D0-A98E-7A64991B9EAA}"/>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id="{339C0337-ABAF-49EC-BD34-55A05ADF1175}"/>
              </a:ext>
            </a:extLst>
          </p:cNvPr>
          <p:cNvSpPr>
            <a:spLocks noGrp="1"/>
          </p:cNvSpPr>
          <p:nvPr>
            <p:ph type="title"/>
          </p:nvPr>
        </p:nvSpPr>
        <p:spPr>
          <a:xfrm>
            <a:off x="1198181" y="4625685"/>
            <a:ext cx="9988166" cy="1495403"/>
          </a:xfrm>
          <a:prstGeom prst="rect">
            <a:avLst/>
          </a:prstGeom>
        </p:spPr>
        <p:txBody>
          <a:bodyPr anchor="ctr"/>
          <a:lstStyle/>
          <a:p>
            <a:pPr>
              <a:lnSpc>
                <a:spcPct val="100000"/>
              </a:lnSpc>
            </a:pPr>
            <a:endParaRPr lang="en-US"/>
          </a:p>
        </p:txBody>
      </p:sp>
      <p:sp>
        <p:nvSpPr>
          <p:cNvPr id="28" name="Date Placeholder 8">
            <a:extLst>
              <a:ext uri="{FF2B5EF4-FFF2-40B4-BE49-F238E27FC236}">
                <a16:creationId xmlns:a16="http://schemas.microsoft.com/office/drawing/2014/main" id="{595B4059-AC5C-40F9-903D-D05AF8A73715}"/>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29" name="Footer Placeholder 9">
            <a:extLst>
              <a:ext uri="{FF2B5EF4-FFF2-40B4-BE49-F238E27FC236}">
                <a16:creationId xmlns:a16="http://schemas.microsoft.com/office/drawing/2014/main" id="{9E19627B-F45E-41E4-8387-B5D665DB6220}"/>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30" name="Slide Number Placeholder 10">
            <a:extLst>
              <a:ext uri="{FF2B5EF4-FFF2-40B4-BE49-F238E27FC236}">
                <a16:creationId xmlns:a16="http://schemas.microsoft.com/office/drawing/2014/main" id="{7AA8C8B6-7507-4A7B-A983-5D1FC6DB4AA7}"/>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
        <p:nvSpPr>
          <p:cNvPr id="40" name="Text Placeholder 39">
            <a:extLst>
              <a:ext uri="{FF2B5EF4-FFF2-40B4-BE49-F238E27FC236}">
                <a16:creationId xmlns:a16="http://schemas.microsoft.com/office/drawing/2014/main" id="{EF679943-2591-4C3C-A9D6-F8AD1E41DE02}"/>
              </a:ext>
            </a:extLst>
          </p:cNvPr>
          <p:cNvSpPr>
            <a:spLocks noGrp="1"/>
          </p:cNvSpPr>
          <p:nvPr>
            <p:ph type="body" sz="quarter" idx="17" hasCustomPrompt="1"/>
          </p:nvPr>
        </p:nvSpPr>
        <p:spPr>
          <a:xfrm>
            <a:off x="1047325" y="3669894"/>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a:t>Name</a:t>
            </a:r>
          </a:p>
        </p:txBody>
      </p:sp>
      <p:sp>
        <p:nvSpPr>
          <p:cNvPr id="41" name="Text Placeholder 39">
            <a:extLst>
              <a:ext uri="{FF2B5EF4-FFF2-40B4-BE49-F238E27FC236}">
                <a16:creationId xmlns:a16="http://schemas.microsoft.com/office/drawing/2014/main" id="{5EFF3AD0-ADD5-4CCC-A7B8-6E6DF274CC28}"/>
              </a:ext>
            </a:extLst>
          </p:cNvPr>
          <p:cNvSpPr>
            <a:spLocks noGrp="1"/>
          </p:cNvSpPr>
          <p:nvPr>
            <p:ph type="body" sz="quarter" idx="18" hasCustomPrompt="1"/>
          </p:nvPr>
        </p:nvSpPr>
        <p:spPr>
          <a:xfrm>
            <a:off x="1047325" y="3952612"/>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a:t>Title</a:t>
            </a:r>
          </a:p>
        </p:txBody>
      </p:sp>
      <p:sp>
        <p:nvSpPr>
          <p:cNvPr id="45" name="Text Placeholder 39">
            <a:extLst>
              <a:ext uri="{FF2B5EF4-FFF2-40B4-BE49-F238E27FC236}">
                <a16:creationId xmlns:a16="http://schemas.microsoft.com/office/drawing/2014/main" id="{F84D2534-80B7-4C76-8CC7-C155F4923008}"/>
              </a:ext>
            </a:extLst>
          </p:cNvPr>
          <p:cNvSpPr>
            <a:spLocks noGrp="1"/>
          </p:cNvSpPr>
          <p:nvPr>
            <p:ph type="body" sz="quarter" idx="19" hasCustomPrompt="1"/>
          </p:nvPr>
        </p:nvSpPr>
        <p:spPr>
          <a:xfrm>
            <a:off x="3721626" y="3663772"/>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a:t>Name</a:t>
            </a:r>
          </a:p>
        </p:txBody>
      </p:sp>
      <p:sp>
        <p:nvSpPr>
          <p:cNvPr id="46" name="Text Placeholder 39">
            <a:extLst>
              <a:ext uri="{FF2B5EF4-FFF2-40B4-BE49-F238E27FC236}">
                <a16:creationId xmlns:a16="http://schemas.microsoft.com/office/drawing/2014/main" id="{074FF2A5-4FD0-475E-B34F-956208C2C7DA}"/>
              </a:ext>
            </a:extLst>
          </p:cNvPr>
          <p:cNvSpPr>
            <a:spLocks noGrp="1"/>
          </p:cNvSpPr>
          <p:nvPr>
            <p:ph type="body" sz="quarter" idx="20" hasCustomPrompt="1"/>
          </p:nvPr>
        </p:nvSpPr>
        <p:spPr>
          <a:xfrm>
            <a:off x="3721626" y="3946490"/>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a:t>Title</a:t>
            </a:r>
          </a:p>
        </p:txBody>
      </p:sp>
      <p:sp>
        <p:nvSpPr>
          <p:cNvPr id="47" name="Text Placeholder 39">
            <a:extLst>
              <a:ext uri="{FF2B5EF4-FFF2-40B4-BE49-F238E27FC236}">
                <a16:creationId xmlns:a16="http://schemas.microsoft.com/office/drawing/2014/main" id="{D39B066F-DC64-4779-B6D2-EB90B137438F}"/>
              </a:ext>
            </a:extLst>
          </p:cNvPr>
          <p:cNvSpPr>
            <a:spLocks noGrp="1"/>
          </p:cNvSpPr>
          <p:nvPr>
            <p:ph type="body" sz="quarter" idx="21" hasCustomPrompt="1"/>
          </p:nvPr>
        </p:nvSpPr>
        <p:spPr>
          <a:xfrm>
            <a:off x="6394260" y="3673396"/>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a:t>Name</a:t>
            </a:r>
          </a:p>
        </p:txBody>
      </p:sp>
      <p:sp>
        <p:nvSpPr>
          <p:cNvPr id="48" name="Text Placeholder 39">
            <a:extLst>
              <a:ext uri="{FF2B5EF4-FFF2-40B4-BE49-F238E27FC236}">
                <a16:creationId xmlns:a16="http://schemas.microsoft.com/office/drawing/2014/main" id="{A7A64C29-8FC5-4291-9F73-B5D6A4E223FA}"/>
              </a:ext>
            </a:extLst>
          </p:cNvPr>
          <p:cNvSpPr>
            <a:spLocks noGrp="1"/>
          </p:cNvSpPr>
          <p:nvPr>
            <p:ph type="body" sz="quarter" idx="22" hasCustomPrompt="1"/>
          </p:nvPr>
        </p:nvSpPr>
        <p:spPr>
          <a:xfrm>
            <a:off x="6394260" y="3956114"/>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a:t>Title</a:t>
            </a:r>
          </a:p>
        </p:txBody>
      </p:sp>
      <p:sp>
        <p:nvSpPr>
          <p:cNvPr id="49" name="Text Placeholder 39">
            <a:extLst>
              <a:ext uri="{FF2B5EF4-FFF2-40B4-BE49-F238E27FC236}">
                <a16:creationId xmlns:a16="http://schemas.microsoft.com/office/drawing/2014/main" id="{4013DD3C-DA77-4D01-9929-C5A92618B365}"/>
              </a:ext>
            </a:extLst>
          </p:cNvPr>
          <p:cNvSpPr>
            <a:spLocks noGrp="1"/>
          </p:cNvSpPr>
          <p:nvPr>
            <p:ph type="body" sz="quarter" idx="23" hasCustomPrompt="1"/>
          </p:nvPr>
        </p:nvSpPr>
        <p:spPr>
          <a:xfrm>
            <a:off x="9057247" y="3673396"/>
            <a:ext cx="2075688" cy="274320"/>
          </a:xfrm>
          <a:prstGeom prst="rect">
            <a:avLst/>
          </a:prstGeom>
        </p:spPr>
        <p:txBody>
          <a:bodyPr anchor="ctr"/>
          <a:lstStyle>
            <a:lvl1pPr marL="0" indent="0" algn="ctr">
              <a:buFont typeface="Arial" panose="020B0604020202020204" pitchFamily="34" charset="0"/>
              <a:buNone/>
              <a:defRPr lang="en-US" sz="2000" b="0" kern="1200" spc="20" dirty="0">
                <a:solidFill>
                  <a:schemeClr val="accent1"/>
                </a:solidFill>
                <a:latin typeface="+mj-lt"/>
                <a:ea typeface="+mn-ea"/>
                <a:cs typeface="+mn-cs"/>
              </a:defRPr>
            </a:lvl1pPr>
          </a:lstStyle>
          <a:p>
            <a:pPr lvl="0"/>
            <a:r>
              <a:rPr lang="en-US"/>
              <a:t>Name</a:t>
            </a:r>
          </a:p>
        </p:txBody>
      </p:sp>
      <p:sp>
        <p:nvSpPr>
          <p:cNvPr id="50" name="Text Placeholder 39">
            <a:extLst>
              <a:ext uri="{FF2B5EF4-FFF2-40B4-BE49-F238E27FC236}">
                <a16:creationId xmlns:a16="http://schemas.microsoft.com/office/drawing/2014/main" id="{7B511BF1-3697-426A-B69F-372C0D423DA3}"/>
              </a:ext>
            </a:extLst>
          </p:cNvPr>
          <p:cNvSpPr>
            <a:spLocks noGrp="1"/>
          </p:cNvSpPr>
          <p:nvPr>
            <p:ph type="body" sz="quarter" idx="24" hasCustomPrompt="1"/>
          </p:nvPr>
        </p:nvSpPr>
        <p:spPr>
          <a:xfrm>
            <a:off x="9057247" y="3956114"/>
            <a:ext cx="2075688" cy="274320"/>
          </a:xfrm>
          <a:prstGeom prst="rect">
            <a:avLst/>
          </a:prstGeom>
        </p:spPr>
        <p:txBody>
          <a:bodyPr anchor="ctr"/>
          <a:lstStyle>
            <a:lvl1pPr marL="0" indent="0" algn="ctr">
              <a:buFont typeface="Arial" panose="020B0604020202020204" pitchFamily="34" charset="0"/>
              <a:buNone/>
              <a:defRPr lang="en-US" sz="1600" b="0" kern="1200" spc="20" dirty="0">
                <a:solidFill>
                  <a:schemeClr val="tx1"/>
                </a:solidFill>
                <a:latin typeface="+mn-lt"/>
                <a:ea typeface="+mn-ea"/>
                <a:cs typeface="+mn-cs"/>
              </a:defRPr>
            </a:lvl1pPr>
          </a:lstStyle>
          <a:p>
            <a:pPr lvl="0"/>
            <a:r>
              <a:rPr lang="en-US"/>
              <a:t>Title</a:t>
            </a:r>
          </a:p>
        </p:txBody>
      </p:sp>
    </p:spTree>
    <p:extLst>
      <p:ext uri="{BB962C8B-B14F-4D97-AF65-F5344CB8AC3E}">
        <p14:creationId xmlns:p14="http://schemas.microsoft.com/office/powerpoint/2010/main" val="1730485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bg2"/>
        </a:solidFill>
        <a:effectLst/>
      </p:bgPr>
    </p:bg>
    <p:spTree>
      <p:nvGrpSpPr>
        <p:cNvPr id="1" name=""/>
        <p:cNvGrpSpPr/>
        <p:nvPr/>
      </p:nvGrpSpPr>
      <p:grpSpPr>
        <a:xfrm>
          <a:off x="0" y="0"/>
          <a:ext cx="0" cy="0"/>
          <a:chOff x="0" y="0"/>
          <a:chExt cx="0" cy="0"/>
        </a:xfrm>
      </p:grpSpPr>
      <p:grpSp>
        <p:nvGrpSpPr>
          <p:cNvPr id="4" name="Top left">
            <a:extLst>
              <a:ext uri="{FF2B5EF4-FFF2-40B4-BE49-F238E27FC236}">
                <a16:creationId xmlns:a16="http://schemas.microsoft.com/office/drawing/2014/main" id="{2FFEA91A-0EFC-48F7-B7D5-80A0E1B7623B}"/>
              </a:ext>
              <a:ext uri="{C183D7F6-B498-43B3-948B-1728B52AA6E4}">
                <adec:decorative xmlns:adec="http://schemas.microsoft.com/office/drawing/2017/decorative" val="1"/>
              </a:ext>
            </a:extLst>
          </p:cNvPr>
          <p:cNvGrpSpPr/>
          <p:nvPr userDrawn="1"/>
        </p:nvGrpSpPr>
        <p:grpSpPr>
          <a:xfrm>
            <a:off x="5425" y="-1543"/>
            <a:ext cx="2198951" cy="3349518"/>
            <a:chOff x="10849" y="-3086"/>
            <a:chExt cx="2198951" cy="3349518"/>
          </a:xfrm>
        </p:grpSpPr>
        <p:sp>
          <p:nvSpPr>
            <p:cNvPr id="5" name="Freeform: Shape 4">
              <a:extLst>
                <a:ext uri="{FF2B5EF4-FFF2-40B4-BE49-F238E27FC236}">
                  <a16:creationId xmlns:a16="http://schemas.microsoft.com/office/drawing/2014/main" id="{516EB67A-55A4-4D1D-925D-7970028D95E6}"/>
                </a:ext>
                <a:ext uri="{C183D7F6-B498-43B3-948B-1728B52AA6E4}">
                  <adec:decorative xmlns:adec="http://schemas.microsoft.com/office/drawing/2017/decorative" val="1"/>
                </a:ext>
              </a:extLst>
            </p:cNvPr>
            <p:cNvSpPr/>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solidFill>
                  <a:schemeClr val="tx1">
                    <a:lumMod val="65000"/>
                    <a:lumOff val="35000"/>
                  </a:schemeClr>
                </a:solidFill>
                <a:latin typeface="AvenirNext LT Pro Medium" panose="020B0504020202020204" pitchFamily="34" charset="0"/>
              </a:endParaRPr>
            </a:p>
          </p:txBody>
        </p:sp>
        <p:sp>
          <p:nvSpPr>
            <p:cNvPr id="6" name="Freeform: Shape 5">
              <a:extLst>
                <a:ext uri="{FF2B5EF4-FFF2-40B4-BE49-F238E27FC236}">
                  <a16:creationId xmlns:a16="http://schemas.microsoft.com/office/drawing/2014/main" id="{E5E55AEF-DB73-4710-9416-FEB3FD97C15C}"/>
                </a:ext>
              </a:extLst>
            </p:cNvPr>
            <p:cNvSpPr/>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7" name="Freeform: Shape 6">
              <a:extLst>
                <a:ext uri="{FF2B5EF4-FFF2-40B4-BE49-F238E27FC236}">
                  <a16:creationId xmlns:a16="http://schemas.microsoft.com/office/drawing/2014/main" id="{FD2908CE-9399-4B3D-AA3B-9C535EF8B4AD}"/>
                </a:ext>
              </a:extLst>
            </p:cNvPr>
            <p:cNvSpPr/>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8" name="Freeform: Shape 7">
              <a:extLst>
                <a:ext uri="{FF2B5EF4-FFF2-40B4-BE49-F238E27FC236}">
                  <a16:creationId xmlns:a16="http://schemas.microsoft.com/office/drawing/2014/main" id="{8639D73A-BE27-4C16-844B-7258A8A11179}"/>
                </a:ext>
              </a:extLst>
            </p:cNvPr>
            <p:cNvSpPr/>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9" name="Freeform: Shape 8">
              <a:extLst>
                <a:ext uri="{FF2B5EF4-FFF2-40B4-BE49-F238E27FC236}">
                  <a16:creationId xmlns:a16="http://schemas.microsoft.com/office/drawing/2014/main" id="{1A76B215-E0A3-46C3-9D5F-9365987E538A}"/>
                </a:ext>
              </a:extLst>
            </p:cNvPr>
            <p:cNvSpPr/>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0" name="Freeform: Shape 9">
              <a:extLst>
                <a:ext uri="{FF2B5EF4-FFF2-40B4-BE49-F238E27FC236}">
                  <a16:creationId xmlns:a16="http://schemas.microsoft.com/office/drawing/2014/main" id="{C6EC2A41-C8B0-4DAF-963A-25A1129447CA}"/>
                </a:ext>
              </a:extLst>
            </p:cNvPr>
            <p:cNvSpPr/>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1" name="Freeform: Shape 10">
              <a:extLst>
                <a:ext uri="{FF2B5EF4-FFF2-40B4-BE49-F238E27FC236}">
                  <a16:creationId xmlns:a16="http://schemas.microsoft.com/office/drawing/2014/main" id="{BA7290A1-550E-4C14-9692-08A32E701314}"/>
                </a:ext>
              </a:extLst>
            </p:cNvPr>
            <p:cNvSpPr/>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2" name="Freeform: Shape 11">
              <a:extLst>
                <a:ext uri="{FF2B5EF4-FFF2-40B4-BE49-F238E27FC236}">
                  <a16:creationId xmlns:a16="http://schemas.microsoft.com/office/drawing/2014/main" id="{2C1450BD-4122-4D86-ABD1-F26F1194C6E6}"/>
                </a:ext>
              </a:extLst>
            </p:cNvPr>
            <p:cNvSpPr/>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grpSp>
        <p:nvGrpSpPr>
          <p:cNvPr id="13" name="Bottom Right">
            <a:extLst>
              <a:ext uri="{FF2B5EF4-FFF2-40B4-BE49-F238E27FC236}">
                <a16:creationId xmlns:a16="http://schemas.microsoft.com/office/drawing/2014/main" id="{BE4E36A0-93C4-40C8-8EEF-C463BBC763FF}"/>
              </a:ext>
              <a:ext uri="{C183D7F6-B498-43B3-948B-1728B52AA6E4}">
                <adec:decorative xmlns:adec="http://schemas.microsoft.com/office/drawing/2017/decorative" val="1"/>
              </a:ext>
            </a:extLst>
          </p:cNvPr>
          <p:cNvGrpSpPr/>
          <p:nvPr userDrawn="1"/>
        </p:nvGrpSpPr>
        <p:grpSpPr>
          <a:xfrm>
            <a:off x="7974976" y="3278144"/>
            <a:ext cx="4211600" cy="3581399"/>
            <a:chOff x="7980400" y="3276601"/>
            <a:chExt cx="4211600" cy="3581399"/>
          </a:xfrm>
        </p:grpSpPr>
        <p:grpSp>
          <p:nvGrpSpPr>
            <p:cNvPr id="14" name="Graphic 157">
              <a:extLst>
                <a:ext uri="{FF2B5EF4-FFF2-40B4-BE49-F238E27FC236}">
                  <a16:creationId xmlns:a16="http://schemas.microsoft.com/office/drawing/2014/main" id="{1CCF8ACD-1787-41D1-B29E-E10FAE033089}"/>
                </a:ext>
                <a:ext uri="{C183D7F6-B498-43B3-948B-1728B52AA6E4}">
                  <adec:decorative xmlns:adec="http://schemas.microsoft.com/office/drawing/2017/decorative" val="1"/>
                </a:ext>
              </a:extLst>
            </p:cNvPr>
            <p:cNvGrpSpPr/>
            <p:nvPr/>
          </p:nvGrpSpPr>
          <p:grpSpPr>
            <a:xfrm>
              <a:off x="8662740" y="3276601"/>
              <a:ext cx="3529260" cy="3581397"/>
              <a:chOff x="4114800" y="1423987"/>
              <a:chExt cx="3961542" cy="4007547"/>
            </a:xfrm>
            <a:noFill/>
          </p:grpSpPr>
          <p:sp>
            <p:nvSpPr>
              <p:cNvPr id="16" name="Freeform: Shape 15">
                <a:extLst>
                  <a:ext uri="{FF2B5EF4-FFF2-40B4-BE49-F238E27FC236}">
                    <a16:creationId xmlns:a16="http://schemas.microsoft.com/office/drawing/2014/main" id="{C622B3C7-2A88-4657-8DEC-962E52F43F11}"/>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7" name="Freeform: Shape 16">
                <a:extLst>
                  <a:ext uri="{FF2B5EF4-FFF2-40B4-BE49-F238E27FC236}">
                    <a16:creationId xmlns:a16="http://schemas.microsoft.com/office/drawing/2014/main" id="{5C36A0C0-7D0D-4D1D-9316-224CF1A823A4}"/>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8" name="Freeform: Shape 17">
                <a:extLst>
                  <a:ext uri="{FF2B5EF4-FFF2-40B4-BE49-F238E27FC236}">
                    <a16:creationId xmlns:a16="http://schemas.microsoft.com/office/drawing/2014/main" id="{D8D15477-C8B6-4ADB-BD54-698A9B5915EB}"/>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19" name="Freeform: Shape 18">
                <a:extLst>
                  <a:ext uri="{FF2B5EF4-FFF2-40B4-BE49-F238E27FC236}">
                    <a16:creationId xmlns:a16="http://schemas.microsoft.com/office/drawing/2014/main" id="{20A4C13F-5758-4BE4-9925-C6E35301C4B7}"/>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0" name="Freeform: Shape 19">
                <a:extLst>
                  <a:ext uri="{FF2B5EF4-FFF2-40B4-BE49-F238E27FC236}">
                    <a16:creationId xmlns:a16="http://schemas.microsoft.com/office/drawing/2014/main" id="{C9A29BFA-3801-4847-A1E1-87A32423B402}"/>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1" name="Freeform: Shape 20">
                <a:extLst>
                  <a:ext uri="{FF2B5EF4-FFF2-40B4-BE49-F238E27FC236}">
                    <a16:creationId xmlns:a16="http://schemas.microsoft.com/office/drawing/2014/main" id="{20C42F85-0FBE-48C0-A629-8BC17C93C2FB}"/>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22" name="Freeform: Shape 21">
                <a:extLst>
                  <a:ext uri="{FF2B5EF4-FFF2-40B4-BE49-F238E27FC236}">
                    <a16:creationId xmlns:a16="http://schemas.microsoft.com/office/drawing/2014/main" id="{2E443C38-4EE5-4E5F-ADF6-66502151DB3F}"/>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grpSp>
        <p:sp>
          <p:nvSpPr>
            <p:cNvPr id="15" name="Freeform: Shape 14">
              <a:extLst>
                <a:ext uri="{FF2B5EF4-FFF2-40B4-BE49-F238E27FC236}">
                  <a16:creationId xmlns:a16="http://schemas.microsoft.com/office/drawing/2014/main" id="{F754DE6C-441A-4CEF-B2BF-E2755FD916C1}"/>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sp>
        <p:nvSpPr>
          <p:cNvPr id="23" name="Title 1">
            <a:extLst>
              <a:ext uri="{FF2B5EF4-FFF2-40B4-BE49-F238E27FC236}">
                <a16:creationId xmlns:a16="http://schemas.microsoft.com/office/drawing/2014/main" id="{4E5B71B3-BF16-460A-B638-D1A604335869}"/>
              </a:ext>
            </a:extLst>
          </p:cNvPr>
          <p:cNvSpPr>
            <a:spLocks noGrp="1"/>
          </p:cNvSpPr>
          <p:nvPr>
            <p:ph type="title"/>
          </p:nvPr>
        </p:nvSpPr>
        <p:spPr>
          <a:xfrm>
            <a:off x="1198181" y="4625685"/>
            <a:ext cx="9988166" cy="1495403"/>
          </a:xfrm>
          <a:prstGeom prst="rect">
            <a:avLst/>
          </a:prstGeom>
        </p:spPr>
        <p:txBody>
          <a:bodyPr anchor="ctr"/>
          <a:lstStyle/>
          <a:p>
            <a:pPr>
              <a:lnSpc>
                <a:spcPct val="100000"/>
              </a:lnSpc>
            </a:pPr>
            <a:endParaRPr lang="en-US"/>
          </a:p>
        </p:txBody>
      </p:sp>
      <p:sp>
        <p:nvSpPr>
          <p:cNvPr id="24" name="Date Placeholder 8">
            <a:extLst>
              <a:ext uri="{FF2B5EF4-FFF2-40B4-BE49-F238E27FC236}">
                <a16:creationId xmlns:a16="http://schemas.microsoft.com/office/drawing/2014/main" id="{9571135A-2E5D-477D-B14A-2B9AA4555399}"/>
              </a:ext>
            </a:extLst>
          </p:cNvPr>
          <p:cNvSpPr>
            <a:spLocks noGrp="1"/>
          </p:cNvSpPr>
          <p:nvPr>
            <p:ph type="dt" sz="half" idx="10"/>
          </p:nvPr>
        </p:nvSpPr>
        <p:spPr>
          <a:xfrm>
            <a:off x="838200" y="6356350"/>
            <a:ext cx="2743200" cy="365125"/>
          </a:xfrm>
          <a:prstGeom prst="rect">
            <a:avLst/>
          </a:prstGeom>
        </p:spPr>
        <p:txBody>
          <a:bodyPr/>
          <a:lstStyle>
            <a:lvl1pPr>
              <a:defRPr sz="900" spc="200" baseline="0">
                <a:solidFill>
                  <a:schemeClr val="accent1"/>
                </a:solidFill>
                <a:effectLst/>
              </a:defRPr>
            </a:lvl1pPr>
          </a:lstStyle>
          <a:p>
            <a:r>
              <a:rPr lang="en-US"/>
              <a:t>2/2/20XX</a:t>
            </a:r>
          </a:p>
        </p:txBody>
      </p:sp>
      <p:sp>
        <p:nvSpPr>
          <p:cNvPr id="25" name="Footer Placeholder 9">
            <a:extLst>
              <a:ext uri="{FF2B5EF4-FFF2-40B4-BE49-F238E27FC236}">
                <a16:creationId xmlns:a16="http://schemas.microsoft.com/office/drawing/2014/main" id="{13453AD8-C108-4346-9519-C496F8B0E217}"/>
              </a:ext>
            </a:extLst>
          </p:cNvPr>
          <p:cNvSpPr>
            <a:spLocks noGrp="1"/>
          </p:cNvSpPr>
          <p:nvPr>
            <p:ph type="ftr" sz="quarter" idx="11"/>
          </p:nvPr>
        </p:nvSpPr>
        <p:spPr>
          <a:xfrm>
            <a:off x="4038600" y="6356350"/>
            <a:ext cx="4114800" cy="365125"/>
          </a:xfrm>
          <a:prstGeom prst="rect">
            <a:avLst/>
          </a:prstGeom>
        </p:spPr>
        <p:txBody>
          <a:bodyPr/>
          <a:lstStyle>
            <a:lvl1pPr algn="ctr">
              <a:defRPr sz="900" spc="200" baseline="0">
                <a:solidFill>
                  <a:schemeClr val="accent1"/>
                </a:solidFill>
                <a:effectLst/>
              </a:defRPr>
            </a:lvl1pPr>
          </a:lstStyle>
          <a:p>
            <a:r>
              <a:rPr lang="en-US"/>
              <a:t>PRESENTATION TITLE</a:t>
            </a:r>
          </a:p>
        </p:txBody>
      </p:sp>
      <p:sp>
        <p:nvSpPr>
          <p:cNvPr id="26" name="Slide Number Placeholder 10">
            <a:extLst>
              <a:ext uri="{FF2B5EF4-FFF2-40B4-BE49-F238E27FC236}">
                <a16:creationId xmlns:a16="http://schemas.microsoft.com/office/drawing/2014/main" id="{EBB5DBC4-2BAD-41DC-AFCC-11E01A842887}"/>
              </a:ext>
            </a:extLst>
          </p:cNvPr>
          <p:cNvSpPr>
            <a:spLocks noGrp="1"/>
          </p:cNvSpPr>
          <p:nvPr>
            <p:ph type="sldNum" sz="quarter" idx="12"/>
          </p:nvPr>
        </p:nvSpPr>
        <p:spPr>
          <a:xfrm>
            <a:off x="9906000" y="6356350"/>
            <a:ext cx="1447800" cy="365125"/>
          </a:xfrm>
          <a:prstGeom prst="rect">
            <a:avLst/>
          </a:prstGeom>
        </p:spPr>
        <p:txBody>
          <a:bodyPr/>
          <a:lstStyle>
            <a:lvl1pPr algn="r">
              <a:defRPr sz="900" spc="200" baseline="0">
                <a:solidFill>
                  <a:schemeClr val="accent1"/>
                </a:solidFill>
                <a:effectLst/>
              </a:defRPr>
            </a:lvl1pPr>
          </a:lstStyle>
          <a:p>
            <a:fld id="{73B850FF-6169-4056-8077-06FFA93A5366}" type="slidenum">
              <a:rPr lang="en-US" smtClean="0"/>
              <a:pPr/>
              <a:t>‹#›</a:t>
            </a:fld>
            <a:endParaRPr lang="en-US"/>
          </a:p>
        </p:txBody>
      </p:sp>
      <p:sp>
        <p:nvSpPr>
          <p:cNvPr id="3" name="Content Placeholder 2">
            <a:extLst>
              <a:ext uri="{FF2B5EF4-FFF2-40B4-BE49-F238E27FC236}">
                <a16:creationId xmlns:a16="http://schemas.microsoft.com/office/drawing/2014/main" id="{0277A857-1402-4ABB-A7CC-9467704990C1}"/>
              </a:ext>
            </a:extLst>
          </p:cNvPr>
          <p:cNvSpPr>
            <a:spLocks noGrp="1"/>
          </p:cNvSpPr>
          <p:nvPr>
            <p:ph sz="quarter" idx="13"/>
          </p:nvPr>
        </p:nvSpPr>
        <p:spPr>
          <a:xfrm>
            <a:off x="641350" y="501650"/>
            <a:ext cx="10909300" cy="4349750"/>
          </a:xfrm>
          <a:prstGeom prst="rect">
            <a:avLst/>
          </a:prstGeo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02448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1715207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722" r:id="rId8"/>
    <p:sldLayoutId id="2147483693" r:id="rId9"/>
    <p:sldLayoutId id="2147483694" r:id="rId10"/>
    <p:sldLayoutId id="2147483695" r:id="rId11"/>
    <p:sldLayoutId id="2147483720" r:id="rId12"/>
    <p:sldLayoutId id="2147483721" r:id="rId13"/>
  </p:sldLayoutIdLst>
  <p:hf hdr="0" dt="0"/>
  <p:txStyles>
    <p:titleStyle>
      <a:lvl1pPr algn="l" defTabSz="914400" rtl="0" eaLnBrk="1" latinLnBrk="0" hangingPunct="1">
        <a:lnSpc>
          <a:spcPct val="100000"/>
        </a:lnSpc>
        <a:spcBef>
          <a:spcPct val="0"/>
        </a:spcBef>
        <a:buNone/>
        <a:defRPr sz="4400" kern="120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5"/>
        </a:buClr>
        <a:buFont typeface="Avenir Next LT Pro" panose="020B05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110000"/>
        </a:lnSpc>
        <a:spcBef>
          <a:spcPts val="500"/>
        </a:spcBef>
        <a:buClr>
          <a:schemeClr val="accent5"/>
        </a:buClr>
        <a:buFont typeface="Avenir Next LT Pro" panose="020B0504020202020204" pitchFamily="34" charset="0"/>
        <a:buChar char="+"/>
        <a:defRPr sz="18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8.png"/><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2" name="Freeform: Shape 11">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4" name="Freeform: Shape 1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6" name="Freeform: Shape 1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8"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19" name="Freeform: Shape 18">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0" name="Freeform: Shape 19">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1" name="Freeform: Shape 20">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5" name="Freeform: Shape 24">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2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8" name="Freeform: Shape 27">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7" name="Freeform: Shape 6">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36" name="Rectangle 35">
            <a:extLst>
              <a:ext uri="{FF2B5EF4-FFF2-40B4-BE49-F238E27FC236}">
                <a16:creationId xmlns:a16="http://schemas.microsoft.com/office/drawing/2014/main" id="{3A6C273A-38F2-4D34-98BF-47B248862B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38" name="Rectangle 37">
            <a:extLst>
              <a:ext uri="{FF2B5EF4-FFF2-40B4-BE49-F238E27FC236}">
                <a16:creationId xmlns:a16="http://schemas.microsoft.com/office/drawing/2014/main" id="{2E2CF659-EE5D-432C-B47F-10AC4A48A3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0" name="Footer Placeholder 42">
            <a:extLst>
              <a:ext uri="{FF2B5EF4-FFF2-40B4-BE49-F238E27FC236}">
                <a16:creationId xmlns:a16="http://schemas.microsoft.com/office/drawing/2014/main" id="{03E51277-1095-412F-913B-8FA8021AA626}"/>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8600" y="6356350"/>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1000" cap="all" spc="200">
              <a:latin typeface="Segoe UI Semilight" panose="020B0402040204020203" pitchFamily="34" charset="0"/>
              <a:cs typeface="Segoe UI Semilight" panose="020B0402040204020203" pitchFamily="34" charset="0"/>
            </a:endParaRPr>
          </a:p>
        </p:txBody>
      </p:sp>
      <p:grpSp>
        <p:nvGrpSpPr>
          <p:cNvPr id="42" name="Top Left">
            <a:extLst>
              <a:ext uri="{FF2B5EF4-FFF2-40B4-BE49-F238E27FC236}">
                <a16:creationId xmlns:a16="http://schemas.microsoft.com/office/drawing/2014/main" id="{FC280B3D-FC68-4DDC-950C-506B5C6838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7"/>
            <a:ext cx="7921775" cy="6887020"/>
            <a:chOff x="0" y="-3087"/>
            <a:chExt cx="7921775" cy="6887020"/>
          </a:xfrm>
        </p:grpSpPr>
        <p:sp>
          <p:nvSpPr>
            <p:cNvPr id="43" name="Freeform: Shape 42">
              <a:extLst>
                <a:ext uri="{FF2B5EF4-FFF2-40B4-BE49-F238E27FC236}">
                  <a16:creationId xmlns:a16="http://schemas.microsoft.com/office/drawing/2014/main" id="{4EA2AE61-06D9-484D-8DD1-BACA157CC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44" name="Freeform: Shape 43">
              <a:extLst>
                <a:ext uri="{FF2B5EF4-FFF2-40B4-BE49-F238E27FC236}">
                  <a16:creationId xmlns:a16="http://schemas.microsoft.com/office/drawing/2014/main" id="{712269F1-E4D6-4EEB-8A0F-059FAFC408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0919" y="61392"/>
              <a:ext cx="4450856" cy="6822541"/>
            </a:xfrm>
            <a:custGeom>
              <a:avLst/>
              <a:gdLst>
                <a:gd name="connsiteX0" fmla="*/ 545711 w 2478714"/>
                <a:gd name="connsiteY0" fmla="*/ 3799523 h 3799522"/>
                <a:gd name="connsiteX1" fmla="*/ 280820 w 2478714"/>
                <a:gd name="connsiteY1" fmla="*/ 3178874 h 3799522"/>
                <a:gd name="connsiteX2" fmla="*/ 43076 w 2478714"/>
                <a:gd name="connsiteY2" fmla="*/ 2663762 h 3799522"/>
                <a:gd name="connsiteX3" fmla="*/ 3167 w 2478714"/>
                <a:gd name="connsiteY3" fmla="*/ 2344769 h 3799522"/>
                <a:gd name="connsiteX4" fmla="*/ 117943 w 2478714"/>
                <a:gd name="connsiteY4" fmla="*/ 1976723 h 3799522"/>
                <a:gd name="connsiteX5" fmla="*/ 224242 w 2478714"/>
                <a:gd name="connsiteY5" fmla="*/ 1744123 h 3799522"/>
                <a:gd name="connsiteX6" fmla="*/ 447222 w 2478714"/>
                <a:gd name="connsiteY6" fmla="*/ 1569244 h 3799522"/>
                <a:gd name="connsiteX7" fmla="*/ 708588 w 2478714"/>
                <a:gd name="connsiteY7" fmla="*/ 1598295 h 3799522"/>
                <a:gd name="connsiteX8" fmla="*/ 1024532 w 2478714"/>
                <a:gd name="connsiteY8" fmla="*/ 1741837 h 3799522"/>
                <a:gd name="connsiteX9" fmla="*/ 1538692 w 2478714"/>
                <a:gd name="connsiteY9" fmla="*/ 1773460 h 3799522"/>
                <a:gd name="connsiteX10" fmla="*/ 1869019 w 2478714"/>
                <a:gd name="connsiteY10" fmla="*/ 1650016 h 3799522"/>
                <a:gd name="connsiteX11" fmla="*/ 2124670 w 2478714"/>
                <a:gd name="connsiteY11" fmla="*/ 1515047 h 3799522"/>
                <a:gd name="connsiteX12" fmla="*/ 2334410 w 2478714"/>
                <a:gd name="connsiteY12" fmla="*/ 1305401 h 3799522"/>
                <a:gd name="connsiteX13" fmla="*/ 2430232 w 2478714"/>
                <a:gd name="connsiteY13" fmla="*/ 933164 h 3799522"/>
                <a:gd name="connsiteX14" fmla="*/ 2430232 w 2478714"/>
                <a:gd name="connsiteY14" fmla="*/ 571786 h 3799522"/>
                <a:gd name="connsiteX15" fmla="*/ 2445472 w 2478714"/>
                <a:gd name="connsiteY15" fmla="*/ 315659 h 3799522"/>
                <a:gd name="connsiteX16" fmla="*/ 2478714 w 2478714"/>
                <a:gd name="connsiteY16" fmla="*/ 0 h 3799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478714" h="3799522">
                  <a:moveTo>
                    <a:pt x="545711" y="3799523"/>
                  </a:moveTo>
                  <a:cubicBezTo>
                    <a:pt x="492847" y="3532346"/>
                    <a:pt x="330541" y="3270313"/>
                    <a:pt x="280820" y="3178874"/>
                  </a:cubicBezTo>
                  <a:cubicBezTo>
                    <a:pt x="190047" y="3012281"/>
                    <a:pt x="98988" y="2844832"/>
                    <a:pt x="43076" y="2663762"/>
                  </a:cubicBezTo>
                  <a:cubicBezTo>
                    <a:pt x="11072" y="2560130"/>
                    <a:pt x="-7882" y="2452402"/>
                    <a:pt x="3167" y="2344769"/>
                  </a:cubicBezTo>
                  <a:cubicBezTo>
                    <a:pt x="16311" y="2216468"/>
                    <a:pt x="71175" y="2097310"/>
                    <a:pt x="117943" y="1976723"/>
                  </a:cubicBezTo>
                  <a:cubicBezTo>
                    <a:pt x="148899" y="1896904"/>
                    <a:pt x="177569" y="1815751"/>
                    <a:pt x="224242" y="1744123"/>
                  </a:cubicBezTo>
                  <a:cubicBezTo>
                    <a:pt x="277677" y="1662017"/>
                    <a:pt x="352829" y="1593437"/>
                    <a:pt x="447222" y="1569244"/>
                  </a:cubicBezTo>
                  <a:cubicBezTo>
                    <a:pt x="534090" y="1547051"/>
                    <a:pt x="624387" y="1565910"/>
                    <a:pt x="708588" y="1598295"/>
                  </a:cubicBezTo>
                  <a:cubicBezTo>
                    <a:pt x="816697" y="1640015"/>
                    <a:pt x="915948" y="1701546"/>
                    <a:pt x="1024532" y="1741837"/>
                  </a:cubicBezTo>
                  <a:cubicBezTo>
                    <a:pt x="1188743" y="1802797"/>
                    <a:pt x="1367814" y="1811750"/>
                    <a:pt x="1538692" y="1773460"/>
                  </a:cubicBezTo>
                  <a:cubicBezTo>
                    <a:pt x="1653659" y="1747647"/>
                    <a:pt x="1761863" y="1699355"/>
                    <a:pt x="1869019" y="1650016"/>
                  </a:cubicBezTo>
                  <a:cubicBezTo>
                    <a:pt x="1956744" y="1609630"/>
                    <a:pt x="2044279" y="1568291"/>
                    <a:pt x="2124670" y="1515047"/>
                  </a:cubicBezTo>
                  <a:cubicBezTo>
                    <a:pt x="2208204" y="1459706"/>
                    <a:pt x="2282976" y="1391222"/>
                    <a:pt x="2334410" y="1305401"/>
                  </a:cubicBezTo>
                  <a:cubicBezTo>
                    <a:pt x="2401181" y="1194054"/>
                    <a:pt x="2423565" y="1063276"/>
                    <a:pt x="2430232" y="933164"/>
                  </a:cubicBezTo>
                  <a:cubicBezTo>
                    <a:pt x="2436423" y="812864"/>
                    <a:pt x="2428517" y="692277"/>
                    <a:pt x="2430232" y="571786"/>
                  </a:cubicBezTo>
                  <a:cubicBezTo>
                    <a:pt x="2431470" y="486251"/>
                    <a:pt x="2438233" y="400907"/>
                    <a:pt x="2445472" y="315659"/>
                  </a:cubicBezTo>
                  <a:cubicBezTo>
                    <a:pt x="2454426" y="210217"/>
                    <a:pt x="2463284" y="104680"/>
                    <a:pt x="247871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088D87B2-D2A4-4577-89DC-7AF275C017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274" y="1582560"/>
              <a:ext cx="4133888" cy="5301373"/>
            </a:xfrm>
            <a:custGeom>
              <a:avLst/>
              <a:gdLst>
                <a:gd name="connsiteX0" fmla="*/ 2302193 w 2302192"/>
                <a:gd name="connsiteY0" fmla="*/ 2952373 h 2952373"/>
                <a:gd name="connsiteX1" fmla="*/ 2022729 w 2302192"/>
                <a:gd name="connsiteY1" fmla="*/ 2442309 h 2952373"/>
                <a:gd name="connsiteX2" fmla="*/ 1834039 w 2302192"/>
                <a:gd name="connsiteY2" fmla="*/ 1937199 h 2952373"/>
                <a:gd name="connsiteX3" fmla="*/ 1789748 w 2302192"/>
                <a:gd name="connsiteY3" fmla="*/ 1609063 h 2952373"/>
                <a:gd name="connsiteX4" fmla="*/ 1870139 w 2302192"/>
                <a:gd name="connsiteY4" fmla="*/ 1183962 h 2952373"/>
                <a:gd name="connsiteX5" fmla="*/ 2021110 w 2302192"/>
                <a:gd name="connsiteY5" fmla="*/ 743621 h 2952373"/>
                <a:gd name="connsiteX6" fmla="*/ 2010061 w 2302192"/>
                <a:gd name="connsiteY6" fmla="*/ 342047 h 2952373"/>
                <a:gd name="connsiteX7" fmla="*/ 1867376 w 2302192"/>
                <a:gd name="connsiteY7" fmla="*/ 55440 h 2952373"/>
                <a:gd name="connsiteX8" fmla="*/ 1652683 w 2302192"/>
                <a:gd name="connsiteY8" fmla="*/ 2862 h 2952373"/>
                <a:gd name="connsiteX9" fmla="*/ 1295305 w 2302192"/>
                <a:gd name="connsiteY9" fmla="*/ 234129 h 2952373"/>
                <a:gd name="connsiteX10" fmla="*/ 812101 w 2302192"/>
                <a:gd name="connsiteY10" fmla="*/ 886401 h 2952373"/>
                <a:gd name="connsiteX11" fmla="*/ 668846 w 2302192"/>
                <a:gd name="connsiteY11" fmla="*/ 1126145 h 2952373"/>
                <a:gd name="connsiteX12" fmla="*/ 498443 w 2302192"/>
                <a:gd name="connsiteY12" fmla="*/ 1405799 h 2952373"/>
                <a:gd name="connsiteX13" fmla="*/ 355759 w 2302192"/>
                <a:gd name="connsiteY13" fmla="*/ 1634304 h 2952373"/>
                <a:gd name="connsiteX14" fmla="*/ 161449 w 2302192"/>
                <a:gd name="connsiteY14" fmla="*/ 1913576 h 2952373"/>
                <a:gd name="connsiteX15" fmla="*/ 0 w 2302192"/>
                <a:gd name="connsiteY15" fmla="*/ 2189802 h 29523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302192" h="2952373">
                  <a:moveTo>
                    <a:pt x="2302193" y="2952373"/>
                  </a:moveTo>
                  <a:cubicBezTo>
                    <a:pt x="2141125" y="2809308"/>
                    <a:pt x="2070068" y="2504603"/>
                    <a:pt x="2022729" y="2442309"/>
                  </a:cubicBezTo>
                  <a:cubicBezTo>
                    <a:pt x="1884140" y="2259810"/>
                    <a:pt x="1887760" y="2160274"/>
                    <a:pt x="1834039" y="1937199"/>
                  </a:cubicBezTo>
                  <a:cubicBezTo>
                    <a:pt x="1808131" y="1829376"/>
                    <a:pt x="1789367" y="1719838"/>
                    <a:pt x="1789748" y="1609063"/>
                  </a:cubicBezTo>
                  <a:cubicBezTo>
                    <a:pt x="1790224" y="1464092"/>
                    <a:pt x="1822418" y="1321122"/>
                    <a:pt x="1870139" y="1183962"/>
                  </a:cubicBezTo>
                  <a:cubicBezTo>
                    <a:pt x="1921288" y="1036896"/>
                    <a:pt x="1991868" y="896307"/>
                    <a:pt x="2021110" y="743621"/>
                  </a:cubicBezTo>
                  <a:cubicBezTo>
                    <a:pt x="2046637" y="610842"/>
                    <a:pt x="2036921" y="474730"/>
                    <a:pt x="2010061" y="342047"/>
                  </a:cubicBezTo>
                  <a:cubicBezTo>
                    <a:pt x="1988058" y="233367"/>
                    <a:pt x="1954340" y="122210"/>
                    <a:pt x="1867376" y="55440"/>
                  </a:cubicBezTo>
                  <a:cubicBezTo>
                    <a:pt x="1806512" y="8767"/>
                    <a:pt x="1728883" y="-7140"/>
                    <a:pt x="1652683" y="2862"/>
                  </a:cubicBezTo>
                  <a:cubicBezTo>
                    <a:pt x="1508474" y="21816"/>
                    <a:pt x="1395984" y="127068"/>
                    <a:pt x="1295305" y="234129"/>
                  </a:cubicBezTo>
                  <a:cubicBezTo>
                    <a:pt x="1109377" y="431772"/>
                    <a:pt x="953453" y="654657"/>
                    <a:pt x="812101" y="886401"/>
                  </a:cubicBezTo>
                  <a:cubicBezTo>
                    <a:pt x="763619" y="965934"/>
                    <a:pt x="716566" y="1046230"/>
                    <a:pt x="668846" y="1126145"/>
                  </a:cubicBezTo>
                  <a:cubicBezTo>
                    <a:pt x="612839" y="1219871"/>
                    <a:pt x="555308" y="1312644"/>
                    <a:pt x="498443" y="1405799"/>
                  </a:cubicBezTo>
                  <a:cubicBezTo>
                    <a:pt x="451676" y="1482475"/>
                    <a:pt x="405289" y="1559342"/>
                    <a:pt x="355759" y="1634304"/>
                  </a:cubicBezTo>
                  <a:cubicBezTo>
                    <a:pt x="293275" y="1728887"/>
                    <a:pt x="225362" y="1819946"/>
                    <a:pt x="161449" y="1913576"/>
                  </a:cubicBezTo>
                  <a:cubicBezTo>
                    <a:pt x="86487" y="2023495"/>
                    <a:pt x="0" y="2189802"/>
                    <a:pt x="0" y="2189802"/>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ACCB55F8-F950-431F-9B90-688950D9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27D0AA11-2E4E-479C-B953-547285E724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087"/>
              <a:ext cx="17103" cy="17103"/>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90D86C66-EDF0-4ABB-87F4-A2882A2E02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931" y="3518322"/>
              <a:ext cx="2880722" cy="3317378"/>
            </a:xfrm>
            <a:custGeom>
              <a:avLst/>
              <a:gdLst>
                <a:gd name="connsiteX0" fmla="*/ 1604296 w 1604295"/>
                <a:gd name="connsiteY0" fmla="*/ 1847472 h 1847472"/>
                <a:gd name="connsiteX1" fmla="*/ 1517809 w 1604295"/>
                <a:gd name="connsiteY1" fmla="*/ 1544292 h 1847472"/>
                <a:gd name="connsiteX2" fmla="*/ 1394841 w 1604295"/>
                <a:gd name="connsiteY2" fmla="*/ 1183771 h 1847472"/>
                <a:gd name="connsiteX3" fmla="*/ 1318355 w 1604295"/>
                <a:gd name="connsiteY3" fmla="*/ 695233 h 1847472"/>
                <a:gd name="connsiteX4" fmla="*/ 1359884 w 1604295"/>
                <a:gd name="connsiteY4" fmla="*/ 397863 h 1847472"/>
                <a:gd name="connsiteX5" fmla="*/ 1359884 w 1604295"/>
                <a:gd name="connsiteY5" fmla="*/ 236700 h 1847472"/>
                <a:gd name="connsiteX6" fmla="*/ 1351598 w 1604295"/>
                <a:gd name="connsiteY6" fmla="*/ 67250 h 1847472"/>
                <a:gd name="connsiteX7" fmla="*/ 1316641 w 1604295"/>
                <a:gd name="connsiteY7" fmla="*/ 10767 h 1847472"/>
                <a:gd name="connsiteX8" fmla="*/ 1195292 w 1604295"/>
                <a:gd name="connsiteY8" fmla="*/ 34008 h 1847472"/>
                <a:gd name="connsiteX9" fmla="*/ 1005745 w 1604295"/>
                <a:gd name="connsiteY9" fmla="*/ 254988 h 1847472"/>
                <a:gd name="connsiteX10" fmla="*/ 763048 w 1604295"/>
                <a:gd name="connsiteY10" fmla="*/ 587315 h 1847472"/>
                <a:gd name="connsiteX11" fmla="*/ 548640 w 1604295"/>
                <a:gd name="connsiteY11" fmla="*/ 861444 h 1847472"/>
                <a:gd name="connsiteX12" fmla="*/ 328803 w 1604295"/>
                <a:gd name="connsiteY12" fmla="*/ 1145480 h 1847472"/>
                <a:gd name="connsiteX13" fmla="*/ 0 w 1604295"/>
                <a:gd name="connsiteY13" fmla="*/ 1607157 h 1847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04295" h="1847472">
                  <a:moveTo>
                    <a:pt x="1604296" y="1847472"/>
                  </a:moveTo>
                  <a:cubicBezTo>
                    <a:pt x="1573721" y="1753270"/>
                    <a:pt x="1548479" y="1638399"/>
                    <a:pt x="1517809" y="1544292"/>
                  </a:cubicBezTo>
                  <a:cubicBezTo>
                    <a:pt x="1478471" y="1423515"/>
                    <a:pt x="1432846" y="1304929"/>
                    <a:pt x="1394841" y="1183771"/>
                  </a:cubicBezTo>
                  <a:cubicBezTo>
                    <a:pt x="1345025" y="1024893"/>
                    <a:pt x="1305497" y="860778"/>
                    <a:pt x="1318355" y="695233"/>
                  </a:cubicBezTo>
                  <a:cubicBezTo>
                    <a:pt x="1326071" y="595316"/>
                    <a:pt x="1353312" y="497780"/>
                    <a:pt x="1359884" y="397863"/>
                  </a:cubicBezTo>
                  <a:cubicBezTo>
                    <a:pt x="1363409" y="344237"/>
                    <a:pt x="1359503" y="290421"/>
                    <a:pt x="1359884" y="236700"/>
                  </a:cubicBezTo>
                  <a:cubicBezTo>
                    <a:pt x="1360265" y="179740"/>
                    <a:pt x="1366076" y="122114"/>
                    <a:pt x="1351598" y="67250"/>
                  </a:cubicBezTo>
                  <a:cubicBezTo>
                    <a:pt x="1345692" y="44866"/>
                    <a:pt x="1335691" y="23530"/>
                    <a:pt x="1316641" y="10767"/>
                  </a:cubicBezTo>
                  <a:cubicBezTo>
                    <a:pt x="1279874" y="-13998"/>
                    <a:pt x="1233202" y="8290"/>
                    <a:pt x="1195292" y="34008"/>
                  </a:cubicBezTo>
                  <a:cubicBezTo>
                    <a:pt x="1114330" y="89062"/>
                    <a:pt x="1060990" y="173644"/>
                    <a:pt x="1005745" y="254988"/>
                  </a:cubicBezTo>
                  <a:cubicBezTo>
                    <a:pt x="928688" y="368526"/>
                    <a:pt x="847058" y="478825"/>
                    <a:pt x="763048" y="587315"/>
                  </a:cubicBezTo>
                  <a:cubicBezTo>
                    <a:pt x="691991" y="679041"/>
                    <a:pt x="621697" y="771338"/>
                    <a:pt x="548640" y="861444"/>
                  </a:cubicBezTo>
                  <a:cubicBezTo>
                    <a:pt x="425672" y="1012987"/>
                    <a:pt x="453866" y="995747"/>
                    <a:pt x="328803" y="1145480"/>
                  </a:cubicBezTo>
                  <a:cubicBezTo>
                    <a:pt x="294418" y="1186628"/>
                    <a:pt x="21146" y="1558103"/>
                    <a:pt x="0" y="1607157"/>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D026082B-E695-4987-8C03-332366C6C9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69" y="2957679"/>
              <a:ext cx="2196245" cy="3010367"/>
            </a:xfrm>
            <a:custGeom>
              <a:avLst/>
              <a:gdLst>
                <a:gd name="connsiteX0" fmla="*/ 1223105 w 1223105"/>
                <a:gd name="connsiteY0" fmla="*/ 0 h 1676495"/>
                <a:gd name="connsiteX1" fmla="*/ 1000792 w 1223105"/>
                <a:gd name="connsiteY1" fmla="*/ 254794 h 1676495"/>
                <a:gd name="connsiteX2" fmla="*/ 744760 w 1223105"/>
                <a:gd name="connsiteY2" fmla="*/ 651891 h 1676495"/>
                <a:gd name="connsiteX3" fmla="*/ 345758 w 1223105"/>
                <a:gd name="connsiteY3" fmla="*/ 1231773 h 1676495"/>
                <a:gd name="connsiteX4" fmla="*/ 0 w 1223105"/>
                <a:gd name="connsiteY4" fmla="*/ 1676495 h 16764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3105" h="1676495">
                  <a:moveTo>
                    <a:pt x="1223105" y="0"/>
                  </a:moveTo>
                  <a:cubicBezTo>
                    <a:pt x="1136523" y="72771"/>
                    <a:pt x="1066324" y="162401"/>
                    <a:pt x="1000792" y="254794"/>
                  </a:cubicBezTo>
                  <a:cubicBezTo>
                    <a:pt x="909733" y="383286"/>
                    <a:pt x="827723" y="517970"/>
                    <a:pt x="744760" y="651891"/>
                  </a:cubicBezTo>
                  <a:cubicBezTo>
                    <a:pt x="621030" y="851726"/>
                    <a:pt x="497777" y="1052608"/>
                    <a:pt x="345758" y="1231773"/>
                  </a:cubicBezTo>
                  <a:cubicBezTo>
                    <a:pt x="248888" y="1345978"/>
                    <a:pt x="61722" y="1540764"/>
                    <a:pt x="0" y="1676495"/>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461A8835-D9FC-4CAB-AF19-A5513B17BA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34043" y="2855696"/>
              <a:ext cx="1200999" cy="3994030"/>
            </a:xfrm>
            <a:custGeom>
              <a:avLst/>
              <a:gdLst>
                <a:gd name="connsiteX0" fmla="*/ 668846 w 668845"/>
                <a:gd name="connsiteY0" fmla="*/ 2224305 h 2224304"/>
                <a:gd name="connsiteX1" fmla="*/ 486918 w 668845"/>
                <a:gd name="connsiteY1" fmla="*/ 1944365 h 2224304"/>
                <a:gd name="connsiteX2" fmla="*/ 376809 w 668845"/>
                <a:gd name="connsiteY2" fmla="*/ 1659663 h 2224304"/>
                <a:gd name="connsiteX3" fmla="*/ 319373 w 668845"/>
                <a:gd name="connsiteY3" fmla="*/ 1425157 h 2224304"/>
                <a:gd name="connsiteX4" fmla="*/ 264319 w 668845"/>
                <a:gd name="connsiteY4" fmla="*/ 1130834 h 2224304"/>
                <a:gd name="connsiteX5" fmla="*/ 278702 w 668845"/>
                <a:gd name="connsiteY5" fmla="*/ 882041 h 2224304"/>
                <a:gd name="connsiteX6" fmla="*/ 302609 w 668845"/>
                <a:gd name="connsiteY6" fmla="*/ 736118 h 2224304"/>
                <a:gd name="connsiteX7" fmla="*/ 360045 w 668845"/>
                <a:gd name="connsiteY7" fmla="*/ 444177 h 2224304"/>
                <a:gd name="connsiteX8" fmla="*/ 386334 w 668845"/>
                <a:gd name="connsiteY8" fmla="*/ 233675 h 2224304"/>
                <a:gd name="connsiteX9" fmla="*/ 0 w 668845"/>
                <a:gd name="connsiteY9" fmla="*/ 56795 h 222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8845" h="2224304">
                  <a:moveTo>
                    <a:pt x="668846" y="2224305"/>
                  </a:moveTo>
                  <a:cubicBezTo>
                    <a:pt x="599218" y="2137151"/>
                    <a:pt x="537210" y="2043996"/>
                    <a:pt x="486918" y="1944365"/>
                  </a:cubicBezTo>
                  <a:cubicBezTo>
                    <a:pt x="441008" y="1853306"/>
                    <a:pt x="404717" y="1757770"/>
                    <a:pt x="376809" y="1659663"/>
                  </a:cubicBezTo>
                  <a:cubicBezTo>
                    <a:pt x="354806" y="1582224"/>
                    <a:pt x="337757" y="1503548"/>
                    <a:pt x="319373" y="1425157"/>
                  </a:cubicBezTo>
                  <a:cubicBezTo>
                    <a:pt x="296418" y="1327811"/>
                    <a:pt x="270510" y="1230657"/>
                    <a:pt x="264319" y="1130834"/>
                  </a:cubicBezTo>
                  <a:cubicBezTo>
                    <a:pt x="259080" y="1047681"/>
                    <a:pt x="266891" y="964528"/>
                    <a:pt x="278702" y="882041"/>
                  </a:cubicBezTo>
                  <a:cubicBezTo>
                    <a:pt x="285655" y="833274"/>
                    <a:pt x="293751" y="784601"/>
                    <a:pt x="302609" y="736118"/>
                  </a:cubicBezTo>
                  <a:cubicBezTo>
                    <a:pt x="320516" y="638582"/>
                    <a:pt x="339471" y="541237"/>
                    <a:pt x="360045" y="444177"/>
                  </a:cubicBezTo>
                  <a:cubicBezTo>
                    <a:pt x="374809" y="374549"/>
                    <a:pt x="389763" y="304541"/>
                    <a:pt x="386334" y="233675"/>
                  </a:cubicBezTo>
                  <a:cubicBezTo>
                    <a:pt x="383191" y="168809"/>
                    <a:pt x="391287" y="-120751"/>
                    <a:pt x="0" y="56795"/>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54E6BA76-9515-415F-BAC9-76958DA6EB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7437" y="5668418"/>
              <a:ext cx="1982111" cy="1181308"/>
            </a:xfrm>
            <a:custGeom>
              <a:avLst/>
              <a:gdLst>
                <a:gd name="connsiteX0" fmla="*/ 1103852 w 1103852"/>
                <a:gd name="connsiteY0" fmla="*/ 657879 h 657879"/>
                <a:gd name="connsiteX1" fmla="*/ 883063 w 1103852"/>
                <a:gd name="connsiteY1" fmla="*/ 177724 h 657879"/>
                <a:gd name="connsiteX2" fmla="*/ 678085 w 1103852"/>
                <a:gd name="connsiteY2" fmla="*/ 17132 h 657879"/>
                <a:gd name="connsiteX3" fmla="*/ 461962 w 1103852"/>
                <a:gd name="connsiteY3" fmla="*/ 17132 h 657879"/>
                <a:gd name="connsiteX4" fmla="*/ 136398 w 1103852"/>
                <a:gd name="connsiteY4" fmla="*/ 267735 h 657879"/>
                <a:gd name="connsiteX5" fmla="*/ 0 w 1103852"/>
                <a:gd name="connsiteY5" fmla="*/ 650830 h 657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03852" h="657879">
                  <a:moveTo>
                    <a:pt x="1103852" y="657879"/>
                  </a:moveTo>
                  <a:cubicBezTo>
                    <a:pt x="1071563" y="576250"/>
                    <a:pt x="937546" y="246494"/>
                    <a:pt x="883063" y="177724"/>
                  </a:cubicBezTo>
                  <a:cubicBezTo>
                    <a:pt x="828104" y="108382"/>
                    <a:pt x="761238" y="46279"/>
                    <a:pt x="678085" y="17132"/>
                  </a:cubicBezTo>
                  <a:cubicBezTo>
                    <a:pt x="608171" y="-7347"/>
                    <a:pt x="533210" y="-4013"/>
                    <a:pt x="461962" y="17132"/>
                  </a:cubicBezTo>
                  <a:cubicBezTo>
                    <a:pt x="326898" y="57137"/>
                    <a:pt x="214027" y="150101"/>
                    <a:pt x="136398" y="267735"/>
                  </a:cubicBezTo>
                  <a:cubicBezTo>
                    <a:pt x="86773" y="343078"/>
                    <a:pt x="16764" y="562153"/>
                    <a:pt x="0" y="65083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4C120B3D-CF1C-49AE-B5B4-6BF589737A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25817"/>
              <a:ext cx="2282549" cy="5138883"/>
            </a:xfrm>
            <a:custGeom>
              <a:avLst/>
              <a:gdLst>
                <a:gd name="connsiteX0" fmla="*/ 0 w 1271168"/>
                <a:gd name="connsiteY0" fmla="*/ 2861882 h 2861881"/>
                <a:gd name="connsiteX1" fmla="*/ 115157 w 1271168"/>
                <a:gd name="connsiteY1" fmla="*/ 2685002 h 2861881"/>
                <a:gd name="connsiteX2" fmla="*/ 277178 w 1271168"/>
                <a:gd name="connsiteY2" fmla="*/ 2461070 h 2861881"/>
                <a:gd name="connsiteX3" fmla="*/ 421958 w 1271168"/>
                <a:gd name="connsiteY3" fmla="*/ 2209514 h 2861881"/>
                <a:gd name="connsiteX4" fmla="*/ 690848 w 1271168"/>
                <a:gd name="connsiteY4" fmla="*/ 1751267 h 2861881"/>
                <a:gd name="connsiteX5" fmla="*/ 830580 w 1271168"/>
                <a:gd name="connsiteY5" fmla="*/ 1451039 h 2861881"/>
                <a:gd name="connsiteX6" fmla="*/ 917067 w 1271168"/>
                <a:gd name="connsiteY6" fmla="*/ 1276541 h 2861881"/>
                <a:gd name="connsiteX7" fmla="*/ 1114901 w 1271168"/>
                <a:gd name="connsiteY7" fmla="*/ 965835 h 2861881"/>
                <a:gd name="connsiteX8" fmla="*/ 1204627 w 1271168"/>
                <a:gd name="connsiteY8" fmla="*/ 819626 h 2861881"/>
                <a:gd name="connsiteX9" fmla="*/ 1271111 w 1271168"/>
                <a:gd name="connsiteY9" fmla="*/ 585311 h 2861881"/>
                <a:gd name="connsiteX10" fmla="*/ 1128141 w 1271168"/>
                <a:gd name="connsiteY10" fmla="*/ 292894 h 2861881"/>
                <a:gd name="connsiteX11" fmla="*/ 882110 w 1271168"/>
                <a:gd name="connsiteY11" fmla="*/ 135065 h 2861881"/>
                <a:gd name="connsiteX12" fmla="*/ 574929 w 1271168"/>
                <a:gd name="connsiteY12" fmla="*/ 0 h 2861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1168" h="2861881">
                  <a:moveTo>
                    <a:pt x="0" y="2861882"/>
                  </a:moveTo>
                  <a:cubicBezTo>
                    <a:pt x="0" y="2861882"/>
                    <a:pt x="67151" y="2751201"/>
                    <a:pt x="115157" y="2685002"/>
                  </a:cubicBezTo>
                  <a:cubicBezTo>
                    <a:pt x="169259" y="2610326"/>
                    <a:pt x="226981" y="2538317"/>
                    <a:pt x="277178" y="2461070"/>
                  </a:cubicBezTo>
                  <a:cubicBezTo>
                    <a:pt x="329946" y="2379917"/>
                    <a:pt x="374142" y="2293715"/>
                    <a:pt x="421958" y="2209514"/>
                  </a:cubicBezTo>
                  <a:cubicBezTo>
                    <a:pt x="509492" y="2055495"/>
                    <a:pt x="609695" y="1908715"/>
                    <a:pt x="690848" y="1751267"/>
                  </a:cubicBezTo>
                  <a:cubicBezTo>
                    <a:pt x="741426" y="1653159"/>
                    <a:pt x="784670" y="1551432"/>
                    <a:pt x="830580" y="1451039"/>
                  </a:cubicBezTo>
                  <a:cubicBezTo>
                    <a:pt x="857631" y="1391984"/>
                    <a:pt x="885635" y="1333405"/>
                    <a:pt x="917067" y="1276541"/>
                  </a:cubicBezTo>
                  <a:cubicBezTo>
                    <a:pt x="976408" y="1169003"/>
                    <a:pt x="1046417" y="1067848"/>
                    <a:pt x="1114901" y="965835"/>
                  </a:cubicBezTo>
                  <a:cubicBezTo>
                    <a:pt x="1146810" y="918305"/>
                    <a:pt x="1177671" y="870109"/>
                    <a:pt x="1204627" y="819626"/>
                  </a:cubicBezTo>
                  <a:cubicBezTo>
                    <a:pt x="1243679" y="746665"/>
                    <a:pt x="1272635" y="667703"/>
                    <a:pt x="1271111" y="585311"/>
                  </a:cubicBezTo>
                  <a:cubicBezTo>
                    <a:pt x="1269111" y="473012"/>
                    <a:pt x="1209485" y="371284"/>
                    <a:pt x="1128141" y="292894"/>
                  </a:cubicBezTo>
                  <a:cubicBezTo>
                    <a:pt x="1057561" y="224790"/>
                    <a:pt x="971836" y="175260"/>
                    <a:pt x="882110" y="135065"/>
                  </a:cubicBezTo>
                  <a:cubicBezTo>
                    <a:pt x="779907" y="89249"/>
                    <a:pt x="672560" y="54673"/>
                    <a:pt x="574929"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5F7B6392-DF04-4EF6-A433-4A7A757D65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53524"/>
              <a:ext cx="1650357" cy="4733534"/>
            </a:xfrm>
            <a:custGeom>
              <a:avLst/>
              <a:gdLst>
                <a:gd name="connsiteX0" fmla="*/ 0 w 919096"/>
                <a:gd name="connsiteY0" fmla="*/ 2636139 h 2636139"/>
                <a:gd name="connsiteX1" fmla="*/ 274415 w 919096"/>
                <a:gd name="connsiteY1" fmla="*/ 2218277 h 2636139"/>
                <a:gd name="connsiteX2" fmla="*/ 607981 w 919096"/>
                <a:gd name="connsiteY2" fmla="*/ 1655921 h 2636139"/>
                <a:gd name="connsiteX3" fmla="*/ 792290 w 919096"/>
                <a:gd name="connsiteY3" fmla="*/ 1163003 h 2636139"/>
                <a:gd name="connsiteX4" fmla="*/ 914400 w 919096"/>
                <a:gd name="connsiteY4" fmla="*/ 808863 h 2636139"/>
                <a:gd name="connsiteX5" fmla="*/ 847344 w 919096"/>
                <a:gd name="connsiteY5" fmla="*/ 516922 h 2636139"/>
                <a:gd name="connsiteX6" fmla="*/ 610362 w 919096"/>
                <a:gd name="connsiteY6" fmla="*/ 366141 h 2636139"/>
                <a:gd name="connsiteX7" fmla="*/ 361379 w 919096"/>
                <a:gd name="connsiteY7" fmla="*/ 222599 h 2636139"/>
                <a:gd name="connsiteX8" fmla="*/ 67056 w 919096"/>
                <a:gd name="connsiteY8" fmla="*/ 0 h 2636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9096" h="2636139">
                  <a:moveTo>
                    <a:pt x="0" y="2636139"/>
                  </a:moveTo>
                  <a:cubicBezTo>
                    <a:pt x="0" y="2636139"/>
                    <a:pt x="162020" y="2392394"/>
                    <a:pt x="274415" y="2218277"/>
                  </a:cubicBezTo>
                  <a:cubicBezTo>
                    <a:pt x="392906" y="2034730"/>
                    <a:pt x="518732" y="1854994"/>
                    <a:pt x="607981" y="1655921"/>
                  </a:cubicBezTo>
                  <a:cubicBezTo>
                    <a:pt x="679799" y="1495806"/>
                    <a:pt x="726091" y="1325594"/>
                    <a:pt x="792290" y="1163003"/>
                  </a:cubicBezTo>
                  <a:cubicBezTo>
                    <a:pt x="839724" y="1046607"/>
                    <a:pt x="897922" y="933164"/>
                    <a:pt x="914400" y="808863"/>
                  </a:cubicBezTo>
                  <a:cubicBezTo>
                    <a:pt x="928116" y="705326"/>
                    <a:pt x="913543" y="596932"/>
                    <a:pt x="847344" y="516922"/>
                  </a:cubicBezTo>
                  <a:cubicBezTo>
                    <a:pt x="786956" y="444056"/>
                    <a:pt x="696087" y="407956"/>
                    <a:pt x="610362" y="366141"/>
                  </a:cubicBezTo>
                  <a:cubicBezTo>
                    <a:pt x="524161" y="324136"/>
                    <a:pt x="442722" y="273272"/>
                    <a:pt x="361379" y="222599"/>
                  </a:cubicBezTo>
                  <a:cubicBezTo>
                    <a:pt x="245459" y="150400"/>
                    <a:pt x="126968" y="121348"/>
                    <a:pt x="6705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CFB987BC-4338-4C63-8DB9-5CB9DC489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379002"/>
              <a:ext cx="1123546" cy="4116271"/>
            </a:xfrm>
            <a:custGeom>
              <a:avLst/>
              <a:gdLst>
                <a:gd name="connsiteX0" fmla="*/ 0 w 625711"/>
                <a:gd name="connsiteY0" fmla="*/ 2292382 h 2292381"/>
                <a:gd name="connsiteX1" fmla="*/ 181070 w 625711"/>
                <a:gd name="connsiteY1" fmla="*/ 2019967 h 2292381"/>
                <a:gd name="connsiteX2" fmla="*/ 385000 w 625711"/>
                <a:gd name="connsiteY2" fmla="*/ 1640967 h 2292381"/>
                <a:gd name="connsiteX3" fmla="*/ 514255 w 625711"/>
                <a:gd name="connsiteY3" fmla="*/ 1376839 h 2292381"/>
                <a:gd name="connsiteX4" fmla="*/ 606171 w 625711"/>
                <a:gd name="connsiteY4" fmla="*/ 1015079 h 2292381"/>
                <a:gd name="connsiteX5" fmla="*/ 606171 w 625711"/>
                <a:gd name="connsiteY5" fmla="*/ 673418 h 2292381"/>
                <a:gd name="connsiteX6" fmla="*/ 485489 w 625711"/>
                <a:gd name="connsiteY6" fmla="*/ 475297 h 2292381"/>
                <a:gd name="connsiteX7" fmla="*/ 313182 w 625711"/>
                <a:gd name="connsiteY7" fmla="*/ 328898 h 2292381"/>
                <a:gd name="connsiteX8" fmla="*/ 173831 w 625711"/>
                <a:gd name="connsiteY8" fmla="*/ 189643 h 2292381"/>
                <a:gd name="connsiteX9" fmla="*/ 0 w 625711"/>
                <a:gd name="connsiteY9" fmla="*/ 0 h 2292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5711" h="2292381">
                  <a:moveTo>
                    <a:pt x="0" y="2292382"/>
                  </a:moveTo>
                  <a:cubicBezTo>
                    <a:pt x="0" y="2292382"/>
                    <a:pt x="110776" y="2140363"/>
                    <a:pt x="181070" y="2019967"/>
                  </a:cubicBezTo>
                  <a:cubicBezTo>
                    <a:pt x="253460" y="1896047"/>
                    <a:pt x="318325" y="1768031"/>
                    <a:pt x="385000" y="1640967"/>
                  </a:cubicBezTo>
                  <a:cubicBezTo>
                    <a:pt x="430625" y="1554099"/>
                    <a:pt x="478536" y="1468184"/>
                    <a:pt x="514255" y="1376839"/>
                  </a:cubicBezTo>
                  <a:cubicBezTo>
                    <a:pt x="559689" y="1260634"/>
                    <a:pt x="585788" y="1138333"/>
                    <a:pt x="606171" y="1015079"/>
                  </a:cubicBezTo>
                  <a:cubicBezTo>
                    <a:pt x="625031" y="900779"/>
                    <a:pt x="638556" y="784003"/>
                    <a:pt x="606171" y="673418"/>
                  </a:cubicBezTo>
                  <a:cubicBezTo>
                    <a:pt x="584168" y="598075"/>
                    <a:pt x="540258" y="531590"/>
                    <a:pt x="485489" y="475297"/>
                  </a:cubicBezTo>
                  <a:cubicBezTo>
                    <a:pt x="432911" y="421195"/>
                    <a:pt x="369475" y="379095"/>
                    <a:pt x="313182" y="328898"/>
                  </a:cubicBezTo>
                  <a:cubicBezTo>
                    <a:pt x="264128" y="285179"/>
                    <a:pt x="219361" y="237077"/>
                    <a:pt x="173831" y="189643"/>
                  </a:cubicBezTo>
                  <a:cubicBezTo>
                    <a:pt x="109347" y="122111"/>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F0B5029E-655F-4CB5-BCA2-B62400CE76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798206"/>
              <a:ext cx="756945" cy="3350210"/>
            </a:xfrm>
            <a:custGeom>
              <a:avLst/>
              <a:gdLst>
                <a:gd name="connsiteX0" fmla="*/ 0 w 421548"/>
                <a:gd name="connsiteY0" fmla="*/ 0 h 1865756"/>
                <a:gd name="connsiteX1" fmla="*/ 258699 w 421548"/>
                <a:gd name="connsiteY1" fmla="*/ 330803 h 1865756"/>
                <a:gd name="connsiteX2" fmla="*/ 408051 w 421548"/>
                <a:gd name="connsiteY2" fmla="*/ 617887 h 1865756"/>
                <a:gd name="connsiteX3" fmla="*/ 408051 w 421548"/>
                <a:gd name="connsiteY3" fmla="*/ 910781 h 1865756"/>
                <a:gd name="connsiteX4" fmla="*/ 336233 w 421548"/>
                <a:gd name="connsiteY4" fmla="*/ 1269683 h 1865756"/>
                <a:gd name="connsiteX5" fmla="*/ 186881 w 421548"/>
                <a:gd name="connsiteY5" fmla="*/ 1582674 h 1865756"/>
                <a:gd name="connsiteX6" fmla="*/ 0 w 421548"/>
                <a:gd name="connsiteY6" fmla="*/ 1865757 h 18657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1548" h="1865756">
                  <a:moveTo>
                    <a:pt x="0" y="0"/>
                  </a:moveTo>
                  <a:cubicBezTo>
                    <a:pt x="0" y="0"/>
                    <a:pt x="155734" y="188309"/>
                    <a:pt x="258699" y="330803"/>
                  </a:cubicBezTo>
                  <a:cubicBezTo>
                    <a:pt x="322517" y="419100"/>
                    <a:pt x="383096" y="512255"/>
                    <a:pt x="408051" y="617887"/>
                  </a:cubicBezTo>
                  <a:cubicBezTo>
                    <a:pt x="430625" y="713613"/>
                    <a:pt x="420815" y="812768"/>
                    <a:pt x="408051" y="910781"/>
                  </a:cubicBezTo>
                  <a:cubicBezTo>
                    <a:pt x="392240" y="1032129"/>
                    <a:pt x="376142" y="1154049"/>
                    <a:pt x="336233" y="1269683"/>
                  </a:cubicBezTo>
                  <a:cubicBezTo>
                    <a:pt x="298418" y="1379125"/>
                    <a:pt x="246412" y="1483138"/>
                    <a:pt x="186881" y="1582674"/>
                  </a:cubicBezTo>
                  <a:cubicBezTo>
                    <a:pt x="122777" y="1689640"/>
                    <a:pt x="0" y="1865757"/>
                    <a:pt x="0" y="1865757"/>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966F436B-D502-4927-A05D-0691A99F65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247513"/>
              <a:ext cx="515229" cy="2438941"/>
            </a:xfrm>
            <a:custGeom>
              <a:avLst/>
              <a:gdLst>
                <a:gd name="connsiteX0" fmla="*/ 11621 w 286935"/>
                <a:gd name="connsiteY0" fmla="*/ 1358265 h 1358264"/>
                <a:gd name="connsiteX1" fmla="*/ 163830 w 286935"/>
                <a:gd name="connsiteY1" fmla="*/ 1157287 h 1358264"/>
                <a:gd name="connsiteX2" fmla="*/ 258604 w 286935"/>
                <a:gd name="connsiteY2" fmla="*/ 858679 h 1358264"/>
                <a:gd name="connsiteX3" fmla="*/ 284417 w 286935"/>
                <a:gd name="connsiteY3" fmla="*/ 577310 h 1358264"/>
                <a:gd name="connsiteX4" fmla="*/ 215456 w 286935"/>
                <a:gd name="connsiteY4" fmla="*/ 330422 h 1358264"/>
                <a:gd name="connsiteX5" fmla="*/ 0 w 286935"/>
                <a:gd name="connsiteY5" fmla="*/ 0 h 1358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6935" h="1358264">
                  <a:moveTo>
                    <a:pt x="11621" y="1358265"/>
                  </a:moveTo>
                  <a:cubicBezTo>
                    <a:pt x="11621" y="1358265"/>
                    <a:pt x="104299" y="1269016"/>
                    <a:pt x="163830" y="1157287"/>
                  </a:cubicBezTo>
                  <a:cubicBezTo>
                    <a:pt x="213074" y="1064800"/>
                    <a:pt x="237458" y="961453"/>
                    <a:pt x="258604" y="858679"/>
                  </a:cubicBezTo>
                  <a:cubicBezTo>
                    <a:pt x="277749" y="765905"/>
                    <a:pt x="293180" y="671512"/>
                    <a:pt x="284417" y="577310"/>
                  </a:cubicBezTo>
                  <a:cubicBezTo>
                    <a:pt x="276511" y="491680"/>
                    <a:pt x="250412" y="409099"/>
                    <a:pt x="215456" y="330422"/>
                  </a:cubicBezTo>
                  <a:cubicBezTo>
                    <a:pt x="153353" y="190405"/>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63D19BC0-342A-4662-8B01-078F5BC25F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103" y="1752232"/>
              <a:ext cx="300409" cy="1599679"/>
            </a:xfrm>
            <a:custGeom>
              <a:avLst/>
              <a:gdLst>
                <a:gd name="connsiteX0" fmla="*/ 0 w 167300"/>
                <a:gd name="connsiteY0" fmla="*/ 0 h 890873"/>
                <a:gd name="connsiteX1" fmla="*/ 143732 w 167300"/>
                <a:gd name="connsiteY1" fmla="*/ 233077 h 890873"/>
                <a:gd name="connsiteX2" fmla="*/ 160973 w 167300"/>
                <a:gd name="connsiteY2" fmla="*/ 482822 h 890873"/>
                <a:gd name="connsiteX3" fmla="*/ 0 w 167300"/>
                <a:gd name="connsiteY3" fmla="*/ 890873 h 890873"/>
              </a:gdLst>
              <a:ahLst/>
              <a:cxnLst>
                <a:cxn ang="0">
                  <a:pos x="connsiteX0" y="connsiteY0"/>
                </a:cxn>
                <a:cxn ang="0">
                  <a:pos x="connsiteX1" y="connsiteY1"/>
                </a:cxn>
                <a:cxn ang="0">
                  <a:pos x="connsiteX2" y="connsiteY2"/>
                </a:cxn>
                <a:cxn ang="0">
                  <a:pos x="connsiteX3" y="connsiteY3"/>
                </a:cxn>
              </a:cxnLst>
              <a:rect l="l" t="t" r="r" b="b"/>
              <a:pathLst>
                <a:path w="167300" h="890873">
                  <a:moveTo>
                    <a:pt x="0" y="0"/>
                  </a:moveTo>
                  <a:cubicBezTo>
                    <a:pt x="0" y="0"/>
                    <a:pt x="110585" y="127254"/>
                    <a:pt x="143732" y="233077"/>
                  </a:cubicBezTo>
                  <a:cubicBezTo>
                    <a:pt x="168974" y="313563"/>
                    <a:pt x="172593" y="399098"/>
                    <a:pt x="160973" y="482822"/>
                  </a:cubicBezTo>
                  <a:cubicBezTo>
                    <a:pt x="136970" y="655892"/>
                    <a:pt x="0" y="890873"/>
                    <a:pt x="0" y="890873"/>
                  </a:cubicBezTo>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DF32521F-B67B-4D14-BB6E-0DD27E1C70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131253" y="14016"/>
              <a:ext cx="5523537" cy="3012568"/>
            </a:xfrm>
            <a:custGeom>
              <a:avLst/>
              <a:gdLst>
                <a:gd name="connsiteX0" fmla="*/ 3076099 w 3076098"/>
                <a:gd name="connsiteY0" fmla="*/ 12287 h 1677721"/>
                <a:gd name="connsiteX1" fmla="*/ 3054287 w 3076098"/>
                <a:gd name="connsiteY1" fmla="*/ 609029 h 1677721"/>
                <a:gd name="connsiteX2" fmla="*/ 3054287 w 3076098"/>
                <a:gd name="connsiteY2" fmla="*/ 824770 h 1677721"/>
                <a:gd name="connsiteX3" fmla="*/ 3002375 w 3076098"/>
                <a:gd name="connsiteY3" fmla="*/ 1158240 h 1677721"/>
                <a:gd name="connsiteX4" fmla="*/ 2945797 w 3076098"/>
                <a:gd name="connsiteY4" fmla="*/ 1277112 h 1677721"/>
                <a:gd name="connsiteX5" fmla="*/ 2706815 w 3076098"/>
                <a:gd name="connsiteY5" fmla="*/ 1492853 h 1677721"/>
                <a:gd name="connsiteX6" fmla="*/ 2451735 w 3076098"/>
                <a:gd name="connsiteY6" fmla="*/ 1618583 h 1677721"/>
                <a:gd name="connsiteX7" fmla="*/ 2128457 w 3076098"/>
                <a:gd name="connsiteY7" fmla="*/ 1677448 h 1677721"/>
                <a:gd name="connsiteX8" fmla="*/ 1672495 w 3076098"/>
                <a:gd name="connsiteY8" fmla="*/ 1505522 h 1677721"/>
                <a:gd name="connsiteX9" fmla="*/ 1445038 w 3076098"/>
                <a:gd name="connsiteY9" fmla="*/ 1230916 h 1677721"/>
                <a:gd name="connsiteX10" fmla="*/ 1381506 w 3076098"/>
                <a:gd name="connsiteY10" fmla="*/ 1044035 h 1677721"/>
                <a:gd name="connsiteX11" fmla="*/ 1260253 w 3076098"/>
                <a:gd name="connsiteY11" fmla="*/ 837533 h 1677721"/>
                <a:gd name="connsiteX12" fmla="*/ 1108520 w 3076098"/>
                <a:gd name="connsiteY12" fmla="*/ 772954 h 1677721"/>
                <a:gd name="connsiteX13" fmla="*/ 955358 w 3076098"/>
                <a:gd name="connsiteY13" fmla="*/ 751427 h 1677721"/>
                <a:gd name="connsiteX14" fmla="*/ 763810 w 3076098"/>
                <a:gd name="connsiteY14" fmla="*/ 764762 h 1677721"/>
                <a:gd name="connsiteX15" fmla="*/ 651224 w 3076098"/>
                <a:gd name="connsiteY15" fmla="*/ 728186 h 1677721"/>
                <a:gd name="connsiteX16" fmla="*/ 510730 w 3076098"/>
                <a:gd name="connsiteY16" fmla="*/ 587788 h 1677721"/>
                <a:gd name="connsiteX17" fmla="*/ 323183 w 3076098"/>
                <a:gd name="connsiteY17" fmla="*/ 353187 h 1677721"/>
                <a:gd name="connsiteX18" fmla="*/ 0 w 3076098"/>
                <a:gd name="connsiteY18" fmla="*/ 0 h 1677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76098" h="1677721">
                  <a:moveTo>
                    <a:pt x="3076099" y="12287"/>
                  </a:moveTo>
                  <a:cubicBezTo>
                    <a:pt x="3069336" y="183071"/>
                    <a:pt x="3053525" y="438150"/>
                    <a:pt x="3054287" y="609029"/>
                  </a:cubicBezTo>
                  <a:cubicBezTo>
                    <a:pt x="3054572" y="680942"/>
                    <a:pt x="3056477" y="752856"/>
                    <a:pt x="3054287" y="824770"/>
                  </a:cubicBezTo>
                  <a:cubicBezTo>
                    <a:pt x="3050858" y="937832"/>
                    <a:pt x="3038285" y="1051084"/>
                    <a:pt x="3002375" y="1158240"/>
                  </a:cubicBezTo>
                  <a:cubicBezTo>
                    <a:pt x="2988374" y="1200055"/>
                    <a:pt x="2969895" y="1240155"/>
                    <a:pt x="2945797" y="1277112"/>
                  </a:cubicBezTo>
                  <a:cubicBezTo>
                    <a:pt x="2886742" y="1367885"/>
                    <a:pt x="2798636" y="1434846"/>
                    <a:pt x="2706815" y="1492853"/>
                  </a:cubicBezTo>
                  <a:cubicBezTo>
                    <a:pt x="2626424" y="1543717"/>
                    <a:pt x="2541080" y="1586103"/>
                    <a:pt x="2451735" y="1618583"/>
                  </a:cubicBezTo>
                  <a:cubicBezTo>
                    <a:pt x="2347817" y="1656398"/>
                    <a:pt x="2238851" y="1680591"/>
                    <a:pt x="2128457" y="1677448"/>
                  </a:cubicBezTo>
                  <a:cubicBezTo>
                    <a:pt x="1962436" y="1672781"/>
                    <a:pt x="1804702" y="1606677"/>
                    <a:pt x="1672495" y="1505522"/>
                  </a:cubicBezTo>
                  <a:cubicBezTo>
                    <a:pt x="1576483" y="1432084"/>
                    <a:pt x="1493520" y="1341501"/>
                    <a:pt x="1445038" y="1230916"/>
                  </a:cubicBezTo>
                  <a:cubicBezTo>
                    <a:pt x="1418653" y="1170623"/>
                    <a:pt x="1401794" y="1106710"/>
                    <a:pt x="1381506" y="1044035"/>
                  </a:cubicBezTo>
                  <a:cubicBezTo>
                    <a:pt x="1356360" y="966026"/>
                    <a:pt x="1324261" y="887730"/>
                    <a:pt x="1260253" y="837533"/>
                  </a:cubicBezTo>
                  <a:cubicBezTo>
                    <a:pt x="1216628" y="803243"/>
                    <a:pt x="1162717" y="786194"/>
                    <a:pt x="1108520" y="772954"/>
                  </a:cubicBezTo>
                  <a:cubicBezTo>
                    <a:pt x="1058228" y="760667"/>
                    <a:pt x="1007078" y="750570"/>
                    <a:pt x="955358" y="751427"/>
                  </a:cubicBezTo>
                  <a:cubicBezTo>
                    <a:pt x="891064" y="752475"/>
                    <a:pt x="827818" y="770001"/>
                    <a:pt x="763810" y="764762"/>
                  </a:cubicBezTo>
                  <a:cubicBezTo>
                    <a:pt x="723995" y="761524"/>
                    <a:pt x="685514" y="748760"/>
                    <a:pt x="651224" y="728186"/>
                  </a:cubicBezTo>
                  <a:cubicBezTo>
                    <a:pt x="594074" y="693896"/>
                    <a:pt x="552545" y="639985"/>
                    <a:pt x="510730" y="587788"/>
                  </a:cubicBezTo>
                  <a:cubicBezTo>
                    <a:pt x="448151" y="509683"/>
                    <a:pt x="384524" y="432245"/>
                    <a:pt x="323183" y="353187"/>
                  </a:cubicBezTo>
                  <a:cubicBezTo>
                    <a:pt x="246221" y="253937"/>
                    <a:pt x="94202" y="82868"/>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56F73602-5ACB-4102-894B-D140E71E67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87455" y="75587"/>
              <a:ext cx="4681672" cy="2637228"/>
            </a:xfrm>
            <a:custGeom>
              <a:avLst/>
              <a:gdLst>
                <a:gd name="connsiteX0" fmla="*/ 2568321 w 2607257"/>
                <a:gd name="connsiteY0" fmla="*/ 18002 h 1468691"/>
                <a:gd name="connsiteX1" fmla="*/ 2590609 w 2607257"/>
                <a:gd name="connsiteY1" fmla="*/ 258509 h 1468691"/>
                <a:gd name="connsiteX2" fmla="*/ 2606802 w 2607257"/>
                <a:gd name="connsiteY2" fmla="*/ 563118 h 1468691"/>
                <a:gd name="connsiteX3" fmla="*/ 2587181 w 2607257"/>
                <a:gd name="connsiteY3" fmla="*/ 910400 h 1468691"/>
                <a:gd name="connsiteX4" fmla="*/ 2568702 w 2607257"/>
                <a:gd name="connsiteY4" fmla="*/ 1001554 h 1468691"/>
                <a:gd name="connsiteX5" fmla="*/ 2407063 w 2607257"/>
                <a:gd name="connsiteY5" fmla="*/ 1262348 h 1468691"/>
                <a:gd name="connsiteX6" fmla="*/ 2211896 w 2607257"/>
                <a:gd name="connsiteY6" fmla="*/ 1390078 h 1468691"/>
                <a:gd name="connsiteX7" fmla="*/ 1936623 w 2607257"/>
                <a:gd name="connsiteY7" fmla="*/ 1466660 h 1468691"/>
                <a:gd name="connsiteX8" fmla="*/ 1749933 w 2607257"/>
                <a:gd name="connsiteY8" fmla="*/ 1447514 h 1468691"/>
                <a:gd name="connsiteX9" fmla="*/ 1594295 w 2607257"/>
                <a:gd name="connsiteY9" fmla="*/ 1351788 h 1468691"/>
                <a:gd name="connsiteX10" fmla="*/ 1512951 w 2607257"/>
                <a:gd name="connsiteY10" fmla="*/ 1227392 h 1468691"/>
                <a:gd name="connsiteX11" fmla="*/ 1500949 w 2607257"/>
                <a:gd name="connsiteY11" fmla="*/ 992886 h 1468691"/>
                <a:gd name="connsiteX12" fmla="*/ 1541621 w 2607257"/>
                <a:gd name="connsiteY12" fmla="*/ 803910 h 1468691"/>
                <a:gd name="connsiteX13" fmla="*/ 1541621 w 2607257"/>
                <a:gd name="connsiteY13" fmla="*/ 665131 h 1468691"/>
                <a:gd name="connsiteX14" fmla="*/ 1429131 w 2607257"/>
                <a:gd name="connsiteY14" fmla="*/ 526352 h 1468691"/>
                <a:gd name="connsiteX15" fmla="*/ 1163383 w 2607257"/>
                <a:gd name="connsiteY15" fmla="*/ 449771 h 1468691"/>
                <a:gd name="connsiteX16" fmla="*/ 811530 w 2607257"/>
                <a:gd name="connsiteY16" fmla="*/ 406718 h 1468691"/>
                <a:gd name="connsiteX17" fmla="*/ 574548 w 2607257"/>
                <a:gd name="connsiteY17" fmla="*/ 354044 h 1468691"/>
                <a:gd name="connsiteX18" fmla="*/ 284893 w 2607257"/>
                <a:gd name="connsiteY18" fmla="*/ 224885 h 1468691"/>
                <a:gd name="connsiteX19" fmla="*/ 0 w 2607257"/>
                <a:gd name="connsiteY19" fmla="*/ 0 h 14686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607257" h="1468691">
                  <a:moveTo>
                    <a:pt x="2568321" y="18002"/>
                  </a:moveTo>
                  <a:cubicBezTo>
                    <a:pt x="2574989" y="70009"/>
                    <a:pt x="2587752" y="206121"/>
                    <a:pt x="2590609" y="258509"/>
                  </a:cubicBezTo>
                  <a:cubicBezTo>
                    <a:pt x="2596134" y="360045"/>
                    <a:pt x="2604707" y="461486"/>
                    <a:pt x="2606802" y="563118"/>
                  </a:cubicBezTo>
                  <a:cubicBezTo>
                    <a:pt x="2609088" y="679228"/>
                    <a:pt x="2602802" y="795338"/>
                    <a:pt x="2587181" y="910400"/>
                  </a:cubicBezTo>
                  <a:cubicBezTo>
                    <a:pt x="2582990" y="941165"/>
                    <a:pt x="2577274" y="971645"/>
                    <a:pt x="2568702" y="1001554"/>
                  </a:cubicBezTo>
                  <a:cubicBezTo>
                    <a:pt x="2540222" y="1101471"/>
                    <a:pt x="2482501" y="1190816"/>
                    <a:pt x="2407063" y="1262348"/>
                  </a:cubicBezTo>
                  <a:cubicBezTo>
                    <a:pt x="2350294" y="1316165"/>
                    <a:pt x="2283047" y="1357313"/>
                    <a:pt x="2211896" y="1390078"/>
                  </a:cubicBezTo>
                  <a:cubicBezTo>
                    <a:pt x="2124742" y="1430179"/>
                    <a:pt x="2032159" y="1458754"/>
                    <a:pt x="1936623" y="1466660"/>
                  </a:cubicBezTo>
                  <a:cubicBezTo>
                    <a:pt x="1873567" y="1471898"/>
                    <a:pt x="1809845" y="1467517"/>
                    <a:pt x="1749933" y="1447514"/>
                  </a:cubicBezTo>
                  <a:cubicBezTo>
                    <a:pt x="1691449" y="1428083"/>
                    <a:pt x="1638109" y="1395222"/>
                    <a:pt x="1594295" y="1351788"/>
                  </a:cubicBezTo>
                  <a:cubicBezTo>
                    <a:pt x="1558576" y="1316450"/>
                    <a:pt x="1530001" y="1274540"/>
                    <a:pt x="1512951" y="1227392"/>
                  </a:cubicBezTo>
                  <a:cubicBezTo>
                    <a:pt x="1485900" y="1152811"/>
                    <a:pt x="1487519" y="1071467"/>
                    <a:pt x="1500949" y="992886"/>
                  </a:cubicBezTo>
                  <a:cubicBezTo>
                    <a:pt x="1511808" y="929354"/>
                    <a:pt x="1529810" y="867251"/>
                    <a:pt x="1541621" y="803910"/>
                  </a:cubicBezTo>
                  <a:cubicBezTo>
                    <a:pt x="1550194" y="757714"/>
                    <a:pt x="1554194" y="710279"/>
                    <a:pt x="1541621" y="665131"/>
                  </a:cubicBezTo>
                  <a:cubicBezTo>
                    <a:pt x="1525143" y="605981"/>
                    <a:pt x="1481233" y="559403"/>
                    <a:pt x="1429131" y="526352"/>
                  </a:cubicBezTo>
                  <a:cubicBezTo>
                    <a:pt x="1350455" y="476536"/>
                    <a:pt x="1256157" y="461772"/>
                    <a:pt x="1163383" y="449771"/>
                  </a:cubicBezTo>
                  <a:cubicBezTo>
                    <a:pt x="1046131" y="434626"/>
                    <a:pt x="928306" y="424720"/>
                    <a:pt x="811530" y="406718"/>
                  </a:cubicBezTo>
                  <a:cubicBezTo>
                    <a:pt x="731425" y="394335"/>
                    <a:pt x="652081" y="377571"/>
                    <a:pt x="574548" y="354044"/>
                  </a:cubicBezTo>
                  <a:cubicBezTo>
                    <a:pt x="472916" y="323279"/>
                    <a:pt x="375094" y="280702"/>
                    <a:pt x="284893" y="224885"/>
                  </a:cubicBezTo>
                  <a:cubicBezTo>
                    <a:pt x="181832" y="161068"/>
                    <a:pt x="90868" y="80296"/>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E87FA368-45DC-4276-A257-F67A12B20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10305" y="31802"/>
              <a:ext cx="3763077" cy="2110194"/>
            </a:xfrm>
            <a:custGeom>
              <a:avLst/>
              <a:gdLst>
                <a:gd name="connsiteX0" fmla="*/ 1950434 w 2095685"/>
                <a:gd name="connsiteY0" fmla="*/ 0 h 1175182"/>
                <a:gd name="connsiteX1" fmla="*/ 2077307 w 2095685"/>
                <a:gd name="connsiteY1" fmla="*/ 479108 h 1175182"/>
                <a:gd name="connsiteX2" fmla="*/ 2089309 w 2095685"/>
                <a:gd name="connsiteY2" fmla="*/ 826008 h 1175182"/>
                <a:gd name="connsiteX3" fmla="*/ 1987582 w 2095685"/>
                <a:gd name="connsiteY3" fmla="*/ 1101185 h 1175182"/>
                <a:gd name="connsiteX4" fmla="*/ 1818037 w 2095685"/>
                <a:gd name="connsiteY4" fmla="*/ 1173004 h 1175182"/>
                <a:gd name="connsiteX5" fmla="*/ 1694402 w 2095685"/>
                <a:gd name="connsiteY5" fmla="*/ 1157097 h 1175182"/>
                <a:gd name="connsiteX6" fmla="*/ 1594676 w 2095685"/>
                <a:gd name="connsiteY6" fmla="*/ 1013555 h 1175182"/>
                <a:gd name="connsiteX7" fmla="*/ 1664494 w 2095685"/>
                <a:gd name="connsiteY7" fmla="*/ 790289 h 1175182"/>
                <a:gd name="connsiteX8" fmla="*/ 1684401 w 2095685"/>
                <a:gd name="connsiteY8" fmla="*/ 527114 h 1175182"/>
                <a:gd name="connsiteX9" fmla="*/ 1550765 w 2095685"/>
                <a:gd name="connsiteY9" fmla="*/ 343662 h 1175182"/>
                <a:gd name="connsiteX10" fmla="*/ 1315402 w 2095685"/>
                <a:gd name="connsiteY10" fmla="*/ 265938 h 1175182"/>
                <a:gd name="connsiteX11" fmla="*/ 876586 w 2095685"/>
                <a:gd name="connsiteY11" fmla="*/ 200120 h 1175182"/>
                <a:gd name="connsiteX12" fmla="*/ 591312 w 2095685"/>
                <a:gd name="connsiteY12" fmla="*/ 186119 h 1175182"/>
                <a:gd name="connsiteX13" fmla="*/ 0 w 2095685"/>
                <a:gd name="connsiteY13" fmla="*/ 16669 h 1175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95685" h="1175182">
                  <a:moveTo>
                    <a:pt x="1950434" y="0"/>
                  </a:moveTo>
                  <a:cubicBezTo>
                    <a:pt x="1973485" y="77629"/>
                    <a:pt x="2063115" y="399383"/>
                    <a:pt x="2077307" y="479108"/>
                  </a:cubicBezTo>
                  <a:cubicBezTo>
                    <a:pt x="2097786" y="593693"/>
                    <a:pt x="2100167" y="710089"/>
                    <a:pt x="2089309" y="826008"/>
                  </a:cubicBezTo>
                  <a:cubicBezTo>
                    <a:pt x="2079784" y="927545"/>
                    <a:pt x="2061401" y="1032891"/>
                    <a:pt x="1987582" y="1101185"/>
                  </a:cubicBezTo>
                  <a:cubicBezTo>
                    <a:pt x="1941481" y="1143762"/>
                    <a:pt x="1880616" y="1165670"/>
                    <a:pt x="1818037" y="1173004"/>
                  </a:cubicBezTo>
                  <a:cubicBezTo>
                    <a:pt x="1775746" y="1177957"/>
                    <a:pt x="1732693" y="1175195"/>
                    <a:pt x="1694402" y="1157097"/>
                  </a:cubicBezTo>
                  <a:cubicBezTo>
                    <a:pt x="1638110" y="1130427"/>
                    <a:pt x="1600295" y="1075373"/>
                    <a:pt x="1594676" y="1013555"/>
                  </a:cubicBezTo>
                  <a:cubicBezTo>
                    <a:pt x="1587532" y="934879"/>
                    <a:pt x="1635633" y="864870"/>
                    <a:pt x="1664494" y="790289"/>
                  </a:cubicBezTo>
                  <a:cubicBezTo>
                    <a:pt x="1696974" y="706279"/>
                    <a:pt x="1708594" y="613791"/>
                    <a:pt x="1684401" y="527114"/>
                  </a:cubicBezTo>
                  <a:cubicBezTo>
                    <a:pt x="1663351" y="451580"/>
                    <a:pt x="1616488" y="386620"/>
                    <a:pt x="1550765" y="343662"/>
                  </a:cubicBezTo>
                  <a:cubicBezTo>
                    <a:pt x="1480947" y="298133"/>
                    <a:pt x="1397508" y="282131"/>
                    <a:pt x="1315402" y="265938"/>
                  </a:cubicBezTo>
                  <a:cubicBezTo>
                    <a:pt x="1170051" y="237173"/>
                    <a:pt x="1024128" y="212027"/>
                    <a:pt x="876586" y="200120"/>
                  </a:cubicBezTo>
                  <a:cubicBezTo>
                    <a:pt x="781717" y="192500"/>
                    <a:pt x="686276" y="193643"/>
                    <a:pt x="591312" y="186119"/>
                  </a:cubicBezTo>
                  <a:cubicBezTo>
                    <a:pt x="465296" y="176213"/>
                    <a:pt x="160211" y="193453"/>
                    <a:pt x="0" y="16669"/>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62" name="Bottom Right">
            <a:extLst>
              <a:ext uri="{FF2B5EF4-FFF2-40B4-BE49-F238E27FC236}">
                <a16:creationId xmlns:a16="http://schemas.microsoft.com/office/drawing/2014/main" id="{88540B56-6256-419C-AC81-7B56D0DD72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3" name="Freeform: Shape 62">
              <a:extLst>
                <a:ext uri="{FF2B5EF4-FFF2-40B4-BE49-F238E27FC236}">
                  <a16:creationId xmlns:a16="http://schemas.microsoft.com/office/drawing/2014/main" id="{EB5E9C2F-6749-4023-8E94-45C1C3FC6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4" name="Graphic 157">
              <a:extLst>
                <a:ext uri="{FF2B5EF4-FFF2-40B4-BE49-F238E27FC236}">
                  <a16:creationId xmlns:a16="http://schemas.microsoft.com/office/drawing/2014/main" id="{D87C11F9-4A6E-44BC-BF6C-0468EFD71B2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6" name="Freeform: Shape 65">
                <a:extLst>
                  <a:ext uri="{FF2B5EF4-FFF2-40B4-BE49-F238E27FC236}">
                    <a16:creationId xmlns:a16="http://schemas.microsoft.com/office/drawing/2014/main" id="{2B1B9F72-6727-48A7-A229-1B9E8620C6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F112D38F-1CDF-4293-96FC-2190D0395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8" name="Freeform: Shape 67">
                <a:extLst>
                  <a:ext uri="{FF2B5EF4-FFF2-40B4-BE49-F238E27FC236}">
                    <a16:creationId xmlns:a16="http://schemas.microsoft.com/office/drawing/2014/main" id="{CF3E4DE9-57D9-4C4C-BE4E-7F081A1B3B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9" name="Freeform: Shape 68">
                <a:extLst>
                  <a:ext uri="{FF2B5EF4-FFF2-40B4-BE49-F238E27FC236}">
                    <a16:creationId xmlns:a16="http://schemas.microsoft.com/office/drawing/2014/main" id="{6BB673C9-C994-4CA3-B78E-F65C5F8C61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0" name="Freeform: Shape 69">
                <a:extLst>
                  <a:ext uri="{FF2B5EF4-FFF2-40B4-BE49-F238E27FC236}">
                    <a16:creationId xmlns:a16="http://schemas.microsoft.com/office/drawing/2014/main" id="{9B6FF51D-0B4A-4C30-AEC8-D66E88C98C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1" name="Freeform: Shape 70">
                <a:extLst>
                  <a:ext uri="{FF2B5EF4-FFF2-40B4-BE49-F238E27FC236}">
                    <a16:creationId xmlns:a16="http://schemas.microsoft.com/office/drawing/2014/main" id="{DCF516A0-FBBD-4A87-9E93-708625DE5E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2" name="Freeform: Shape 71">
                <a:extLst>
                  <a:ext uri="{FF2B5EF4-FFF2-40B4-BE49-F238E27FC236}">
                    <a16:creationId xmlns:a16="http://schemas.microsoft.com/office/drawing/2014/main" id="{6F1EDD83-3119-40A9-B093-626EB1B126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5" name="Freeform: Shape 64">
              <a:extLst>
                <a:ext uri="{FF2B5EF4-FFF2-40B4-BE49-F238E27FC236}">
                  <a16:creationId xmlns:a16="http://schemas.microsoft.com/office/drawing/2014/main" id="{BA5F46DB-9B25-49AD-BC98-191E88919E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4" name="Title 3">
            <a:extLst>
              <a:ext uri="{FF2B5EF4-FFF2-40B4-BE49-F238E27FC236}">
                <a16:creationId xmlns:a16="http://schemas.microsoft.com/office/drawing/2014/main" id="{140983E0-FEBB-4B45-B00C-917965EBE17F}"/>
              </a:ext>
            </a:extLst>
          </p:cNvPr>
          <p:cNvSpPr>
            <a:spLocks noGrp="1"/>
          </p:cNvSpPr>
          <p:nvPr>
            <p:ph type="ctrTitle"/>
          </p:nvPr>
        </p:nvSpPr>
        <p:spPr>
          <a:xfrm>
            <a:off x="994404" y="731041"/>
            <a:ext cx="10191942" cy="3173034"/>
          </a:xfrm>
        </p:spPr>
        <p:txBody>
          <a:bodyPr vert="horz" lIns="91440" tIns="45720" rIns="91440" bIns="45720" rtlCol="0" anchor="b">
            <a:normAutofit/>
          </a:bodyPr>
          <a:lstStyle/>
          <a:p>
            <a:pPr algn="ctr"/>
            <a:r>
              <a:rPr lang="en-US" sz="6600" dirty="0"/>
              <a:t>Light</a:t>
            </a:r>
            <a:r>
              <a:rPr lang="en-US" sz="6600" dirty="0">
                <a:ea typeface="+mj-lt"/>
                <a:cs typeface="+mj-lt"/>
              </a:rPr>
              <a:t> Gradient Boosting Machine</a:t>
            </a:r>
            <a:endParaRPr lang="en-US" sz="6600" dirty="0">
              <a:cs typeface="Posterama"/>
            </a:endParaRPr>
          </a:p>
        </p:txBody>
      </p:sp>
      <p:sp>
        <p:nvSpPr>
          <p:cNvPr id="5" name="Subtitle 4">
            <a:extLst>
              <a:ext uri="{FF2B5EF4-FFF2-40B4-BE49-F238E27FC236}">
                <a16:creationId xmlns:a16="http://schemas.microsoft.com/office/drawing/2014/main" id="{E0DB9D88-9963-482B-B907-C09FB61E06F7}"/>
              </a:ext>
            </a:extLst>
          </p:cNvPr>
          <p:cNvSpPr>
            <a:spLocks noGrp="1"/>
          </p:cNvSpPr>
          <p:nvPr>
            <p:ph type="subTitle" idx="1"/>
          </p:nvPr>
        </p:nvSpPr>
        <p:spPr>
          <a:xfrm>
            <a:off x="1524000" y="4069354"/>
            <a:ext cx="9144000" cy="1265285"/>
          </a:xfrm>
        </p:spPr>
        <p:txBody>
          <a:bodyPr vert="horz" lIns="91440" tIns="45720" rIns="91440" bIns="45720" rtlCol="0">
            <a:normAutofit/>
          </a:bodyPr>
          <a:lstStyle/>
          <a:p>
            <a:pPr algn="ctr"/>
            <a:r>
              <a:rPr lang="en-US" sz="2200" kern="1200">
                <a:solidFill>
                  <a:schemeClr val="tx2"/>
                </a:solidFill>
                <a:latin typeface="+mn-lt"/>
                <a:ea typeface="+mn-ea"/>
                <a:cs typeface="+mn-cs"/>
              </a:rPr>
              <a:t>Aashish Mahato</a:t>
            </a:r>
          </a:p>
        </p:txBody>
      </p:sp>
      <p:grpSp>
        <p:nvGrpSpPr>
          <p:cNvPr id="74" name="Cross">
            <a:extLst>
              <a:ext uri="{FF2B5EF4-FFF2-40B4-BE49-F238E27FC236}">
                <a16:creationId xmlns:a16="http://schemas.microsoft.com/office/drawing/2014/main" id="{DDB99EF5-8801-40E2-83D3-196FADCBBA7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30939" y="3874229"/>
            <a:ext cx="118872" cy="118872"/>
            <a:chOff x="1175347" y="3733800"/>
            <a:chExt cx="118872" cy="118872"/>
          </a:xfrm>
        </p:grpSpPr>
        <p:cxnSp>
          <p:nvCxnSpPr>
            <p:cNvPr id="75" name="Straight Connector 74">
              <a:extLst>
                <a:ext uri="{FF2B5EF4-FFF2-40B4-BE49-F238E27FC236}">
                  <a16:creationId xmlns:a16="http://schemas.microsoft.com/office/drawing/2014/main" id="{50FE3A76-C0EC-41F2-92AD-1A75BA37712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76" name="Straight Connector 75">
              <a:extLst>
                <a:ext uri="{FF2B5EF4-FFF2-40B4-BE49-F238E27FC236}">
                  <a16:creationId xmlns:a16="http://schemas.microsoft.com/office/drawing/2014/main" id="{C22AF00A-AACB-4D06-A706-4231FD4EC6F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41034375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1305FFA-CBAC-B875-EA1E-7E68E7A5F3A4}"/>
              </a:ext>
            </a:extLst>
          </p:cNvPr>
          <p:cNvSpPr>
            <a:spLocks noGrp="1"/>
          </p:cNvSpPr>
          <p:nvPr>
            <p:ph type="sldNum" sz="quarter" idx="12"/>
          </p:nvPr>
        </p:nvSpPr>
        <p:spPr/>
        <p:txBody>
          <a:bodyPr/>
          <a:lstStyle/>
          <a:p>
            <a:fld id="{73B850FF-6169-4056-8077-06FFA93A5366}" type="slidenum">
              <a:rPr lang="en-US" smtClean="0"/>
              <a:pPr/>
              <a:t>10</a:t>
            </a:fld>
            <a:endParaRPr lang="en-US"/>
          </a:p>
        </p:txBody>
      </p:sp>
      <p:graphicFrame>
        <p:nvGraphicFramePr>
          <p:cNvPr id="106" name="Content Placeholder 12">
            <a:extLst>
              <a:ext uri="{FF2B5EF4-FFF2-40B4-BE49-F238E27FC236}">
                <a16:creationId xmlns:a16="http://schemas.microsoft.com/office/drawing/2014/main" id="{D79BE76C-6908-0DDA-14CE-63D595CDCBA6}"/>
              </a:ext>
            </a:extLst>
          </p:cNvPr>
          <p:cNvGraphicFramePr/>
          <p:nvPr/>
        </p:nvGraphicFramePr>
        <p:xfrm>
          <a:off x="1194512" y="4109598"/>
          <a:ext cx="9978765" cy="24323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38" name="Content Placeholder 137" descr="A diagram of a diagram&#10;&#10;AI-generated content may be incorrect.">
            <a:extLst>
              <a:ext uri="{FF2B5EF4-FFF2-40B4-BE49-F238E27FC236}">
                <a16:creationId xmlns:a16="http://schemas.microsoft.com/office/drawing/2014/main" id="{CE722677-34E4-5F25-CC94-124B94A66142}"/>
              </a:ext>
            </a:extLst>
          </p:cNvPr>
          <p:cNvPicPr>
            <a:picLocks noGrp="1" noChangeAspect="1"/>
          </p:cNvPicPr>
          <p:nvPr>
            <p:ph sz="quarter" idx="13"/>
          </p:nvPr>
        </p:nvPicPr>
        <p:blipFill>
          <a:blip r:embed="rId7"/>
          <a:stretch>
            <a:fillRect/>
          </a:stretch>
        </p:blipFill>
        <p:spPr>
          <a:xfrm>
            <a:off x="2373086" y="99567"/>
            <a:ext cx="7620000" cy="3810000"/>
          </a:xfrm>
          <a:prstGeom prst="rect">
            <a:avLst/>
          </a:prstGeom>
        </p:spPr>
      </p:pic>
    </p:spTree>
    <p:extLst>
      <p:ext uri="{BB962C8B-B14F-4D97-AF65-F5344CB8AC3E}">
        <p14:creationId xmlns:p14="http://schemas.microsoft.com/office/powerpoint/2010/main" val="3209625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0921E1-B86A-C62D-EB7D-5BFA9887456E}"/>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BE1D2711-846F-40C5-AEEE-56FC5C501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C8A432F3-2744-CE28-FAC4-B0C01AE7D0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4550B574-285D-B5B8-5C6C-A116AC8BF2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7E1CA9E8-FC5E-6EF8-AAD8-4110C5F58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D0B9B9D7-C945-5CDA-0338-C0A40635BD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8CD4A2D9-3D7C-D7C2-BDD9-10C0EBA300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8304E9DE-AB37-1920-76D0-005AF4E2DA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E04C839-1E51-AA4D-A080-2D7B5C29872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89D3110A-1237-6A8E-D611-4335C3FEBC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EA48A0E9-7F5A-D707-2A01-9C2C33FE8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0C15EBE6-0832-D958-0BE7-EE2072022F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2F40E839-66DB-7A2E-B07F-B76DBAFDB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5F6C382B-FA68-2249-6C03-4BDAF7C335E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D6335784-D96F-C1CE-463C-E55D5697CE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DD2865F3-52DF-F09A-75DC-F15DD3DEC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BF2150A9-9E51-35F8-219A-5068C374AB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84DAA6FF-6508-18F2-9358-B646F7D73A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92DB86A8-FE55-5729-FB75-FF61B60CA0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F1E65329-21AB-F503-CCC7-E4266A1025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817FE18D-6E37-8A52-F914-254036A2C9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2FCDC12B-EA28-0360-5001-6109019291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CBFCCF93-87FF-65E3-213E-F4B0DB57A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96897754-9047-BD76-C29E-68254B77CD8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926F84B0-E509-A226-815F-8660B726F9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F1333ABA-277D-8CE1-4D28-4637943E02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4329D62E-C7AA-C972-0371-82FE75CA35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CEA939DC-52E2-3D22-BCA3-FB3854E024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32CCA98F-C907-B26B-CFB9-F2010E2BC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701C4820-A390-DCF9-B03E-79A87BCD84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EF5E4E68-6AF5-860D-3A75-36A0346658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E926A238-1FA1-732D-C6B3-C86F2CEEB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976A049B-BF28-A468-270D-5336497C2341}"/>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dirty="0"/>
              <a:t>Advantages of </a:t>
            </a:r>
            <a:r>
              <a:rPr lang="en-US" dirty="0" err="1"/>
              <a:t>LightBGM</a:t>
            </a:r>
            <a:endParaRPr lang="en-US" kern="1200" dirty="0" err="1">
              <a:latin typeface="+mj-lt"/>
              <a:ea typeface="+mj-ea"/>
              <a:cs typeface="+mj-cs"/>
            </a:endParaRPr>
          </a:p>
        </p:txBody>
      </p:sp>
      <p:grpSp>
        <p:nvGrpSpPr>
          <p:cNvPr id="111" name="Bottom Right">
            <a:extLst>
              <a:ext uri="{FF2B5EF4-FFF2-40B4-BE49-F238E27FC236}">
                <a16:creationId xmlns:a16="http://schemas.microsoft.com/office/drawing/2014/main" id="{5C96DDEF-D4F4-274B-094B-25B43B25C7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62C81129-3D5C-44A0-3DFA-C90D637C32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87676956-0B2B-D7CA-503C-7DC1E9A1B00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F93798E4-2B0B-29AF-E6CF-5A151868DA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295BE409-9130-CCCC-5DF0-1F611CBA43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B4B62AB3-42F2-CB23-3FA7-80C1D219A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4A0B932F-15AE-4ADB-9B77-F70735FE5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A9EF276F-E6F2-754F-CBE7-62D9F42707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557C4477-A117-6F8C-6FCE-B7D0E19D03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92210ADF-7D4E-0DB1-1E02-76451F92DE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08AD296E-72B9-1A10-83B4-C8EE8C8A89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4CEB8101-5DF0-097B-889B-3C5046F039B9}"/>
              </a:ext>
            </a:extLst>
          </p:cNvPr>
          <p:cNvSpPr>
            <a:spLocks noGrp="1"/>
          </p:cNvSpPr>
          <p:nvPr>
            <p:ph idx="1"/>
          </p:nvPr>
        </p:nvSpPr>
        <p:spPr>
          <a:xfrm>
            <a:off x="1195161" y="1904697"/>
            <a:ext cx="9987523" cy="4255427"/>
          </a:xfrm>
          <a:prstGeom prst="roundRect">
            <a:avLst/>
          </a:prstGeom>
        </p:spPr>
        <p:txBody>
          <a:bodyPr vert="horz" lIns="91440" tIns="45720" rIns="91440" bIns="45720" rtlCol="0" anchor="t">
            <a:normAutofit/>
          </a:bodyPr>
          <a:lstStyle/>
          <a:p>
            <a:pPr indent="-228600" algn="just">
              <a:lnSpc>
                <a:spcPct val="150000"/>
              </a:lnSpc>
              <a:buFont typeface="Avenir Next LT Pro" panose="020B0504020202020204" pitchFamily="34" charset="0"/>
              <a:buChar char="+"/>
            </a:pPr>
            <a:r>
              <a:rPr lang="en-US" dirty="0">
                <a:ea typeface="+mn-lt"/>
                <a:cs typeface="+mn-lt"/>
              </a:rPr>
              <a:t>Faster training speed and higher accuracy: It outperforms other gradient boosting algorithms on training speed </a:t>
            </a:r>
            <a:r>
              <a:rPr lang="en-US">
                <a:ea typeface="+mn-lt"/>
                <a:cs typeface="+mn-lt"/>
              </a:rPr>
              <a:t>and accuracy</a:t>
            </a:r>
            <a:r>
              <a:rPr lang="en-US" dirty="0">
                <a:ea typeface="+mn-lt"/>
                <a:cs typeface="+mn-lt"/>
              </a:rPr>
              <a:t>.</a:t>
            </a:r>
          </a:p>
          <a:p>
            <a:pPr indent="-228600" algn="just">
              <a:lnSpc>
                <a:spcPct val="150000"/>
              </a:lnSpc>
              <a:buFont typeface="Avenir Next LT Pro" panose="020B0504020202020204" pitchFamily="34" charset="0"/>
              <a:buChar char="+"/>
            </a:pPr>
            <a:r>
              <a:rPr lang="en-US" dirty="0">
                <a:ea typeface="+mn-lt"/>
                <a:cs typeface="+mn-lt"/>
              </a:rPr>
              <a:t>Low memory usage: Optimized for memory efficiency and handling large datasets with </a:t>
            </a:r>
            <a:r>
              <a:rPr lang="en-US">
                <a:ea typeface="+mn-lt"/>
                <a:cs typeface="+mn-lt"/>
              </a:rPr>
              <a:t>minimal overhead.</a:t>
            </a:r>
          </a:p>
          <a:p>
            <a:pPr indent="-228600" algn="just">
              <a:lnSpc>
                <a:spcPct val="150000"/>
              </a:lnSpc>
              <a:buFont typeface="Avenir Next LT Pro" panose="020B0504020202020204" pitchFamily="34" charset="0"/>
              <a:buChar char="+"/>
            </a:pPr>
            <a:r>
              <a:rPr lang="en-US" dirty="0">
                <a:ea typeface="+mn-lt"/>
                <a:cs typeface="+mn-lt"/>
              </a:rPr>
              <a:t>Parallel and GPU learning support: Takes advantage of multiple cores or GPUs for faster </a:t>
            </a:r>
            <a:r>
              <a:rPr lang="en-US">
                <a:ea typeface="+mn-lt"/>
                <a:cs typeface="+mn-lt"/>
              </a:rPr>
              <a:t>training.</a:t>
            </a:r>
          </a:p>
          <a:p>
            <a:pPr indent="-228600" algn="just">
              <a:lnSpc>
                <a:spcPct val="150000"/>
              </a:lnSpc>
              <a:buFont typeface="Avenir Next LT Pro" panose="020B0504020202020204" pitchFamily="34" charset="0"/>
              <a:buChar char="+"/>
            </a:pPr>
            <a:r>
              <a:rPr lang="en-US" dirty="0">
                <a:ea typeface="+mn-lt"/>
                <a:cs typeface="+mn-lt"/>
              </a:rPr>
              <a:t>Effective on large datasets: Its optimized techniques such as leaf-wise growth and histogram-based learning make it suitable for big data applications.</a:t>
            </a:r>
            <a:endParaRPr lang="en-US" dirty="0"/>
          </a:p>
        </p:txBody>
      </p:sp>
      <p:sp>
        <p:nvSpPr>
          <p:cNvPr id="7" name="Slide Number Placeholder 6">
            <a:extLst>
              <a:ext uri="{FF2B5EF4-FFF2-40B4-BE49-F238E27FC236}">
                <a16:creationId xmlns:a16="http://schemas.microsoft.com/office/drawing/2014/main" id="{8669816A-1498-D209-E6BF-4EE5EEA91412}"/>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11</a:t>
            </a:fld>
            <a:endParaRPr lang="en-US" cap="all">
              <a:cs typeface="Segoe UI Semilight" panose="020B0402040204020203" pitchFamily="34" charset="0"/>
            </a:endParaRPr>
          </a:p>
        </p:txBody>
      </p:sp>
    </p:spTree>
    <p:extLst>
      <p:ext uri="{BB962C8B-B14F-4D97-AF65-F5344CB8AC3E}">
        <p14:creationId xmlns:p14="http://schemas.microsoft.com/office/powerpoint/2010/main" val="2621521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9EF8AA-906A-5235-BFEF-97FE6546FB33}"/>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E7020818-EDE9-7D5F-6F2B-052AB71A91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B19AF1D9-77C5-AC14-3638-9A7793B861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C0AB730A-70D2-0346-2DF3-B9392486E2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C9318150-6067-5BD1-76CC-219384A0F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306443CF-2776-608D-45ED-01A5B0B3799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007E1223-45C4-6677-4395-050C6339C1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6D32ACEA-5319-26CD-375F-AA4F926B8F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AF2E59E-A545-802B-1A50-BBB2FA02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949A5A3D-3799-28FB-E72F-4ED034FA5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95544386-A502-A7A4-14D9-E7839B55A9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8B84199F-95DF-2E34-0B9F-2F9BF0B72C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9F8F46C1-8158-C88F-5250-534BB1C0B4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4EFF382D-21B7-85D2-30CC-76CD1429CA7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FEDCF981-91B8-F7B6-D9AE-24F3CBEF4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BC94E8C2-B475-3C17-D3FD-1FB49EDEF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97C51BD9-D24A-2290-5A29-43EAFD7F3C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33BB4ACD-9DA5-D377-390E-8F88947C4D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D1EB473D-1E39-38DD-CD66-299011A7D2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76A16B75-7066-9108-B405-2965AFCCD1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8D41CF45-C50A-E9A4-3737-C9B8CB2CE7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CE4C76C8-BFBD-2C23-D319-20B894E73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8B24A9DF-2466-AA2A-6E5E-AC6BBB06C0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0A04BB2E-F47B-4205-80ED-4A652CC3559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B0FE0B5A-9B79-48E4-2FC8-1A76CEF72F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01AD6D40-4DC0-357E-5EAC-A127C687F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94B97D6C-CE39-0771-35F2-A3666AE37D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10EB444F-96D3-CECE-CA2B-7727658E9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E43842C6-86FF-3302-B375-55D66F5FEA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44927F57-A62F-2C92-59BE-741F422C4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8FB3F511-E959-4EE8-973C-C52E8579CB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E66BDB6A-CDD5-46E6-B152-B896DEDEE8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108ECDB8-EDAE-3948-2F5E-ED52C2F4F3F6}"/>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dirty="0"/>
              <a:t>Disadvantages of </a:t>
            </a:r>
            <a:r>
              <a:rPr lang="en-US" dirty="0" err="1"/>
              <a:t>LightBGM</a:t>
            </a:r>
            <a:endParaRPr lang="en-US" kern="1200" dirty="0" err="1">
              <a:latin typeface="+mj-lt"/>
              <a:ea typeface="+mj-ea"/>
              <a:cs typeface="+mj-cs"/>
            </a:endParaRPr>
          </a:p>
        </p:txBody>
      </p:sp>
      <p:grpSp>
        <p:nvGrpSpPr>
          <p:cNvPr id="111" name="Bottom Right">
            <a:extLst>
              <a:ext uri="{FF2B5EF4-FFF2-40B4-BE49-F238E27FC236}">
                <a16:creationId xmlns:a16="http://schemas.microsoft.com/office/drawing/2014/main" id="{90A32A61-FD02-F807-57BA-5B46AA13BB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C94C5ADE-72A1-A28B-D1E8-92361A2C09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13C0D70E-1F64-58CF-B9F8-566DD27337D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729647E8-D53D-F617-8296-45DD5FA42C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440B4E03-B94E-874C-98D4-53FCA06BB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4ACA4F7E-7789-0C06-C4EA-E315DDBE35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A5A05390-6C92-A33D-43F3-9135D2C652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430483D8-4230-6712-1FE0-5B41DD752F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66010E46-86C1-2164-9B1B-BD3CB03DC3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97D57C45-091A-B043-F562-56C86FC40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44A8CA5E-B742-530D-5036-7027B01A7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52D46DBD-C70C-3791-0C80-F3A0B7A9EFBD}"/>
              </a:ext>
            </a:extLst>
          </p:cNvPr>
          <p:cNvSpPr>
            <a:spLocks noGrp="1"/>
          </p:cNvSpPr>
          <p:nvPr>
            <p:ph idx="1"/>
          </p:nvPr>
        </p:nvSpPr>
        <p:spPr>
          <a:xfrm>
            <a:off x="1194512" y="2226819"/>
            <a:ext cx="9978765" cy="3938819"/>
          </a:xfrm>
          <a:prstGeom prst="roundRect">
            <a:avLst/>
          </a:prstGeom>
        </p:spPr>
        <p:txBody>
          <a:bodyPr vert="horz" lIns="91440" tIns="45720" rIns="91440" bIns="45720" rtlCol="0" anchor="t">
            <a:normAutofit/>
          </a:bodyPr>
          <a:lstStyle/>
          <a:p>
            <a:pPr indent="-228600" algn="just">
              <a:lnSpc>
                <a:spcPct val="150000"/>
              </a:lnSpc>
              <a:buFont typeface="Avenir Next LT Pro" panose="020B0504020202020204" pitchFamily="34" charset="0"/>
              <a:buChar char="+"/>
            </a:pPr>
            <a:r>
              <a:rPr lang="en-US" dirty="0">
                <a:ea typeface="+mn-lt"/>
                <a:cs typeface="+mn-lt"/>
              </a:rPr>
              <a:t>Overfitting: Light GBM split the tree leaf-wise which can lead to overfitting on small datasets as it produces much complex trees.</a:t>
            </a:r>
          </a:p>
          <a:p>
            <a:pPr indent="-228600" algn="just">
              <a:lnSpc>
                <a:spcPct val="150000"/>
              </a:lnSpc>
              <a:buFont typeface="Avenir Next LT Pro" panose="020B0504020202020204" pitchFamily="34" charset="0"/>
              <a:buChar char="+"/>
            </a:pPr>
            <a:endParaRPr lang="en-US" dirty="0">
              <a:ea typeface="+mn-lt"/>
              <a:cs typeface="+mn-lt"/>
            </a:endParaRPr>
          </a:p>
          <a:p>
            <a:pPr indent="-228600" algn="just">
              <a:lnSpc>
                <a:spcPct val="150000"/>
              </a:lnSpc>
              <a:buFont typeface="Avenir Next LT Pro" panose="020B0504020202020204" pitchFamily="34" charset="0"/>
              <a:buChar char="+"/>
            </a:pPr>
            <a:endParaRPr lang="en-US" dirty="0">
              <a:ea typeface="+mn-lt"/>
              <a:cs typeface="+mn-lt"/>
            </a:endParaRPr>
          </a:p>
        </p:txBody>
      </p:sp>
      <p:sp>
        <p:nvSpPr>
          <p:cNvPr id="7" name="Slide Number Placeholder 6">
            <a:extLst>
              <a:ext uri="{FF2B5EF4-FFF2-40B4-BE49-F238E27FC236}">
                <a16:creationId xmlns:a16="http://schemas.microsoft.com/office/drawing/2014/main" id="{6F53C7AA-83A5-9A90-EFD1-39E6FE8BD7E3}"/>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12</a:t>
            </a:fld>
            <a:endParaRPr lang="en-US" cap="all">
              <a:cs typeface="Segoe UI Semilight" panose="020B0402040204020203" pitchFamily="34" charset="0"/>
            </a:endParaRPr>
          </a:p>
        </p:txBody>
      </p:sp>
    </p:spTree>
    <p:extLst>
      <p:ext uri="{BB962C8B-B14F-4D97-AF65-F5344CB8AC3E}">
        <p14:creationId xmlns:p14="http://schemas.microsoft.com/office/powerpoint/2010/main" val="3998152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7852FE-FD8F-C4E9-3E8D-3C36BE055FD8}"/>
            </a:ext>
          </a:extLst>
        </p:cNvPr>
        <p:cNvGrpSpPr/>
        <p:nvPr/>
      </p:nvGrpSpPr>
      <p:grpSpPr>
        <a:xfrm>
          <a:off x="0" y="0"/>
          <a:ext cx="0" cy="0"/>
          <a:chOff x="0" y="0"/>
          <a:chExt cx="0" cy="0"/>
        </a:xfrm>
      </p:grpSpPr>
      <p:sp>
        <p:nvSpPr>
          <p:cNvPr id="227" name="Rectangle 226">
            <a:extLst>
              <a:ext uri="{FF2B5EF4-FFF2-40B4-BE49-F238E27FC236}">
                <a16:creationId xmlns:a16="http://schemas.microsoft.com/office/drawing/2014/main" id="{42A336CF-E20D-DEF4-17C6-86C1FF1DFF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8" name="Freeform: Shape 227">
            <a:extLst>
              <a:ext uri="{FF2B5EF4-FFF2-40B4-BE49-F238E27FC236}">
                <a16:creationId xmlns:a16="http://schemas.microsoft.com/office/drawing/2014/main" id="{899DC8B8-9820-C94E-C6F5-4503329662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229" name="Freeform: Shape 228">
            <a:extLst>
              <a:ext uri="{FF2B5EF4-FFF2-40B4-BE49-F238E27FC236}">
                <a16:creationId xmlns:a16="http://schemas.microsoft.com/office/drawing/2014/main" id="{F46BD939-84FE-06F6-4627-5AA502A59F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230" name="Freeform: Shape 229">
            <a:extLst>
              <a:ext uri="{FF2B5EF4-FFF2-40B4-BE49-F238E27FC236}">
                <a16:creationId xmlns:a16="http://schemas.microsoft.com/office/drawing/2014/main" id="{769AB7B4-0402-ED7C-D453-169B8F9219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1" name="Graphic 141">
            <a:extLst>
              <a:ext uri="{FF2B5EF4-FFF2-40B4-BE49-F238E27FC236}">
                <a16:creationId xmlns:a16="http://schemas.microsoft.com/office/drawing/2014/main" id="{F29BB202-8690-0CF5-82F0-32EC12AC0D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1" name="Freeform: Shape 20">
              <a:extLst>
                <a:ext uri="{FF2B5EF4-FFF2-40B4-BE49-F238E27FC236}">
                  <a16:creationId xmlns:a16="http://schemas.microsoft.com/office/drawing/2014/main" id="{AA540F20-FADA-C8DB-71E1-08DA8EFBFC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B7ED25F9-E025-378F-B15F-E43A2AD1BB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11EA9216-00B0-1B61-F6F0-8CACB0180B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118E2946-6DF4-C15B-C906-8FF9A32EAF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2" name="Freeform: Shape 231">
              <a:extLst>
                <a:ext uri="{FF2B5EF4-FFF2-40B4-BE49-F238E27FC236}">
                  <a16:creationId xmlns:a16="http://schemas.microsoft.com/office/drawing/2014/main" id="{B9B3B21B-F35D-59E4-F13B-C48EAAF987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4C924D14-C5F3-4757-E370-BC964DEC8B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E7991CCC-7D7B-BA34-79A2-C381CFA8B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233" name="Graphic 157">
            <a:extLst>
              <a:ext uri="{FF2B5EF4-FFF2-40B4-BE49-F238E27FC236}">
                <a16:creationId xmlns:a16="http://schemas.microsoft.com/office/drawing/2014/main" id="{104B14F8-B0CB-661B-53D5-9A63BE2A67E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0" name="Freeform: Shape 29">
              <a:extLst>
                <a:ext uri="{FF2B5EF4-FFF2-40B4-BE49-F238E27FC236}">
                  <a16:creationId xmlns:a16="http://schemas.microsoft.com/office/drawing/2014/main" id="{DC818319-336A-9613-DEF3-519970E34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823EBA24-9A26-F155-5C63-223E9BB0FD4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FF285475-4650-E4CF-8C64-BFD4280947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4" name="Freeform: Shape 233">
              <a:extLst>
                <a:ext uri="{FF2B5EF4-FFF2-40B4-BE49-F238E27FC236}">
                  <a16:creationId xmlns:a16="http://schemas.microsoft.com/office/drawing/2014/main" id="{9D157AC5-D580-C078-7A99-7831C1705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EC2478EA-47D2-1004-4DC9-AA12C9E144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6F87BBF2-647A-2E95-AF73-92AA56DE66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2F03791B-853F-C400-5126-6C867D4CA8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35" name="Rectangle 234">
            <a:extLst>
              <a:ext uri="{FF2B5EF4-FFF2-40B4-BE49-F238E27FC236}">
                <a16:creationId xmlns:a16="http://schemas.microsoft.com/office/drawing/2014/main" id="{F351CA62-779D-1BE0-EC79-55D7F80A60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6" name="Rectangle 235">
            <a:extLst>
              <a:ext uri="{FF2B5EF4-FFF2-40B4-BE49-F238E27FC236}">
                <a16:creationId xmlns:a16="http://schemas.microsoft.com/office/drawing/2014/main" id="{DF31DEB4-C96D-A3E6-26A9-9C4615974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37" name="Top Left">
            <a:extLst>
              <a:ext uri="{FF2B5EF4-FFF2-40B4-BE49-F238E27FC236}">
                <a16:creationId xmlns:a16="http://schemas.microsoft.com/office/drawing/2014/main" id="{E58336FC-458F-9F31-1200-7FB3CFB0B0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6"/>
            <a:ext cx="4853749" cy="5127923"/>
            <a:chOff x="0" y="-3086"/>
            <a:chExt cx="4853749" cy="5127923"/>
          </a:xfrm>
        </p:grpSpPr>
        <p:sp>
          <p:nvSpPr>
            <p:cNvPr id="43" name="Freeform: Shape 42">
              <a:extLst>
                <a:ext uri="{FF2B5EF4-FFF2-40B4-BE49-F238E27FC236}">
                  <a16:creationId xmlns:a16="http://schemas.microsoft.com/office/drawing/2014/main" id="{0A2937F4-17B3-CFFA-6493-0E0367D1F1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238" name="Freeform: Shape 237">
              <a:extLst>
                <a:ext uri="{FF2B5EF4-FFF2-40B4-BE49-F238E27FC236}">
                  <a16:creationId xmlns:a16="http://schemas.microsoft.com/office/drawing/2014/main" id="{DDFDE141-839D-A03A-BABD-237C6FF928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62" y="150592"/>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30BE6887-F6EF-454B-045E-1B1ECB9BEB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70994" y="210625"/>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E2AD7B7D-A6A2-0AFC-9DF5-8F47550C79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81127" y="220663"/>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AA7ADF19-A048-C283-C716-EEF0237D12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11647" y="267756"/>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7770D6CD-2BDB-6300-95A6-257E2A9159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722281" y="1625540"/>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D6605B1E-F787-589F-6535-8A5BFC3369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0" y="5115312"/>
              <a:ext cx="9525" cy="9525"/>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3EC00067-84F1-E55F-7851-C00B55A589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0" y="5115312"/>
              <a:ext cx="9525" cy="9525"/>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79218B1-11D5-4ADF-56B8-ED906DA64C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0" y="5115312"/>
              <a:ext cx="9525" cy="9525"/>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54DD731A-296A-2C93-1348-FDA040C20F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450974" y="2432177"/>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EA6F9236-778F-60D7-909A-903EAC1208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05503" y="1886195"/>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68C237A6-E8DD-2EB3-4F6E-9F38724257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472196" y="2084568"/>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594ABDA8-318F-A8AD-562D-AB3CC39CD4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47124" y="3225064"/>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1797A7CF-3FBC-0EF3-3B25-9948C200BC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72867" y="3402818"/>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E5928BD5-6D49-8311-D435-40F8D8600A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435437" y="3593840"/>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4B0D2DA2-0107-A474-DC47-6267480727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785832" y="822034"/>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753E8EC1-4833-6010-7833-4E9EC6CBD5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9044" y="900581"/>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4B4736D7-3656-86BC-DC53-ECD196B823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23810" y="1056703"/>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10CAAFA8-DA82-C64E-2A5A-7039D706021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712627" y="1178978"/>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C1E33F8F-CDD2-9813-39A0-7D0726EBE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26140" y="1242712"/>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62868271-6281-754C-581B-7168D5118BE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352309" y="1349964"/>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9" name="Freeform: Shape 238">
              <a:extLst>
                <a:ext uri="{FF2B5EF4-FFF2-40B4-BE49-F238E27FC236}">
                  <a16:creationId xmlns:a16="http://schemas.microsoft.com/office/drawing/2014/main" id="{1406BBAA-BE94-AE27-40E1-D3C8BD89D5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886050" y="-679131"/>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3067A692-357B-843E-29E8-C5319138C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065946" y="-514793"/>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877AE906-FD8B-4AB9-434E-5E7925FDC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248093" y="-430241"/>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240" name="Bottom Right">
            <a:extLst>
              <a:ext uri="{FF2B5EF4-FFF2-40B4-BE49-F238E27FC236}">
                <a16:creationId xmlns:a16="http://schemas.microsoft.com/office/drawing/2014/main" id="{99D53624-E7C2-2E4F-8A43-59C02EA6FAF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9" name="Freeform: Shape 68">
              <a:extLst>
                <a:ext uri="{FF2B5EF4-FFF2-40B4-BE49-F238E27FC236}">
                  <a16:creationId xmlns:a16="http://schemas.microsoft.com/office/drawing/2014/main" id="{0336FAF0-4F60-FF98-0534-F88E2C530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1" name="Graphic 157">
              <a:extLst>
                <a:ext uri="{FF2B5EF4-FFF2-40B4-BE49-F238E27FC236}">
                  <a16:creationId xmlns:a16="http://schemas.microsoft.com/office/drawing/2014/main" id="{6156FA08-13B0-F25D-038A-E818B7D2FC03}"/>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2" name="Freeform: Shape 71">
                <a:extLst>
                  <a:ext uri="{FF2B5EF4-FFF2-40B4-BE49-F238E27FC236}">
                    <a16:creationId xmlns:a16="http://schemas.microsoft.com/office/drawing/2014/main" id="{A17E31B3-A4A2-FD9D-5AA1-BA0D321A2C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A061E33D-17DF-30FD-19AC-B907CCCD0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C419F6E4-0B97-6451-076A-870A290B54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22FEB2B1-5224-75ED-76F0-CA687EAA00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2" name="Freeform: Shape 241">
                <a:extLst>
                  <a:ext uri="{FF2B5EF4-FFF2-40B4-BE49-F238E27FC236}">
                    <a16:creationId xmlns:a16="http://schemas.microsoft.com/office/drawing/2014/main" id="{E4AE34E6-FC4D-3DE9-AD6F-222E99857C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DD127618-E37F-B7F4-3E53-26F80E63F0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F9CC8BBF-C297-65B7-B5E1-C0CABE1ED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71" name="Freeform: Shape 70">
              <a:extLst>
                <a:ext uri="{FF2B5EF4-FFF2-40B4-BE49-F238E27FC236}">
                  <a16:creationId xmlns:a16="http://schemas.microsoft.com/office/drawing/2014/main" id="{0D7416B4-C156-A980-5209-F0AAACCBF8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itle 5">
            <a:extLst>
              <a:ext uri="{FF2B5EF4-FFF2-40B4-BE49-F238E27FC236}">
                <a16:creationId xmlns:a16="http://schemas.microsoft.com/office/drawing/2014/main" id="{BACE7A5F-4250-4B69-2F24-49DF78B8AE6D}"/>
              </a:ext>
            </a:extLst>
          </p:cNvPr>
          <p:cNvSpPr>
            <a:spLocks noGrp="1"/>
          </p:cNvSpPr>
          <p:nvPr>
            <p:ph type="ctrTitle"/>
          </p:nvPr>
        </p:nvSpPr>
        <p:spPr>
          <a:xfrm>
            <a:off x="4000500" y="740211"/>
            <a:ext cx="7530685" cy="3163864"/>
          </a:xfrm>
        </p:spPr>
        <p:txBody>
          <a:bodyPr vert="horz" lIns="91440" tIns="45720" rIns="91440" bIns="45720" rtlCol="0" anchor="b">
            <a:normAutofit/>
          </a:bodyPr>
          <a:lstStyle/>
          <a:p>
            <a:r>
              <a:rPr lang="en-US" sz="5400" dirty="0">
                <a:cs typeface="Posterama"/>
              </a:rPr>
              <a:t>Feature Importance</a:t>
            </a:r>
            <a:endParaRPr lang="en-US" sz="5400" kern="1200" dirty="0">
              <a:latin typeface="+mj-lt"/>
              <a:cs typeface="Posterama"/>
            </a:endParaRPr>
          </a:p>
        </p:txBody>
      </p:sp>
      <p:grpSp>
        <p:nvGrpSpPr>
          <p:cNvPr id="243" name="Cross">
            <a:extLst>
              <a:ext uri="{FF2B5EF4-FFF2-40B4-BE49-F238E27FC236}">
                <a16:creationId xmlns:a16="http://schemas.microsoft.com/office/drawing/2014/main" id="{9BC6B3A9-56E8-91C6-39B6-1213E5A2FA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28991" y="4031354"/>
            <a:ext cx="118872" cy="118872"/>
            <a:chOff x="1175347" y="3733800"/>
            <a:chExt cx="118872" cy="118872"/>
          </a:xfrm>
        </p:grpSpPr>
        <p:cxnSp>
          <p:nvCxnSpPr>
            <p:cNvPr id="81" name="Straight Connector 80">
              <a:extLst>
                <a:ext uri="{FF2B5EF4-FFF2-40B4-BE49-F238E27FC236}">
                  <a16:creationId xmlns:a16="http://schemas.microsoft.com/office/drawing/2014/main" id="{FA7257B9-3ABE-38ED-A263-413A014C9C0E}"/>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44" name="Straight Connector 243">
              <a:extLst>
                <a:ext uri="{FF2B5EF4-FFF2-40B4-BE49-F238E27FC236}">
                  <a16:creationId xmlns:a16="http://schemas.microsoft.com/office/drawing/2014/main" id="{0C2720ED-4ECC-8A42-5E81-B2E15BA0BEB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10862091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F01BB4-BE0C-6EB7-2932-572B277C9869}"/>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FA922A17-A8D4-C1EC-8A6A-4EB6165086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F6C63CB7-6653-2E14-55F1-7BBB31EBE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C5D6844B-D247-1C5B-EA3E-1A3F13944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A5E96300-F88D-5B0E-5AE4-1765EB3CA8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604613C7-D21B-331E-A83D-B7118CD5602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8E284939-4123-1F34-15C8-0046DCFC1A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6903FF0C-A460-47FC-DC4F-3C58B867DE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0EE73C6C-91D6-CF1C-5938-3B6FCAAF3C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24293BA6-299C-143B-AB56-3DD4938E09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74AF3812-D648-A600-E90E-CD3D1C084E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CC8B30BC-2103-C21D-21B9-867445C41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4A5B408-08BF-3CBE-466A-D20CD3818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1DCD7E8B-AF05-92EB-0666-F56DDD6F59D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3155F521-69EB-5D39-A4FD-C9388DF208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483F1D17-25B9-544B-0E7B-02589ABD68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84EF4703-4FEF-AB6B-26D1-684475B4B8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EA2F3221-5634-537C-CF1A-712A3BCF45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6CB90ABA-D863-F06D-E72C-AFE078FFC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2EA9846A-5027-6AAA-6537-501DCC6B08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1BDBB046-E6FC-B4C5-5BE3-8BD6E180E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3DD0BBA4-DB2F-3096-2F56-511ACC4FC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96269733-57A9-3CC2-A8CE-F3A76163F4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6526DBD2-4412-8FB1-B953-98BB4C61DD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49CBDE5D-75C1-6288-2870-AAF659CED6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9BBF689F-1C62-B35F-AD44-174ED8699D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9EA99A06-4505-AD1B-9663-2685EFE371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DDEF69D3-84BA-7B3B-0712-B2C3B7D0A3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D15CFA2B-F66A-F507-73FC-D051E43412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20DA8668-2190-1E02-AEEE-C94CEBB0B9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48685DFB-1E69-1CF1-E52E-AF7C626532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E827E9A3-AFB3-821C-F81B-80815E95EE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9C301BCB-75E0-5EDE-90DC-0FA535D2653A}"/>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kern="1200" dirty="0">
                <a:latin typeface="+mj-lt"/>
                <a:ea typeface="+mj-ea"/>
                <a:cs typeface="+mj-cs"/>
              </a:rPr>
              <a:t>What </a:t>
            </a:r>
            <a:r>
              <a:rPr lang="en-US" kern="1200" dirty="0">
                <a:ea typeface="+mj-lt"/>
                <a:cs typeface="+mj-lt"/>
              </a:rPr>
              <a:t>is </a:t>
            </a:r>
            <a:r>
              <a:rPr lang="en-US" dirty="0">
                <a:ea typeface="+mj-lt"/>
                <a:cs typeface="+mj-lt"/>
              </a:rPr>
              <a:t>Feature Importance</a:t>
            </a:r>
            <a:r>
              <a:rPr lang="en-US" kern="1200" dirty="0">
                <a:ea typeface="+mj-lt"/>
                <a:cs typeface="+mj-lt"/>
              </a:rPr>
              <a:t>?</a:t>
            </a:r>
          </a:p>
        </p:txBody>
      </p:sp>
      <p:grpSp>
        <p:nvGrpSpPr>
          <p:cNvPr id="111" name="Bottom Right">
            <a:extLst>
              <a:ext uri="{FF2B5EF4-FFF2-40B4-BE49-F238E27FC236}">
                <a16:creationId xmlns:a16="http://schemas.microsoft.com/office/drawing/2014/main" id="{15ED006C-87B5-3EA0-A69A-78425996B1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3EFFA1B1-DE2D-F72A-819C-DDF7F8187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F276BC5B-FFC5-26D6-0BD5-214483F054E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47635CA2-C5C7-36FA-EA00-6F149923C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11E6E054-4B2E-7E57-99E8-8483CE0FD4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4A780DF7-0F49-5140-6051-BE75F342D9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C9E27865-5A37-C9A3-9486-2C22453490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6309283C-FADB-DA76-C50A-FDD766E6D9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0355AC2B-6017-F94F-41C6-AEE1D7625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B45FDD24-8C9C-F9E8-2057-47EE7F65F5C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5B6309C0-9282-F055-92AC-4813CAD004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F74A9C8E-97EF-0063-354C-8D78874A1331}"/>
              </a:ext>
            </a:extLst>
          </p:cNvPr>
          <p:cNvSpPr>
            <a:spLocks noGrp="1"/>
          </p:cNvSpPr>
          <p:nvPr>
            <p:ph idx="1"/>
          </p:nvPr>
        </p:nvSpPr>
        <p:spPr>
          <a:xfrm>
            <a:off x="1194512" y="1911509"/>
            <a:ext cx="9978765" cy="4254129"/>
          </a:xfrm>
          <a:prstGeom prst="roundRect">
            <a:avLst/>
          </a:prstGeom>
        </p:spPr>
        <p:txBody>
          <a:bodyPr vert="horz" lIns="91440" tIns="45720" rIns="91440" bIns="45720" rtlCol="0" anchor="t">
            <a:normAutofit/>
          </a:bodyPr>
          <a:lstStyle/>
          <a:p>
            <a:pPr indent="-228600" algn="just">
              <a:lnSpc>
                <a:spcPct val="150000"/>
              </a:lnSpc>
              <a:buFont typeface="Avenir Next LT Pro" panose="020B0504020202020204" pitchFamily="34" charset="0"/>
              <a:buChar char="+"/>
            </a:pPr>
            <a:r>
              <a:rPr lang="en-US" dirty="0">
                <a:latin typeface="Avenir Next LT Pro"/>
                <a:ea typeface="+mn-lt"/>
                <a:cs typeface="+mn-lt"/>
              </a:rPr>
              <a:t>Feature</a:t>
            </a:r>
            <a:r>
              <a:rPr lang="en-US" dirty="0">
                <a:ea typeface="+mn-lt"/>
                <a:cs typeface="+mn-lt"/>
              </a:rPr>
              <a:t> importance refers to techniques that calculate a score for all the input features for a given model. The scores represent the “importance” of each feature. </a:t>
            </a:r>
          </a:p>
          <a:p>
            <a:pPr indent="-228600" algn="just">
              <a:lnSpc>
                <a:spcPct val="150000"/>
              </a:lnSpc>
              <a:buFont typeface="Avenir Next LT Pro" panose="020B0504020202020204" pitchFamily="34" charset="0"/>
              <a:buChar char="+"/>
            </a:pPr>
            <a:r>
              <a:rPr lang="en-US" dirty="0">
                <a:ea typeface="+mn-lt"/>
                <a:cs typeface="+mn-lt"/>
              </a:rPr>
              <a:t>The scores are useful and can be used in a range of situations in a predictive modeling problem, such as:</a:t>
            </a:r>
          </a:p>
          <a:p>
            <a:pPr lvl="1" algn="just">
              <a:lnSpc>
                <a:spcPct val="150000"/>
              </a:lnSpc>
              <a:buFont typeface="Courier New" panose="020B0504020202020204" pitchFamily="34" charset="0"/>
              <a:buChar char="o"/>
            </a:pPr>
            <a:r>
              <a:rPr lang="en-US" sz="1800" dirty="0">
                <a:ea typeface="+mn-lt"/>
                <a:cs typeface="+mn-lt"/>
              </a:rPr>
              <a:t>Better understanding the data.</a:t>
            </a:r>
          </a:p>
          <a:p>
            <a:pPr lvl="1" algn="just">
              <a:lnSpc>
                <a:spcPct val="150000"/>
              </a:lnSpc>
              <a:buFont typeface="Courier New" panose="020B0504020202020204" pitchFamily="34" charset="0"/>
              <a:buChar char="o"/>
            </a:pPr>
            <a:r>
              <a:rPr lang="en-US" sz="1800" dirty="0">
                <a:ea typeface="+mn-lt"/>
                <a:cs typeface="+mn-lt"/>
              </a:rPr>
              <a:t>Better understanding a model.</a:t>
            </a:r>
          </a:p>
          <a:p>
            <a:pPr lvl="1" algn="just">
              <a:lnSpc>
                <a:spcPct val="150000"/>
              </a:lnSpc>
              <a:buFont typeface="Courier New" panose="020B0504020202020204" pitchFamily="34" charset="0"/>
              <a:buChar char="o"/>
            </a:pPr>
            <a:r>
              <a:rPr lang="en-US" sz="1800" dirty="0">
                <a:ea typeface="+mn-lt"/>
                <a:cs typeface="+mn-lt"/>
              </a:rPr>
              <a:t>Reducing the number of input features.</a:t>
            </a:r>
          </a:p>
          <a:p>
            <a:pPr lvl="1" indent="-228600" algn="just">
              <a:lnSpc>
                <a:spcPct val="150000"/>
              </a:lnSpc>
              <a:buFont typeface="Courier New" panose="020B0504020202020204" pitchFamily="34" charset="0"/>
              <a:buChar char="o"/>
            </a:pPr>
            <a:endParaRPr lang="en-US" dirty="0">
              <a:ea typeface="+mn-lt"/>
              <a:cs typeface="+mn-lt"/>
            </a:endParaRPr>
          </a:p>
          <a:p>
            <a:pPr indent="-228600" algn="just">
              <a:lnSpc>
                <a:spcPct val="150000"/>
              </a:lnSpc>
              <a:buFont typeface="Avenir Next LT Pro" panose="020B0504020202020204" pitchFamily="34" charset="0"/>
              <a:buChar char="+"/>
            </a:pPr>
            <a:endParaRPr lang="en-US" dirty="0">
              <a:ea typeface="+mn-lt"/>
              <a:cs typeface="+mn-lt"/>
            </a:endParaRPr>
          </a:p>
          <a:p>
            <a:pPr indent="-228600" algn="just">
              <a:lnSpc>
                <a:spcPct val="150000"/>
              </a:lnSpc>
              <a:buFont typeface="Avenir Next LT Pro" panose="020B0504020202020204" pitchFamily="34" charset="0"/>
              <a:buChar char="+"/>
            </a:pPr>
            <a:endParaRPr lang="en-US" dirty="0">
              <a:ea typeface="+mn-lt"/>
              <a:cs typeface="+mn-lt"/>
            </a:endParaRPr>
          </a:p>
        </p:txBody>
      </p:sp>
      <p:sp>
        <p:nvSpPr>
          <p:cNvPr id="7" name="Slide Number Placeholder 6">
            <a:extLst>
              <a:ext uri="{FF2B5EF4-FFF2-40B4-BE49-F238E27FC236}">
                <a16:creationId xmlns:a16="http://schemas.microsoft.com/office/drawing/2014/main" id="{DAE12582-A4CD-5306-1398-68CA688907A2}"/>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14</a:t>
            </a:fld>
            <a:endParaRPr lang="en-US" cap="all">
              <a:cs typeface="Segoe UI Semilight" panose="020B0402040204020203" pitchFamily="34" charset="0"/>
            </a:endParaRPr>
          </a:p>
        </p:txBody>
      </p:sp>
    </p:spTree>
    <p:extLst>
      <p:ext uri="{BB962C8B-B14F-4D97-AF65-F5344CB8AC3E}">
        <p14:creationId xmlns:p14="http://schemas.microsoft.com/office/powerpoint/2010/main" val="4100674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964FD78-C884-2F0A-0D5F-74E06B34FC1C}"/>
            </a:ext>
          </a:extLst>
        </p:cNvPr>
        <p:cNvGrpSpPr/>
        <p:nvPr/>
      </p:nvGrpSpPr>
      <p:grpSpPr>
        <a:xfrm>
          <a:off x="0" y="0"/>
          <a:ext cx="0" cy="0"/>
          <a:chOff x="0" y="0"/>
          <a:chExt cx="0" cy="0"/>
        </a:xfrm>
      </p:grpSpPr>
      <p:sp>
        <p:nvSpPr>
          <p:cNvPr id="589" name="Rectangle 588">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01" name="Freeform: Shape 600">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605" name="Freeform: Shape 604">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606" name="Freeform: Shape 605">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607"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541" name="Freeform: Shape 54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542" name="Freeform: Shape 54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543" name="Freeform: Shape 54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544" name="Freeform: Shape 54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545" name="Freeform: Shape 544">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546" name="Freeform: Shape 54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547" name="Freeform: Shape 54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608"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550" name="Freeform: Shape 54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551" name="Freeform: Shape 55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552" name="Freeform: Shape 55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553" name="Freeform: Shape 552">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554" name="Freeform: Shape 55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555" name="Freeform: Shape 55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556" name="Freeform: Shape 55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609" name="Rectangle 608">
            <a:extLst>
              <a:ext uri="{FF2B5EF4-FFF2-40B4-BE49-F238E27FC236}">
                <a16:creationId xmlns:a16="http://schemas.microsoft.com/office/drawing/2014/main" id="{AD294E7E-62D8-48F8-A01E-1A457B5CA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610" name="Rectangle 609">
            <a:extLst>
              <a:ext uri="{FF2B5EF4-FFF2-40B4-BE49-F238E27FC236}">
                <a16:creationId xmlns:a16="http://schemas.microsoft.com/office/drawing/2014/main" id="{FBCADCC9-9C0D-4CE3-8966-44472EFCF3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611" name="Top Left">
            <a:extLst>
              <a:ext uri="{FF2B5EF4-FFF2-40B4-BE49-F238E27FC236}">
                <a16:creationId xmlns:a16="http://schemas.microsoft.com/office/drawing/2014/main" id="{14DEC4C2-FF1C-4A02-81A7-BCB49462530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200" y="-3086"/>
            <a:ext cx="6711876" cy="4498887"/>
            <a:chOff x="-76200" y="-3086"/>
            <a:chExt cx="6711876" cy="4498887"/>
          </a:xfrm>
        </p:grpSpPr>
        <p:sp>
          <p:nvSpPr>
            <p:cNvPr id="563" name="Freeform: Shape 562">
              <a:extLst>
                <a:ext uri="{FF2B5EF4-FFF2-40B4-BE49-F238E27FC236}">
                  <a16:creationId xmlns:a16="http://schemas.microsoft.com/office/drawing/2014/main" id="{4EA2AE61-06D9-484D-8DD1-BACA157CC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564" name="Group 563">
              <a:extLst>
                <a:ext uri="{FF2B5EF4-FFF2-40B4-BE49-F238E27FC236}">
                  <a16:creationId xmlns:a16="http://schemas.microsoft.com/office/drawing/2014/main" id="{B858DA4F-B13B-4D82-A95F-CBF114BDDD7A}"/>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76200" y="1"/>
              <a:ext cx="6711876" cy="4495800"/>
              <a:chOff x="-16788" y="0"/>
              <a:chExt cx="9475836" cy="6347177"/>
            </a:xfrm>
          </p:grpSpPr>
          <p:sp>
            <p:nvSpPr>
              <p:cNvPr id="565" name="Freeform: Shape 564">
                <a:extLst>
                  <a:ext uri="{FF2B5EF4-FFF2-40B4-BE49-F238E27FC236}">
                    <a16:creationId xmlns:a16="http://schemas.microsoft.com/office/drawing/2014/main" id="{CA4C0D61-C854-46C1-85D7-10CCCB9522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22951"/>
                <a:ext cx="9345148" cy="6324226"/>
              </a:xfrm>
              <a:custGeom>
                <a:avLst/>
                <a:gdLst>
                  <a:gd name="connsiteX0" fmla="*/ 0 w 7097124"/>
                  <a:gd name="connsiteY0" fmla="*/ 3198971 h 4802900"/>
                  <a:gd name="connsiteX1" fmla="*/ 219837 w 7097124"/>
                  <a:gd name="connsiteY1" fmla="*/ 3452527 h 4802900"/>
                  <a:gd name="connsiteX2" fmla="*/ 399288 w 7097124"/>
                  <a:gd name="connsiteY2" fmla="*/ 3536347 h 4802900"/>
                  <a:gd name="connsiteX3" fmla="*/ 744188 w 7097124"/>
                  <a:gd name="connsiteY3" fmla="*/ 3536347 h 4802900"/>
                  <a:gd name="connsiteX4" fmla="*/ 981456 w 7097124"/>
                  <a:gd name="connsiteY4" fmla="*/ 3536347 h 4802900"/>
                  <a:gd name="connsiteX5" fmla="*/ 1116997 w 7097124"/>
                  <a:gd name="connsiteY5" fmla="*/ 3620167 h 4802900"/>
                  <a:gd name="connsiteX6" fmla="*/ 1236631 w 7097124"/>
                  <a:gd name="connsiteY6" fmla="*/ 3765804 h 4802900"/>
                  <a:gd name="connsiteX7" fmla="*/ 1378172 w 7097124"/>
                  <a:gd name="connsiteY7" fmla="*/ 3987260 h 4802900"/>
                  <a:gd name="connsiteX8" fmla="*/ 1545622 w 7097124"/>
                  <a:gd name="connsiteY8" fmla="*/ 4340352 h 4802900"/>
                  <a:gd name="connsiteX9" fmla="*/ 1697165 w 7097124"/>
                  <a:gd name="connsiteY9" fmla="*/ 4615625 h 4802900"/>
                  <a:gd name="connsiteX10" fmla="*/ 1800892 w 7097124"/>
                  <a:gd name="connsiteY10" fmla="*/ 4719352 h 4802900"/>
                  <a:gd name="connsiteX11" fmla="*/ 2205609 w 7097124"/>
                  <a:gd name="connsiteY11" fmla="*/ 4765262 h 4802900"/>
                  <a:gd name="connsiteX12" fmla="*/ 2658237 w 7097124"/>
                  <a:gd name="connsiteY12" fmla="*/ 4721352 h 4802900"/>
                  <a:gd name="connsiteX13" fmla="*/ 2825686 w 7097124"/>
                  <a:gd name="connsiteY13" fmla="*/ 4701445 h 4802900"/>
                  <a:gd name="connsiteX14" fmla="*/ 3124772 w 7097124"/>
                  <a:gd name="connsiteY14" fmla="*/ 4759262 h 4802900"/>
                  <a:gd name="connsiteX15" fmla="*/ 3435858 w 7097124"/>
                  <a:gd name="connsiteY15" fmla="*/ 4801172 h 4802900"/>
                  <a:gd name="connsiteX16" fmla="*/ 3718941 w 7097124"/>
                  <a:gd name="connsiteY16" fmla="*/ 4775264 h 4802900"/>
                  <a:gd name="connsiteX17" fmla="*/ 3992118 w 7097124"/>
                  <a:gd name="connsiteY17" fmla="*/ 4619625 h 4802900"/>
                  <a:gd name="connsiteX18" fmla="*/ 4219385 w 7097124"/>
                  <a:gd name="connsiteY18" fmla="*/ 4408170 h 4802900"/>
                  <a:gd name="connsiteX19" fmla="*/ 4564285 w 7097124"/>
                  <a:gd name="connsiteY19" fmla="*/ 4031171 h 4802900"/>
                  <a:gd name="connsiteX20" fmla="*/ 4871371 w 7097124"/>
                  <a:gd name="connsiteY20" fmla="*/ 3694081 h 4802900"/>
                  <a:gd name="connsiteX21" fmla="*/ 5292090 w 7097124"/>
                  <a:gd name="connsiteY21" fmla="*/ 3241262 h 4802900"/>
                  <a:gd name="connsiteX22" fmla="*/ 5551265 w 7097124"/>
                  <a:gd name="connsiteY22" fmla="*/ 2874169 h 4802900"/>
                  <a:gd name="connsiteX23" fmla="*/ 5788533 w 7097124"/>
                  <a:gd name="connsiteY23" fmla="*/ 2409349 h 4802900"/>
                  <a:gd name="connsiteX24" fmla="*/ 5959983 w 7097124"/>
                  <a:gd name="connsiteY24" fmla="*/ 2106168 h 4802900"/>
                  <a:gd name="connsiteX25" fmla="*/ 6209252 w 7097124"/>
                  <a:gd name="connsiteY25" fmla="*/ 1872806 h 4802900"/>
                  <a:gd name="connsiteX26" fmla="*/ 6510338 w 7097124"/>
                  <a:gd name="connsiteY26" fmla="*/ 1613440 h 4802900"/>
                  <a:gd name="connsiteX27" fmla="*/ 6779514 w 7097124"/>
                  <a:gd name="connsiteY27" fmla="*/ 1344168 h 4802900"/>
                  <a:gd name="connsiteX28" fmla="*/ 6994874 w 7097124"/>
                  <a:gd name="connsiteY28" fmla="*/ 987076 h 4802900"/>
                  <a:gd name="connsiteX29" fmla="*/ 7094601 w 7097124"/>
                  <a:gd name="connsiteY29" fmla="*/ 685895 h 4802900"/>
                  <a:gd name="connsiteX30" fmla="*/ 6947059 w 7097124"/>
                  <a:gd name="connsiteY30" fmla="*/ 227076 h 4802900"/>
                  <a:gd name="connsiteX31" fmla="*/ 6739128 w 7097124"/>
                  <a:gd name="connsiteY31" fmla="*/ 0 h 4802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097124" h="4802900">
                    <a:moveTo>
                      <a:pt x="0" y="3198971"/>
                    </a:moveTo>
                    <a:cubicBezTo>
                      <a:pt x="32385" y="3249454"/>
                      <a:pt x="174403" y="3413570"/>
                      <a:pt x="219837" y="3452527"/>
                    </a:cubicBezTo>
                    <a:cubicBezTo>
                      <a:pt x="270701" y="3496151"/>
                      <a:pt x="333756" y="3521869"/>
                      <a:pt x="399288" y="3536347"/>
                    </a:cubicBezTo>
                    <a:cubicBezTo>
                      <a:pt x="512254" y="3561207"/>
                      <a:pt x="629222" y="3550634"/>
                      <a:pt x="744188" y="3536347"/>
                    </a:cubicBezTo>
                    <a:cubicBezTo>
                      <a:pt x="823817" y="3526441"/>
                      <a:pt x="905066" y="3513201"/>
                      <a:pt x="981456" y="3536347"/>
                    </a:cubicBezTo>
                    <a:cubicBezTo>
                      <a:pt x="1032986" y="3551968"/>
                      <a:pt x="1077944" y="3582924"/>
                      <a:pt x="1116997" y="3620167"/>
                    </a:cubicBezTo>
                    <a:cubicBezTo>
                      <a:pt x="1162526" y="3663601"/>
                      <a:pt x="1200245" y="3714369"/>
                      <a:pt x="1236631" y="3765804"/>
                    </a:cubicBezTo>
                    <a:cubicBezTo>
                      <a:pt x="1287304" y="3837337"/>
                      <a:pt x="1336167" y="3910298"/>
                      <a:pt x="1378172" y="3987260"/>
                    </a:cubicBezTo>
                    <a:cubicBezTo>
                      <a:pt x="1440656" y="4101560"/>
                      <a:pt x="1491425" y="4221766"/>
                      <a:pt x="1545622" y="4340352"/>
                    </a:cubicBezTo>
                    <a:cubicBezTo>
                      <a:pt x="1589342" y="4435888"/>
                      <a:pt x="1636014" y="4530376"/>
                      <a:pt x="1697165" y="4615625"/>
                    </a:cubicBezTo>
                    <a:cubicBezTo>
                      <a:pt x="1726025" y="4655820"/>
                      <a:pt x="1759553" y="4692396"/>
                      <a:pt x="1800892" y="4719352"/>
                    </a:cubicBezTo>
                    <a:cubicBezTo>
                      <a:pt x="1917097" y="4795076"/>
                      <a:pt x="2065592" y="4776121"/>
                      <a:pt x="2205609" y="4765262"/>
                    </a:cubicBezTo>
                    <a:cubicBezTo>
                      <a:pt x="2356866" y="4753452"/>
                      <a:pt x="2508599" y="4746117"/>
                      <a:pt x="2658237" y="4721352"/>
                    </a:cubicBezTo>
                    <a:cubicBezTo>
                      <a:pt x="2713863" y="4712208"/>
                      <a:pt x="2769394" y="4701445"/>
                      <a:pt x="2825686" y="4701445"/>
                    </a:cubicBezTo>
                    <a:cubicBezTo>
                      <a:pt x="2927509" y="4701254"/>
                      <a:pt x="3025331" y="4736116"/>
                      <a:pt x="3124772" y="4759262"/>
                    </a:cubicBezTo>
                    <a:cubicBezTo>
                      <a:pt x="3226880" y="4782979"/>
                      <a:pt x="3331083" y="4796219"/>
                      <a:pt x="3435858" y="4801172"/>
                    </a:cubicBezTo>
                    <a:cubicBezTo>
                      <a:pt x="3531394" y="4805648"/>
                      <a:pt x="3627692" y="4802886"/>
                      <a:pt x="3718941" y="4775264"/>
                    </a:cubicBezTo>
                    <a:cubicBezTo>
                      <a:pt x="3820001" y="4744593"/>
                      <a:pt x="3909441" y="4685824"/>
                      <a:pt x="3992118" y="4619625"/>
                    </a:cubicBezTo>
                    <a:cubicBezTo>
                      <a:pt x="4072985" y="4554951"/>
                      <a:pt x="4147376" y="4482656"/>
                      <a:pt x="4219385" y="4408170"/>
                    </a:cubicBezTo>
                    <a:cubicBezTo>
                      <a:pt x="4337780" y="4285679"/>
                      <a:pt x="4450937" y="4158234"/>
                      <a:pt x="4564285" y="4031171"/>
                    </a:cubicBezTo>
                    <a:cubicBezTo>
                      <a:pt x="4665536" y="3917728"/>
                      <a:pt x="4767072" y="3804666"/>
                      <a:pt x="4871371" y="3694081"/>
                    </a:cubicBezTo>
                    <a:cubicBezTo>
                      <a:pt x="5012722" y="3544062"/>
                      <a:pt x="5160455" y="3399854"/>
                      <a:pt x="5292090" y="3241262"/>
                    </a:cubicBezTo>
                    <a:cubicBezTo>
                      <a:pt x="5387912" y="3125819"/>
                      <a:pt x="5474970" y="3003328"/>
                      <a:pt x="5551265" y="2874169"/>
                    </a:cubicBezTo>
                    <a:cubicBezTo>
                      <a:pt x="5639848" y="2724341"/>
                      <a:pt x="5714524" y="2566987"/>
                      <a:pt x="5788533" y="2409349"/>
                    </a:cubicBezTo>
                    <a:cubicBezTo>
                      <a:pt x="5838064" y="2303812"/>
                      <a:pt x="5887593" y="2197322"/>
                      <a:pt x="5959983" y="2106168"/>
                    </a:cubicBezTo>
                    <a:cubicBezTo>
                      <a:pt x="6030945" y="2016824"/>
                      <a:pt x="6121051" y="1945481"/>
                      <a:pt x="6209252" y="1872806"/>
                    </a:cubicBezTo>
                    <a:cubicBezTo>
                      <a:pt x="6311456" y="1788509"/>
                      <a:pt x="6410897" y="1701070"/>
                      <a:pt x="6510338" y="1613440"/>
                    </a:cubicBezTo>
                    <a:cubicBezTo>
                      <a:pt x="6605874" y="1529334"/>
                      <a:pt x="6700076" y="1443419"/>
                      <a:pt x="6779514" y="1344168"/>
                    </a:cubicBezTo>
                    <a:cubicBezTo>
                      <a:pt x="6866573" y="1235393"/>
                      <a:pt x="6933248" y="1112139"/>
                      <a:pt x="6994874" y="987076"/>
                    </a:cubicBezTo>
                    <a:cubicBezTo>
                      <a:pt x="7042118" y="891159"/>
                      <a:pt x="7084219" y="792004"/>
                      <a:pt x="7094601" y="685895"/>
                    </a:cubicBezTo>
                    <a:cubicBezTo>
                      <a:pt x="7110699" y="520732"/>
                      <a:pt x="7048405" y="359093"/>
                      <a:pt x="6947059" y="227076"/>
                    </a:cubicBezTo>
                    <a:cubicBezTo>
                      <a:pt x="6861430" y="115538"/>
                      <a:pt x="6739128" y="0"/>
                      <a:pt x="6739128"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6" name="Freeform: Shape 565">
                <a:extLst>
                  <a:ext uri="{FF2B5EF4-FFF2-40B4-BE49-F238E27FC236}">
                    <a16:creationId xmlns:a16="http://schemas.microsoft.com/office/drawing/2014/main" id="{BC0CC377-89ED-4A85-84B3-011B44D54D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540" y="12542"/>
                <a:ext cx="9121489" cy="6188666"/>
              </a:xfrm>
              <a:custGeom>
                <a:avLst/>
                <a:gdLst>
                  <a:gd name="connsiteX0" fmla="*/ 0 w 6891548"/>
                  <a:gd name="connsiteY0" fmla="*/ 2860739 h 4699949"/>
                  <a:gd name="connsiteX1" fmla="*/ 175451 w 6891548"/>
                  <a:gd name="connsiteY1" fmla="*/ 3155252 h 4699949"/>
                  <a:gd name="connsiteX2" fmla="*/ 341567 w 6891548"/>
                  <a:gd name="connsiteY2" fmla="*/ 3294888 h 4699949"/>
                  <a:gd name="connsiteX3" fmla="*/ 557594 w 6891548"/>
                  <a:gd name="connsiteY3" fmla="*/ 3336417 h 4699949"/>
                  <a:gd name="connsiteX4" fmla="*/ 753618 w 6891548"/>
                  <a:gd name="connsiteY4" fmla="*/ 3278220 h 4699949"/>
                  <a:gd name="connsiteX5" fmla="*/ 858298 w 6891548"/>
                  <a:gd name="connsiteY5" fmla="*/ 3151918 h 4699949"/>
                  <a:gd name="connsiteX6" fmla="*/ 846677 w 6891548"/>
                  <a:gd name="connsiteY6" fmla="*/ 2907506 h 4699949"/>
                  <a:gd name="connsiteX7" fmla="*/ 808482 w 6891548"/>
                  <a:gd name="connsiteY7" fmla="*/ 2648141 h 4699949"/>
                  <a:gd name="connsiteX8" fmla="*/ 785241 w 6891548"/>
                  <a:gd name="connsiteY8" fmla="*/ 2513457 h 4699949"/>
                  <a:gd name="connsiteX9" fmla="*/ 785241 w 6891548"/>
                  <a:gd name="connsiteY9" fmla="*/ 2408682 h 4699949"/>
                  <a:gd name="connsiteX10" fmla="*/ 908209 w 6891548"/>
                  <a:gd name="connsiteY10" fmla="*/ 2310575 h 4699949"/>
                  <a:gd name="connsiteX11" fmla="*/ 1089279 w 6891548"/>
                  <a:gd name="connsiteY11" fmla="*/ 2325529 h 4699949"/>
                  <a:gd name="connsiteX12" fmla="*/ 1198912 w 6891548"/>
                  <a:gd name="connsiteY12" fmla="*/ 2410301 h 4699949"/>
                  <a:gd name="connsiteX13" fmla="*/ 1252061 w 6891548"/>
                  <a:gd name="connsiteY13" fmla="*/ 2638044 h 4699949"/>
                  <a:gd name="connsiteX14" fmla="*/ 1147382 w 6891548"/>
                  <a:gd name="connsiteY14" fmla="*/ 2968847 h 4699949"/>
                  <a:gd name="connsiteX15" fmla="*/ 1115854 w 6891548"/>
                  <a:gd name="connsiteY15" fmla="*/ 3194971 h 4699949"/>
                  <a:gd name="connsiteX16" fmla="*/ 1215580 w 6891548"/>
                  <a:gd name="connsiteY16" fmla="*/ 3447669 h 4699949"/>
                  <a:gd name="connsiteX17" fmla="*/ 1396651 w 6891548"/>
                  <a:gd name="connsiteY17" fmla="*/ 3783425 h 4699949"/>
                  <a:gd name="connsiteX18" fmla="*/ 1507998 w 6891548"/>
                  <a:gd name="connsiteY18" fmla="*/ 4014502 h 4699949"/>
                  <a:gd name="connsiteX19" fmla="*/ 1678400 w 6891548"/>
                  <a:gd name="connsiteY19" fmla="*/ 4312634 h 4699949"/>
                  <a:gd name="connsiteX20" fmla="*/ 1838706 w 6891548"/>
                  <a:gd name="connsiteY20" fmla="*/ 4504182 h 4699949"/>
                  <a:gd name="connsiteX21" fmla="*/ 1996630 w 6891548"/>
                  <a:gd name="connsiteY21" fmla="*/ 4595146 h 4699949"/>
                  <a:gd name="connsiteX22" fmla="*/ 2235899 w 6891548"/>
                  <a:gd name="connsiteY22" fmla="*/ 4623912 h 4699949"/>
                  <a:gd name="connsiteX23" fmla="*/ 2463165 w 6891548"/>
                  <a:gd name="connsiteY23" fmla="*/ 4623912 h 4699949"/>
                  <a:gd name="connsiteX24" fmla="*/ 2761583 w 6891548"/>
                  <a:gd name="connsiteY24" fmla="*/ 4599528 h 4699949"/>
                  <a:gd name="connsiteX25" fmla="*/ 2889504 w 6891548"/>
                  <a:gd name="connsiteY25" fmla="*/ 4599528 h 4699949"/>
                  <a:gd name="connsiteX26" fmla="*/ 3145250 w 6891548"/>
                  <a:gd name="connsiteY26" fmla="*/ 4649534 h 4699949"/>
                  <a:gd name="connsiteX27" fmla="*/ 3479197 w 6891548"/>
                  <a:gd name="connsiteY27" fmla="*/ 4699826 h 4699949"/>
                  <a:gd name="connsiteX28" fmla="*/ 3786283 w 6891548"/>
                  <a:gd name="connsiteY28" fmla="*/ 4638008 h 4699949"/>
                  <a:gd name="connsiteX29" fmla="*/ 3991642 w 6891548"/>
                  <a:gd name="connsiteY29" fmla="*/ 4486371 h 4699949"/>
                  <a:gd name="connsiteX30" fmla="*/ 4207002 w 6891548"/>
                  <a:gd name="connsiteY30" fmla="*/ 4288917 h 4699949"/>
                  <a:gd name="connsiteX31" fmla="*/ 4420362 w 6891548"/>
                  <a:gd name="connsiteY31" fmla="*/ 4045553 h 4699949"/>
                  <a:gd name="connsiteX32" fmla="*/ 4629722 w 6891548"/>
                  <a:gd name="connsiteY32" fmla="*/ 3806190 h 4699949"/>
                  <a:gd name="connsiteX33" fmla="*/ 4943761 w 6891548"/>
                  <a:gd name="connsiteY33" fmla="*/ 3491960 h 4699949"/>
                  <a:gd name="connsiteX34" fmla="*/ 5080349 w 6891548"/>
                  <a:gd name="connsiteY34" fmla="*/ 3327368 h 4699949"/>
                  <a:gd name="connsiteX35" fmla="*/ 5327618 w 6891548"/>
                  <a:gd name="connsiteY35" fmla="*/ 3000185 h 4699949"/>
                  <a:gd name="connsiteX36" fmla="*/ 5489163 w 6891548"/>
                  <a:gd name="connsiteY36" fmla="*/ 2693003 h 4699949"/>
                  <a:gd name="connsiteX37" fmla="*/ 5606796 w 6891548"/>
                  <a:gd name="connsiteY37" fmla="*/ 2385822 h 4699949"/>
                  <a:gd name="connsiteX38" fmla="*/ 5776246 w 6891548"/>
                  <a:gd name="connsiteY38" fmla="*/ 2030730 h 4699949"/>
                  <a:gd name="connsiteX39" fmla="*/ 5976652 w 6891548"/>
                  <a:gd name="connsiteY39" fmla="*/ 1830229 h 4699949"/>
                  <a:gd name="connsiteX40" fmla="*/ 6196965 w 6891548"/>
                  <a:gd name="connsiteY40" fmla="*/ 1679639 h 4699949"/>
                  <a:gd name="connsiteX41" fmla="*/ 6456140 w 6891548"/>
                  <a:gd name="connsiteY41" fmla="*/ 1498092 h 4699949"/>
                  <a:gd name="connsiteX42" fmla="*/ 6663500 w 6891548"/>
                  <a:gd name="connsiteY42" fmla="*/ 1270635 h 4699949"/>
                  <a:gd name="connsiteX43" fmla="*/ 6842951 w 6891548"/>
                  <a:gd name="connsiteY43" fmla="*/ 947452 h 4699949"/>
                  <a:gd name="connsiteX44" fmla="*/ 6890766 w 6891548"/>
                  <a:gd name="connsiteY44" fmla="*/ 694087 h 4699949"/>
                  <a:gd name="connsiteX45" fmla="*/ 6866858 w 6891548"/>
                  <a:gd name="connsiteY45" fmla="*/ 492633 h 4699949"/>
                  <a:gd name="connsiteX46" fmla="*/ 6675406 w 6891548"/>
                  <a:gd name="connsiteY46" fmla="*/ 233267 h 4699949"/>
                  <a:gd name="connsiteX47" fmla="*/ 6422613 w 6891548"/>
                  <a:gd name="connsiteY47" fmla="*/ 0 h 46999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6891548" h="4699949">
                    <a:moveTo>
                      <a:pt x="0" y="2860739"/>
                    </a:moveTo>
                    <a:cubicBezTo>
                      <a:pt x="32861" y="2919603"/>
                      <a:pt x="133255" y="3102674"/>
                      <a:pt x="175451" y="3155252"/>
                    </a:cubicBezTo>
                    <a:cubicBezTo>
                      <a:pt x="221266" y="3212402"/>
                      <a:pt x="275939" y="3262598"/>
                      <a:pt x="341567" y="3294888"/>
                    </a:cubicBezTo>
                    <a:cubicBezTo>
                      <a:pt x="408432" y="3327845"/>
                      <a:pt x="483108" y="3340132"/>
                      <a:pt x="557594" y="3336417"/>
                    </a:cubicBezTo>
                    <a:cubicBezTo>
                      <a:pt x="626936" y="3332988"/>
                      <a:pt x="695420" y="3315653"/>
                      <a:pt x="753618" y="3278220"/>
                    </a:cubicBezTo>
                    <a:cubicBezTo>
                      <a:pt x="800957" y="3247739"/>
                      <a:pt x="839915" y="3204972"/>
                      <a:pt x="858298" y="3151918"/>
                    </a:cubicBezTo>
                    <a:cubicBezTo>
                      <a:pt x="885349" y="3073718"/>
                      <a:pt x="862203" y="2989803"/>
                      <a:pt x="846677" y="2907506"/>
                    </a:cubicBezTo>
                    <a:cubicBezTo>
                      <a:pt x="830485" y="2821591"/>
                      <a:pt x="822293" y="2734437"/>
                      <a:pt x="808482" y="2648141"/>
                    </a:cubicBezTo>
                    <a:cubicBezTo>
                      <a:pt x="801243" y="2603183"/>
                      <a:pt x="792671" y="2558415"/>
                      <a:pt x="785241" y="2513457"/>
                    </a:cubicBezTo>
                    <a:cubicBezTo>
                      <a:pt x="779431" y="2478405"/>
                      <a:pt x="774383" y="2442401"/>
                      <a:pt x="785241" y="2408682"/>
                    </a:cubicBezTo>
                    <a:cubicBezTo>
                      <a:pt x="802291" y="2355723"/>
                      <a:pt x="853631" y="2324576"/>
                      <a:pt x="908209" y="2310575"/>
                    </a:cubicBezTo>
                    <a:cubicBezTo>
                      <a:pt x="968502" y="2295144"/>
                      <a:pt x="1032129" y="2301050"/>
                      <a:pt x="1089279" y="2325529"/>
                    </a:cubicBezTo>
                    <a:cubicBezTo>
                      <a:pt x="1132523" y="2344007"/>
                      <a:pt x="1170718" y="2372678"/>
                      <a:pt x="1198912" y="2410301"/>
                    </a:cubicBezTo>
                    <a:cubicBezTo>
                      <a:pt x="1247299" y="2474690"/>
                      <a:pt x="1260443" y="2557558"/>
                      <a:pt x="1252061" y="2638044"/>
                    </a:cubicBezTo>
                    <a:cubicBezTo>
                      <a:pt x="1240060" y="2753487"/>
                      <a:pt x="1184148" y="2858357"/>
                      <a:pt x="1147382" y="2968847"/>
                    </a:cubicBezTo>
                    <a:cubicBezTo>
                      <a:pt x="1122998" y="3041999"/>
                      <a:pt x="1106900" y="3118485"/>
                      <a:pt x="1115854" y="3194971"/>
                    </a:cubicBezTo>
                    <a:cubicBezTo>
                      <a:pt x="1126426" y="3285649"/>
                      <a:pt x="1171099" y="3367469"/>
                      <a:pt x="1215580" y="3447669"/>
                    </a:cubicBezTo>
                    <a:cubicBezTo>
                      <a:pt x="1277207" y="3558921"/>
                      <a:pt x="1340072" y="3669602"/>
                      <a:pt x="1396651" y="3783425"/>
                    </a:cubicBezTo>
                    <a:cubicBezTo>
                      <a:pt x="1434751" y="3860006"/>
                      <a:pt x="1469993" y="3937921"/>
                      <a:pt x="1507998" y="4014502"/>
                    </a:cubicBezTo>
                    <a:cubicBezTo>
                      <a:pt x="1558957" y="4117086"/>
                      <a:pt x="1614964" y="4217194"/>
                      <a:pt x="1678400" y="4312634"/>
                    </a:cubicBezTo>
                    <a:cubicBezTo>
                      <a:pt x="1724692" y="4382357"/>
                      <a:pt x="1775079" y="4449890"/>
                      <a:pt x="1838706" y="4504182"/>
                    </a:cubicBezTo>
                    <a:cubicBezTo>
                      <a:pt x="1885379" y="4543997"/>
                      <a:pt x="1938338" y="4576001"/>
                      <a:pt x="1996630" y="4595146"/>
                    </a:cubicBezTo>
                    <a:cubicBezTo>
                      <a:pt x="2073307" y="4620387"/>
                      <a:pt x="2155031" y="4622006"/>
                      <a:pt x="2235899" y="4623912"/>
                    </a:cubicBezTo>
                    <a:cubicBezTo>
                      <a:pt x="2311718" y="4625626"/>
                      <a:pt x="2387536" y="4627531"/>
                      <a:pt x="2463165" y="4623912"/>
                    </a:cubicBezTo>
                    <a:cubicBezTo>
                      <a:pt x="2562892" y="4619149"/>
                      <a:pt x="2661857" y="4605147"/>
                      <a:pt x="2761583" y="4599528"/>
                    </a:cubicBezTo>
                    <a:cubicBezTo>
                      <a:pt x="2804160" y="4597146"/>
                      <a:pt x="2846927" y="4596289"/>
                      <a:pt x="2889504" y="4599528"/>
                    </a:cubicBezTo>
                    <a:cubicBezTo>
                      <a:pt x="2976277" y="4606100"/>
                      <a:pt x="3060573" y="4629246"/>
                      <a:pt x="3145250" y="4649534"/>
                    </a:cubicBezTo>
                    <a:cubicBezTo>
                      <a:pt x="3255074" y="4675918"/>
                      <a:pt x="3366326" y="4698016"/>
                      <a:pt x="3479197" y="4699826"/>
                    </a:cubicBezTo>
                    <a:cubicBezTo>
                      <a:pt x="3585210" y="4701540"/>
                      <a:pt x="3691700" y="4685633"/>
                      <a:pt x="3786283" y="4638008"/>
                    </a:cubicBezTo>
                    <a:cubicBezTo>
                      <a:pt x="3862578" y="4599623"/>
                      <a:pt x="3927253" y="4542758"/>
                      <a:pt x="3991642" y="4486371"/>
                    </a:cubicBezTo>
                    <a:cubicBezTo>
                      <a:pt x="4064984" y="4422172"/>
                      <a:pt x="4138708" y="4358355"/>
                      <a:pt x="4207002" y="4288917"/>
                    </a:cubicBezTo>
                    <a:cubicBezTo>
                      <a:pt x="4282631" y="4211955"/>
                      <a:pt x="4351401" y="4128611"/>
                      <a:pt x="4420362" y="4045553"/>
                    </a:cubicBezTo>
                    <a:cubicBezTo>
                      <a:pt x="4488085" y="3964020"/>
                      <a:pt x="4556379" y="3882676"/>
                      <a:pt x="4629722" y="3806190"/>
                    </a:cubicBezTo>
                    <a:cubicBezTo>
                      <a:pt x="4732211" y="3699224"/>
                      <a:pt x="4844796" y="3602260"/>
                      <a:pt x="4943761" y="3491960"/>
                    </a:cubicBezTo>
                    <a:cubicBezTo>
                      <a:pt x="4991386" y="3438906"/>
                      <a:pt x="5035677" y="3382995"/>
                      <a:pt x="5080349" y="3327368"/>
                    </a:cubicBezTo>
                    <a:cubicBezTo>
                      <a:pt x="5165980" y="3220688"/>
                      <a:pt x="5253419" y="3115151"/>
                      <a:pt x="5327618" y="3000185"/>
                    </a:cubicBezTo>
                    <a:cubicBezTo>
                      <a:pt x="5390483" y="2902839"/>
                      <a:pt x="5443442" y="2799493"/>
                      <a:pt x="5489163" y="2693003"/>
                    </a:cubicBezTo>
                    <a:cubicBezTo>
                      <a:pt x="5532406" y="2592229"/>
                      <a:pt x="5569077" y="2488787"/>
                      <a:pt x="5606796" y="2385822"/>
                    </a:cubicBezTo>
                    <a:cubicBezTo>
                      <a:pt x="5652135" y="2261902"/>
                      <a:pt x="5699093" y="2137410"/>
                      <a:pt x="5776246" y="2030730"/>
                    </a:cubicBezTo>
                    <a:cubicBezTo>
                      <a:pt x="5831872" y="1953768"/>
                      <a:pt x="5901500" y="1888427"/>
                      <a:pt x="5976652" y="1830229"/>
                    </a:cubicBezTo>
                    <a:cubicBezTo>
                      <a:pt x="6047042" y="1775746"/>
                      <a:pt x="6121813" y="1727359"/>
                      <a:pt x="6196965" y="1679639"/>
                    </a:cubicBezTo>
                    <a:cubicBezTo>
                      <a:pt x="6286119" y="1622965"/>
                      <a:pt x="6375940" y="1566767"/>
                      <a:pt x="6456140" y="1498092"/>
                    </a:cubicBezTo>
                    <a:cubicBezTo>
                      <a:pt x="6534341" y="1431227"/>
                      <a:pt x="6602063" y="1353217"/>
                      <a:pt x="6663500" y="1270635"/>
                    </a:cubicBezTo>
                    <a:cubicBezTo>
                      <a:pt x="6737509" y="1171194"/>
                      <a:pt x="6802374" y="1064514"/>
                      <a:pt x="6842951" y="947452"/>
                    </a:cubicBezTo>
                    <a:cubicBezTo>
                      <a:pt x="6871240" y="865823"/>
                      <a:pt x="6887051" y="780383"/>
                      <a:pt x="6890766" y="694087"/>
                    </a:cubicBezTo>
                    <a:cubicBezTo>
                      <a:pt x="6893719" y="625888"/>
                      <a:pt x="6888861" y="557117"/>
                      <a:pt x="6866858" y="492633"/>
                    </a:cubicBezTo>
                    <a:cubicBezTo>
                      <a:pt x="6831616" y="389573"/>
                      <a:pt x="6755511" y="307848"/>
                      <a:pt x="6675406" y="233267"/>
                    </a:cubicBezTo>
                    <a:cubicBezTo>
                      <a:pt x="6607588" y="170402"/>
                      <a:pt x="6496336" y="56007"/>
                      <a:pt x="6422613" y="0"/>
                    </a:cubicBezTo>
                  </a:path>
                </a:pathLst>
              </a:custGeom>
              <a:noFill/>
              <a:ln w="9525" cap="rnd">
                <a:solidFill>
                  <a:schemeClr val="accent2">
                    <a:alpha val="35000"/>
                  </a:schemeClr>
                </a:solidFill>
                <a:prstDash val="lgDash"/>
                <a:round/>
              </a:ln>
            </p:spPr>
            <p:txBody>
              <a:bodyPr rtlCol="0" anchor="ctr"/>
              <a:lstStyle/>
              <a:p>
                <a:endParaRPr lang="en-US"/>
              </a:p>
            </p:txBody>
          </p:sp>
          <p:sp>
            <p:nvSpPr>
              <p:cNvPr id="567" name="Freeform: Shape 566">
                <a:extLst>
                  <a:ext uri="{FF2B5EF4-FFF2-40B4-BE49-F238E27FC236}">
                    <a16:creationId xmlns:a16="http://schemas.microsoft.com/office/drawing/2014/main" id="{9CC44302-CB8C-48E2-B1CD-BA4D30DA63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568" name="Freeform: Shape 567">
                <a:extLst>
                  <a:ext uri="{FF2B5EF4-FFF2-40B4-BE49-F238E27FC236}">
                    <a16:creationId xmlns:a16="http://schemas.microsoft.com/office/drawing/2014/main" id="{0EAC85F3-ABB7-4AE5-A19F-69B28F09AF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9439"/>
                <a:ext cx="8755533" cy="5998603"/>
              </a:xfrm>
              <a:custGeom>
                <a:avLst/>
                <a:gdLst>
                  <a:gd name="connsiteX0" fmla="*/ 6072569 w 6649344"/>
                  <a:gd name="connsiteY0" fmla="*/ 0 h 4555608"/>
                  <a:gd name="connsiteX1" fmla="*/ 6201347 w 6649344"/>
                  <a:gd name="connsiteY1" fmla="*/ 218218 h 4555608"/>
                  <a:gd name="connsiteX2" fmla="*/ 6519101 w 6649344"/>
                  <a:gd name="connsiteY2" fmla="*/ 492919 h 4555608"/>
                  <a:gd name="connsiteX3" fmla="*/ 6648260 w 6649344"/>
                  <a:gd name="connsiteY3" fmla="*/ 789718 h 4555608"/>
                  <a:gd name="connsiteX4" fmla="*/ 6574060 w 6649344"/>
                  <a:gd name="connsiteY4" fmla="*/ 1096137 h 4555608"/>
                  <a:gd name="connsiteX5" fmla="*/ 6385084 w 6649344"/>
                  <a:gd name="connsiteY5" fmla="*/ 1349883 h 4555608"/>
                  <a:gd name="connsiteX6" fmla="*/ 6126671 w 6649344"/>
                  <a:gd name="connsiteY6" fmla="*/ 1515047 h 4555608"/>
                  <a:gd name="connsiteX7" fmla="*/ 5851493 w 6649344"/>
                  <a:gd name="connsiteY7" fmla="*/ 1632299 h 4555608"/>
                  <a:gd name="connsiteX8" fmla="*/ 5679187 w 6649344"/>
                  <a:gd name="connsiteY8" fmla="*/ 1759172 h 4555608"/>
                  <a:gd name="connsiteX9" fmla="*/ 5564314 w 6649344"/>
                  <a:gd name="connsiteY9" fmla="*/ 1962626 h 4555608"/>
                  <a:gd name="connsiteX10" fmla="*/ 5470970 w 6649344"/>
                  <a:gd name="connsiteY10" fmla="*/ 2245138 h 4555608"/>
                  <a:gd name="connsiteX11" fmla="*/ 5406390 w 6649344"/>
                  <a:gd name="connsiteY11" fmla="*/ 2467737 h 4555608"/>
                  <a:gd name="connsiteX12" fmla="*/ 5327428 w 6649344"/>
                  <a:gd name="connsiteY12" fmla="*/ 2723864 h 4555608"/>
                  <a:gd name="connsiteX13" fmla="*/ 5198269 w 6649344"/>
                  <a:gd name="connsiteY13" fmla="*/ 2970467 h 4555608"/>
                  <a:gd name="connsiteX14" fmla="*/ 5085779 w 6649344"/>
                  <a:gd name="connsiteY14" fmla="*/ 3147632 h 4555608"/>
                  <a:gd name="connsiteX15" fmla="*/ 4839367 w 6649344"/>
                  <a:gd name="connsiteY15" fmla="*/ 3461195 h 4555608"/>
                  <a:gd name="connsiteX16" fmla="*/ 4639628 w 6649344"/>
                  <a:gd name="connsiteY16" fmla="*/ 3661125 h 4555608"/>
                  <a:gd name="connsiteX17" fmla="*/ 4467320 w 6649344"/>
                  <a:gd name="connsiteY17" fmla="*/ 3833432 h 4555608"/>
                  <a:gd name="connsiteX18" fmla="*/ 4292632 w 6649344"/>
                  <a:gd name="connsiteY18" fmla="*/ 4008215 h 4555608"/>
                  <a:gd name="connsiteX19" fmla="*/ 3976783 w 6649344"/>
                  <a:gd name="connsiteY19" fmla="*/ 4324160 h 4555608"/>
                  <a:gd name="connsiteX20" fmla="*/ 3793712 w 6649344"/>
                  <a:gd name="connsiteY20" fmla="*/ 4478560 h 4555608"/>
                  <a:gd name="connsiteX21" fmla="*/ 3509010 w 6649344"/>
                  <a:gd name="connsiteY21" fmla="*/ 4555141 h 4555608"/>
                  <a:gd name="connsiteX22" fmla="*/ 2982659 w 6649344"/>
                  <a:gd name="connsiteY22" fmla="*/ 4488085 h 4555608"/>
                  <a:gd name="connsiteX23" fmla="*/ 2420398 w 6649344"/>
                  <a:gd name="connsiteY23" fmla="*/ 4488085 h 4555608"/>
                  <a:gd name="connsiteX24" fmla="*/ 2176939 w 6649344"/>
                  <a:gd name="connsiteY24" fmla="*/ 4463034 h 4555608"/>
                  <a:gd name="connsiteX25" fmla="*/ 1810607 w 6649344"/>
                  <a:gd name="connsiteY25" fmla="*/ 4272629 h 4555608"/>
                  <a:gd name="connsiteX26" fmla="*/ 1615345 w 6649344"/>
                  <a:gd name="connsiteY26" fmla="*/ 3953733 h 4555608"/>
                  <a:gd name="connsiteX27" fmla="*/ 1455801 w 6649344"/>
                  <a:gd name="connsiteY27" fmla="*/ 3613309 h 4555608"/>
                  <a:gd name="connsiteX28" fmla="*/ 1362742 w 6649344"/>
                  <a:gd name="connsiteY28" fmla="*/ 3309080 h 4555608"/>
                  <a:gd name="connsiteX29" fmla="*/ 1429226 w 6649344"/>
                  <a:gd name="connsiteY29" fmla="*/ 2865215 h 4555608"/>
                  <a:gd name="connsiteX30" fmla="*/ 1493996 w 6649344"/>
                  <a:gd name="connsiteY30" fmla="*/ 2444591 h 4555608"/>
                  <a:gd name="connsiteX31" fmla="*/ 1379315 w 6649344"/>
                  <a:gd name="connsiteY31" fmla="*/ 2240090 h 4555608"/>
                  <a:gd name="connsiteX32" fmla="*/ 1243108 w 6649344"/>
                  <a:gd name="connsiteY32" fmla="*/ 2156936 h 4555608"/>
                  <a:gd name="connsiteX33" fmla="*/ 929069 w 6649344"/>
                  <a:gd name="connsiteY33" fmla="*/ 2075498 h 4555608"/>
                  <a:gd name="connsiteX34" fmla="*/ 736282 w 6649344"/>
                  <a:gd name="connsiteY34" fmla="*/ 2120360 h 4555608"/>
                  <a:gd name="connsiteX35" fmla="*/ 443865 w 6649344"/>
                  <a:gd name="connsiteY35" fmla="*/ 2266664 h 4555608"/>
                  <a:gd name="connsiteX36" fmla="*/ 0 w 6649344"/>
                  <a:gd name="connsiteY36" fmla="*/ 2592229 h 45556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649344" h="4555608">
                    <a:moveTo>
                      <a:pt x="6072569" y="0"/>
                    </a:moveTo>
                    <a:cubicBezTo>
                      <a:pt x="6092857" y="34576"/>
                      <a:pt x="6094000" y="127349"/>
                      <a:pt x="6201347" y="218218"/>
                    </a:cubicBezTo>
                    <a:cubicBezTo>
                      <a:pt x="6308789" y="309086"/>
                      <a:pt x="6430518" y="383858"/>
                      <a:pt x="6519101" y="492919"/>
                    </a:cubicBezTo>
                    <a:cubicBezTo>
                      <a:pt x="6588919" y="578834"/>
                      <a:pt x="6640449" y="679704"/>
                      <a:pt x="6648260" y="789718"/>
                    </a:cubicBezTo>
                    <a:cubicBezTo>
                      <a:pt x="6655880" y="896303"/>
                      <a:pt x="6622542" y="1000411"/>
                      <a:pt x="6574060" y="1096137"/>
                    </a:cubicBezTo>
                    <a:cubicBezTo>
                      <a:pt x="6526054" y="1191101"/>
                      <a:pt x="6463570" y="1278160"/>
                      <a:pt x="6385084" y="1349883"/>
                    </a:cubicBezTo>
                    <a:cubicBezTo>
                      <a:pt x="6309170" y="1419225"/>
                      <a:pt x="6220397" y="1472660"/>
                      <a:pt x="6126671" y="1515047"/>
                    </a:cubicBezTo>
                    <a:cubicBezTo>
                      <a:pt x="6035707" y="1556194"/>
                      <a:pt x="5940362" y="1586960"/>
                      <a:pt x="5851493" y="1632299"/>
                    </a:cubicBezTo>
                    <a:cubicBezTo>
                      <a:pt x="5787390" y="1665065"/>
                      <a:pt x="5726906" y="1705356"/>
                      <a:pt x="5679187" y="1759172"/>
                    </a:cubicBezTo>
                    <a:cubicBezTo>
                      <a:pt x="5627180" y="1817846"/>
                      <a:pt x="5593176" y="1889569"/>
                      <a:pt x="5564314" y="1962626"/>
                    </a:cubicBezTo>
                    <a:cubicBezTo>
                      <a:pt x="5527834" y="2054923"/>
                      <a:pt x="5499354" y="2149983"/>
                      <a:pt x="5470970" y="2245138"/>
                    </a:cubicBezTo>
                    <a:cubicBezTo>
                      <a:pt x="5448872" y="2319147"/>
                      <a:pt x="5426869" y="2393252"/>
                      <a:pt x="5406390" y="2467737"/>
                    </a:cubicBezTo>
                    <a:cubicBezTo>
                      <a:pt x="5382673" y="2553938"/>
                      <a:pt x="5360765" y="2640902"/>
                      <a:pt x="5327428" y="2723864"/>
                    </a:cubicBezTo>
                    <a:cubicBezTo>
                      <a:pt x="5292757" y="2810066"/>
                      <a:pt x="5246275" y="2890838"/>
                      <a:pt x="5198269" y="2970467"/>
                    </a:cubicBezTo>
                    <a:cubicBezTo>
                      <a:pt x="5162074" y="3030379"/>
                      <a:pt x="5124927" y="3089625"/>
                      <a:pt x="5085779" y="3147632"/>
                    </a:cubicBezTo>
                    <a:cubicBezTo>
                      <a:pt x="5011293" y="3258026"/>
                      <a:pt x="4929854" y="3363659"/>
                      <a:pt x="4839367" y="3461195"/>
                    </a:cubicBezTo>
                    <a:cubicBezTo>
                      <a:pt x="4775264" y="3530251"/>
                      <a:pt x="4706779" y="3595021"/>
                      <a:pt x="4639628" y="3661125"/>
                    </a:cubicBezTo>
                    <a:cubicBezTo>
                      <a:pt x="4581620" y="3717989"/>
                      <a:pt x="4524661" y="3775901"/>
                      <a:pt x="4467320" y="3833432"/>
                    </a:cubicBezTo>
                    <a:cubicBezTo>
                      <a:pt x="4409218" y="3891820"/>
                      <a:pt x="4350925" y="3949922"/>
                      <a:pt x="4292632" y="4008215"/>
                    </a:cubicBezTo>
                    <a:cubicBezTo>
                      <a:pt x="4187285" y="4113467"/>
                      <a:pt x="4082129" y="4218909"/>
                      <a:pt x="3976783" y="4324160"/>
                    </a:cubicBezTo>
                    <a:cubicBezTo>
                      <a:pt x="3920014" y="4380929"/>
                      <a:pt x="3862673" y="4437793"/>
                      <a:pt x="3793712" y="4478560"/>
                    </a:cubicBezTo>
                    <a:cubicBezTo>
                      <a:pt x="3707797" y="4529328"/>
                      <a:pt x="3608832" y="4551712"/>
                      <a:pt x="3509010" y="4555141"/>
                    </a:cubicBezTo>
                    <a:cubicBezTo>
                      <a:pt x="3331845" y="4561237"/>
                      <a:pt x="3159347" y="4506087"/>
                      <a:pt x="2982659" y="4488085"/>
                    </a:cubicBezTo>
                    <a:cubicBezTo>
                      <a:pt x="2796064" y="4469130"/>
                      <a:pt x="2608135" y="4491323"/>
                      <a:pt x="2420398" y="4488085"/>
                    </a:cubicBezTo>
                    <a:cubicBezTo>
                      <a:pt x="2338673" y="4486656"/>
                      <a:pt x="2256949" y="4480084"/>
                      <a:pt x="2176939" y="4463034"/>
                    </a:cubicBezTo>
                    <a:cubicBezTo>
                      <a:pt x="2039207" y="4433697"/>
                      <a:pt x="1908429" y="4373499"/>
                      <a:pt x="1810607" y="4272629"/>
                    </a:cubicBezTo>
                    <a:cubicBezTo>
                      <a:pt x="1723358" y="4182618"/>
                      <a:pt x="1669637" y="4067175"/>
                      <a:pt x="1615345" y="3953733"/>
                    </a:cubicBezTo>
                    <a:cubicBezTo>
                      <a:pt x="1561243" y="3840671"/>
                      <a:pt x="1505807" y="3728180"/>
                      <a:pt x="1455801" y="3613309"/>
                    </a:cubicBezTo>
                    <a:cubicBezTo>
                      <a:pt x="1413129" y="3515392"/>
                      <a:pt x="1374553" y="3414998"/>
                      <a:pt x="1362742" y="3309080"/>
                    </a:cubicBezTo>
                    <a:cubicBezTo>
                      <a:pt x="1346073" y="3158966"/>
                      <a:pt x="1384649" y="3010091"/>
                      <a:pt x="1429226" y="2865215"/>
                    </a:cubicBezTo>
                    <a:cubicBezTo>
                      <a:pt x="1471898" y="2726627"/>
                      <a:pt x="1522190" y="2585657"/>
                      <a:pt x="1493996" y="2444591"/>
                    </a:cubicBezTo>
                    <a:cubicBezTo>
                      <a:pt x="1478280" y="2365915"/>
                      <a:pt x="1439513" y="2293144"/>
                      <a:pt x="1379315" y="2240090"/>
                    </a:cubicBezTo>
                    <a:cubicBezTo>
                      <a:pt x="1339215" y="2204752"/>
                      <a:pt x="1291495" y="2179796"/>
                      <a:pt x="1243108" y="2156936"/>
                    </a:cubicBezTo>
                    <a:cubicBezTo>
                      <a:pt x="1143476" y="2110073"/>
                      <a:pt x="1038511" y="2069973"/>
                      <a:pt x="929069" y="2075498"/>
                    </a:cubicBezTo>
                    <a:cubicBezTo>
                      <a:pt x="862870" y="2078831"/>
                      <a:pt x="799052" y="2098643"/>
                      <a:pt x="736282" y="2120360"/>
                    </a:cubicBezTo>
                    <a:cubicBezTo>
                      <a:pt x="632365" y="2156365"/>
                      <a:pt x="492633" y="2168366"/>
                      <a:pt x="443865" y="2266664"/>
                    </a:cubicBezTo>
                    <a:cubicBezTo>
                      <a:pt x="229648" y="2699480"/>
                      <a:pt x="8858" y="2576036"/>
                      <a:pt x="0" y="2592229"/>
                    </a:cubicBezTo>
                  </a:path>
                </a:pathLst>
              </a:custGeom>
              <a:noFill/>
              <a:ln w="9525" cap="rnd">
                <a:solidFill>
                  <a:schemeClr val="accent2">
                    <a:alpha val="35000"/>
                  </a:schemeClr>
                </a:solidFill>
                <a:prstDash val="lgDash"/>
                <a:round/>
              </a:ln>
            </p:spPr>
            <p:txBody>
              <a:bodyPr rtlCol="0" anchor="ctr"/>
              <a:lstStyle/>
              <a:p>
                <a:endParaRPr lang="en-US"/>
              </a:p>
            </p:txBody>
          </p:sp>
          <p:sp>
            <p:nvSpPr>
              <p:cNvPr id="569" name="Freeform: Shape 568">
                <a:extLst>
                  <a:ext uri="{FF2B5EF4-FFF2-40B4-BE49-F238E27FC236}">
                    <a16:creationId xmlns:a16="http://schemas.microsoft.com/office/drawing/2014/main" id="{DD6442C7-EA96-48F7-8E52-15B32EDD6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2542"/>
                <a:ext cx="8335554" cy="5823102"/>
              </a:xfrm>
              <a:custGeom>
                <a:avLst/>
                <a:gdLst>
                  <a:gd name="connsiteX0" fmla="*/ 0 w 6330393"/>
                  <a:gd name="connsiteY0" fmla="*/ 2249519 h 4422324"/>
                  <a:gd name="connsiteX1" fmla="*/ 653129 w 6330393"/>
                  <a:gd name="connsiteY1" fmla="*/ 1966532 h 4422324"/>
                  <a:gd name="connsiteX2" fmla="*/ 972122 w 6330393"/>
                  <a:gd name="connsiteY2" fmla="*/ 1926622 h 4422324"/>
                  <a:gd name="connsiteX3" fmla="*/ 1340168 w 6330393"/>
                  <a:gd name="connsiteY3" fmla="*/ 2041398 h 4422324"/>
                  <a:gd name="connsiteX4" fmla="*/ 1572768 w 6330393"/>
                  <a:gd name="connsiteY4" fmla="*/ 2147697 h 4422324"/>
                  <a:gd name="connsiteX5" fmla="*/ 1747647 w 6330393"/>
                  <a:gd name="connsiteY5" fmla="*/ 2370677 h 4422324"/>
                  <a:gd name="connsiteX6" fmla="*/ 1718596 w 6330393"/>
                  <a:gd name="connsiteY6" fmla="*/ 2632043 h 4422324"/>
                  <a:gd name="connsiteX7" fmla="*/ 1575054 w 6330393"/>
                  <a:gd name="connsiteY7" fmla="*/ 2947988 h 4422324"/>
                  <a:gd name="connsiteX8" fmla="*/ 1543431 w 6330393"/>
                  <a:gd name="connsiteY8" fmla="*/ 3462147 h 4422324"/>
                  <a:gd name="connsiteX9" fmla="*/ 1666875 w 6330393"/>
                  <a:gd name="connsiteY9" fmla="*/ 3792474 h 4422324"/>
                  <a:gd name="connsiteX10" fmla="*/ 1801844 w 6330393"/>
                  <a:gd name="connsiteY10" fmla="*/ 4048125 h 4422324"/>
                  <a:gd name="connsiteX11" fmla="*/ 2011490 w 6330393"/>
                  <a:gd name="connsiteY11" fmla="*/ 4257866 h 4422324"/>
                  <a:gd name="connsiteX12" fmla="*/ 2383727 w 6330393"/>
                  <a:gd name="connsiteY12" fmla="*/ 4353687 h 4422324"/>
                  <a:gd name="connsiteX13" fmla="*/ 2745105 w 6330393"/>
                  <a:gd name="connsiteY13" fmla="*/ 4353687 h 4422324"/>
                  <a:gd name="connsiteX14" fmla="*/ 3001232 w 6330393"/>
                  <a:gd name="connsiteY14" fmla="*/ 4368927 h 4422324"/>
                  <a:gd name="connsiteX15" fmla="*/ 3316891 w 6330393"/>
                  <a:gd name="connsiteY15" fmla="*/ 4402170 h 4422324"/>
                  <a:gd name="connsiteX16" fmla="*/ 3578543 w 6330393"/>
                  <a:gd name="connsiteY16" fmla="*/ 4413218 h 4422324"/>
                  <a:gd name="connsiteX17" fmla="*/ 3746087 w 6330393"/>
                  <a:gd name="connsiteY17" fmla="*/ 4330065 h 4422324"/>
                  <a:gd name="connsiteX18" fmla="*/ 3986689 w 6330393"/>
                  <a:gd name="connsiteY18" fmla="*/ 4147280 h 4422324"/>
                  <a:gd name="connsiteX19" fmla="*/ 4469987 w 6330393"/>
                  <a:gd name="connsiteY19" fmla="*/ 3682841 h 4422324"/>
                  <a:gd name="connsiteX20" fmla="*/ 4742784 w 6330393"/>
                  <a:gd name="connsiteY20" fmla="*/ 3409950 h 4422324"/>
                  <a:gd name="connsiteX21" fmla="*/ 5029867 w 6330393"/>
                  <a:gd name="connsiteY21" fmla="*/ 3058097 h 4422324"/>
                  <a:gd name="connsiteX22" fmla="*/ 5211699 w 6330393"/>
                  <a:gd name="connsiteY22" fmla="*/ 2675096 h 4422324"/>
                  <a:gd name="connsiteX23" fmla="*/ 5326571 w 6330393"/>
                  <a:gd name="connsiteY23" fmla="*/ 2136458 h 4422324"/>
                  <a:gd name="connsiteX24" fmla="*/ 5407914 w 6330393"/>
                  <a:gd name="connsiteY24" fmla="*/ 1772603 h 4422324"/>
                  <a:gd name="connsiteX25" fmla="*/ 5517928 w 6330393"/>
                  <a:gd name="connsiteY25" fmla="*/ 1456658 h 4422324"/>
                  <a:gd name="connsiteX26" fmla="*/ 5649563 w 6330393"/>
                  <a:gd name="connsiteY26" fmla="*/ 1325023 h 4422324"/>
                  <a:gd name="connsiteX27" fmla="*/ 5963031 w 6330393"/>
                  <a:gd name="connsiteY27" fmla="*/ 1289114 h 4422324"/>
                  <a:gd name="connsiteX28" fmla="*/ 6185535 w 6330393"/>
                  <a:gd name="connsiteY28" fmla="*/ 1217295 h 4422324"/>
                  <a:gd name="connsiteX29" fmla="*/ 6326696 w 6330393"/>
                  <a:gd name="connsiteY29" fmla="*/ 992315 h 4422324"/>
                  <a:gd name="connsiteX30" fmla="*/ 6305169 w 6330393"/>
                  <a:gd name="connsiteY30" fmla="*/ 824770 h 4422324"/>
                  <a:gd name="connsiteX31" fmla="*/ 6156865 w 6330393"/>
                  <a:gd name="connsiteY31" fmla="*/ 654844 h 4422324"/>
                  <a:gd name="connsiteX32" fmla="*/ 5908072 w 6330393"/>
                  <a:gd name="connsiteY32" fmla="*/ 506444 h 4422324"/>
                  <a:gd name="connsiteX33" fmla="*/ 5606605 w 6330393"/>
                  <a:gd name="connsiteY33" fmla="*/ 353282 h 4422324"/>
                  <a:gd name="connsiteX34" fmla="*/ 5506117 w 6330393"/>
                  <a:gd name="connsiteY34" fmla="*/ 164211 h 4422324"/>
                  <a:gd name="connsiteX35" fmla="*/ 5598890 w 6330393"/>
                  <a:gd name="connsiteY35" fmla="*/ 0 h 4422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6330393" h="4422324">
                    <a:moveTo>
                      <a:pt x="0" y="2249519"/>
                    </a:moveTo>
                    <a:cubicBezTo>
                      <a:pt x="166592" y="2158746"/>
                      <a:pt x="472059" y="2022443"/>
                      <a:pt x="653129" y="1966532"/>
                    </a:cubicBezTo>
                    <a:cubicBezTo>
                      <a:pt x="756761" y="1934528"/>
                      <a:pt x="864489" y="1915573"/>
                      <a:pt x="972122" y="1926622"/>
                    </a:cubicBezTo>
                    <a:cubicBezTo>
                      <a:pt x="1100423" y="1939766"/>
                      <a:pt x="1219581" y="1994630"/>
                      <a:pt x="1340168" y="2041398"/>
                    </a:cubicBezTo>
                    <a:cubicBezTo>
                      <a:pt x="1419987" y="2072354"/>
                      <a:pt x="1501140" y="2101025"/>
                      <a:pt x="1572768" y="2147697"/>
                    </a:cubicBezTo>
                    <a:cubicBezTo>
                      <a:pt x="1654874" y="2201132"/>
                      <a:pt x="1723454" y="2276285"/>
                      <a:pt x="1747647" y="2370677"/>
                    </a:cubicBezTo>
                    <a:cubicBezTo>
                      <a:pt x="1769840" y="2457545"/>
                      <a:pt x="1750981" y="2547842"/>
                      <a:pt x="1718596" y="2632043"/>
                    </a:cubicBezTo>
                    <a:cubicBezTo>
                      <a:pt x="1676876" y="2740152"/>
                      <a:pt x="1615345" y="2839403"/>
                      <a:pt x="1575054" y="2947988"/>
                    </a:cubicBezTo>
                    <a:cubicBezTo>
                      <a:pt x="1514094" y="3112199"/>
                      <a:pt x="1505141" y="3291269"/>
                      <a:pt x="1543431" y="3462147"/>
                    </a:cubicBezTo>
                    <a:cubicBezTo>
                      <a:pt x="1569244" y="3577114"/>
                      <a:pt x="1617536" y="3685318"/>
                      <a:pt x="1666875" y="3792474"/>
                    </a:cubicBezTo>
                    <a:cubicBezTo>
                      <a:pt x="1707261" y="3880199"/>
                      <a:pt x="1748600" y="3967734"/>
                      <a:pt x="1801844" y="4048125"/>
                    </a:cubicBezTo>
                    <a:cubicBezTo>
                      <a:pt x="1857185" y="4131659"/>
                      <a:pt x="1925669" y="4206431"/>
                      <a:pt x="2011490" y="4257866"/>
                    </a:cubicBezTo>
                    <a:cubicBezTo>
                      <a:pt x="2122837" y="4324636"/>
                      <a:pt x="2253615" y="4347020"/>
                      <a:pt x="2383727" y="4353687"/>
                    </a:cubicBezTo>
                    <a:cubicBezTo>
                      <a:pt x="2504027" y="4359879"/>
                      <a:pt x="2624614" y="4351973"/>
                      <a:pt x="2745105" y="4353687"/>
                    </a:cubicBezTo>
                    <a:cubicBezTo>
                      <a:pt x="2830640" y="4354925"/>
                      <a:pt x="2915984" y="4361688"/>
                      <a:pt x="3001232" y="4368927"/>
                    </a:cubicBezTo>
                    <a:cubicBezTo>
                      <a:pt x="3106674" y="4377881"/>
                      <a:pt x="3212211" y="4386739"/>
                      <a:pt x="3316891" y="4402170"/>
                    </a:cubicBezTo>
                    <a:cubicBezTo>
                      <a:pt x="3404426" y="4415028"/>
                      <a:pt x="3493008" y="4433697"/>
                      <a:pt x="3578543" y="4413218"/>
                    </a:cubicBezTo>
                    <a:cubicBezTo>
                      <a:pt x="3639598" y="4398645"/>
                      <a:pt x="3693890" y="4365403"/>
                      <a:pt x="3746087" y="4330065"/>
                    </a:cubicBezTo>
                    <a:cubicBezTo>
                      <a:pt x="3829622" y="4273677"/>
                      <a:pt x="3909727" y="4212431"/>
                      <a:pt x="3986689" y="4147280"/>
                    </a:cubicBezTo>
                    <a:cubicBezTo>
                      <a:pt x="4157282" y="4002881"/>
                      <a:pt x="4311206" y="3840290"/>
                      <a:pt x="4469987" y="3682841"/>
                    </a:cubicBezTo>
                    <a:cubicBezTo>
                      <a:pt x="4561332" y="3592259"/>
                      <a:pt x="4653915" y="3503009"/>
                      <a:pt x="4742784" y="3409950"/>
                    </a:cubicBezTo>
                    <a:cubicBezTo>
                      <a:pt x="4847558" y="3300222"/>
                      <a:pt x="4947190" y="3185255"/>
                      <a:pt x="5029867" y="3058097"/>
                    </a:cubicBezTo>
                    <a:cubicBezTo>
                      <a:pt x="5107305" y="2939129"/>
                      <a:pt x="5168646" y="2810351"/>
                      <a:pt x="5211699" y="2675096"/>
                    </a:cubicBezTo>
                    <a:cubicBezTo>
                      <a:pt x="5267516" y="2500027"/>
                      <a:pt x="5292186" y="2317147"/>
                      <a:pt x="5326571" y="2136458"/>
                    </a:cubicBezTo>
                    <a:cubicBezTo>
                      <a:pt x="5349812" y="2014347"/>
                      <a:pt x="5378672" y="1893380"/>
                      <a:pt x="5407914" y="1772603"/>
                    </a:cubicBezTo>
                    <a:cubicBezTo>
                      <a:pt x="5434299" y="1663446"/>
                      <a:pt x="5460683" y="1552861"/>
                      <a:pt x="5517928" y="1456658"/>
                    </a:cubicBezTo>
                    <a:cubicBezTo>
                      <a:pt x="5550408" y="1402080"/>
                      <a:pt x="5592889" y="1353312"/>
                      <a:pt x="5649563" y="1325023"/>
                    </a:cubicBezTo>
                    <a:cubicBezTo>
                      <a:pt x="5744528" y="1277493"/>
                      <a:pt x="5856065" y="1296924"/>
                      <a:pt x="5963031" y="1289114"/>
                    </a:cubicBezTo>
                    <a:cubicBezTo>
                      <a:pt x="6042279" y="1283303"/>
                      <a:pt x="6120479" y="1262539"/>
                      <a:pt x="6185535" y="1217295"/>
                    </a:cubicBezTo>
                    <a:cubicBezTo>
                      <a:pt x="6261164" y="1164717"/>
                      <a:pt x="6312694" y="1083374"/>
                      <a:pt x="6326696" y="992315"/>
                    </a:cubicBezTo>
                    <a:cubicBezTo>
                      <a:pt x="6335459" y="935450"/>
                      <a:pt x="6328791" y="877253"/>
                      <a:pt x="6305169" y="824770"/>
                    </a:cubicBezTo>
                    <a:cubicBezTo>
                      <a:pt x="6273927" y="755333"/>
                      <a:pt x="6217158" y="701897"/>
                      <a:pt x="6156865" y="654844"/>
                    </a:cubicBezTo>
                    <a:cubicBezTo>
                      <a:pt x="6080379" y="595217"/>
                      <a:pt x="5996750" y="545687"/>
                      <a:pt x="5908072" y="506444"/>
                    </a:cubicBezTo>
                    <a:cubicBezTo>
                      <a:pt x="5803964" y="460343"/>
                      <a:pt x="5692807" y="426815"/>
                      <a:pt x="5606605" y="353282"/>
                    </a:cubicBezTo>
                    <a:cubicBezTo>
                      <a:pt x="5549170" y="304229"/>
                      <a:pt x="5503259" y="238887"/>
                      <a:pt x="5506117" y="164211"/>
                    </a:cubicBezTo>
                    <a:cubicBezTo>
                      <a:pt x="5508213" y="106109"/>
                      <a:pt x="5598890" y="0"/>
                      <a:pt x="559889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0" name="Freeform: Shape 569">
                <a:extLst>
                  <a:ext uri="{FF2B5EF4-FFF2-40B4-BE49-F238E27FC236}">
                    <a16:creationId xmlns:a16="http://schemas.microsoft.com/office/drawing/2014/main" id="{1ECB895E-B92E-4686-8B6F-BA0F9041C1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00" y="12542"/>
                <a:ext cx="3256801" cy="2769035"/>
              </a:xfrm>
              <a:custGeom>
                <a:avLst/>
                <a:gdLst>
                  <a:gd name="connsiteX0" fmla="*/ 0 w 2563086"/>
                  <a:gd name="connsiteY0" fmla="*/ 2102930 h 2102929"/>
                  <a:gd name="connsiteX1" fmla="*/ 625888 w 2563086"/>
                  <a:gd name="connsiteY1" fmla="*/ 1834229 h 2102929"/>
                  <a:gd name="connsiteX2" fmla="*/ 954024 w 2563086"/>
                  <a:gd name="connsiteY2" fmla="*/ 1789938 h 2102929"/>
                  <a:gd name="connsiteX3" fmla="*/ 1379125 w 2563086"/>
                  <a:gd name="connsiteY3" fmla="*/ 1870329 h 2102929"/>
                  <a:gd name="connsiteX4" fmla="*/ 1819466 w 2563086"/>
                  <a:gd name="connsiteY4" fmla="*/ 2021300 h 2102929"/>
                  <a:gd name="connsiteX5" fmla="*/ 2221040 w 2563086"/>
                  <a:gd name="connsiteY5" fmla="*/ 2010251 h 2102929"/>
                  <a:gd name="connsiteX6" fmla="*/ 2507647 w 2563086"/>
                  <a:gd name="connsiteY6" fmla="*/ 1867567 h 2102929"/>
                  <a:gd name="connsiteX7" fmla="*/ 2560225 w 2563086"/>
                  <a:gd name="connsiteY7" fmla="*/ 1652873 h 2102929"/>
                  <a:gd name="connsiteX8" fmla="*/ 2328958 w 2563086"/>
                  <a:gd name="connsiteY8" fmla="*/ 1295495 h 2102929"/>
                  <a:gd name="connsiteX9" fmla="*/ 1676686 w 2563086"/>
                  <a:gd name="connsiteY9" fmla="*/ 812292 h 2102929"/>
                  <a:gd name="connsiteX10" fmla="*/ 1436942 w 2563086"/>
                  <a:gd name="connsiteY10" fmla="*/ 669036 h 2102929"/>
                  <a:gd name="connsiteX11" fmla="*/ 1157288 w 2563086"/>
                  <a:gd name="connsiteY11" fmla="*/ 498634 h 2102929"/>
                  <a:gd name="connsiteX12" fmla="*/ 928783 w 2563086"/>
                  <a:gd name="connsiteY12" fmla="*/ 355949 h 2102929"/>
                  <a:gd name="connsiteX13" fmla="*/ 649510 w 2563086"/>
                  <a:gd name="connsiteY13" fmla="*/ 161639 h 2102929"/>
                  <a:gd name="connsiteX14" fmla="*/ 373190 w 2563086"/>
                  <a:gd name="connsiteY14" fmla="*/ 0 h 210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3086" h="2102929">
                    <a:moveTo>
                      <a:pt x="0" y="2102930"/>
                    </a:moveTo>
                    <a:cubicBezTo>
                      <a:pt x="182499" y="1964341"/>
                      <a:pt x="402717" y="1887855"/>
                      <a:pt x="625888" y="1834229"/>
                    </a:cubicBezTo>
                    <a:cubicBezTo>
                      <a:pt x="733711" y="1808321"/>
                      <a:pt x="843248" y="1789557"/>
                      <a:pt x="954024" y="1789938"/>
                    </a:cubicBezTo>
                    <a:cubicBezTo>
                      <a:pt x="1098995" y="1790414"/>
                      <a:pt x="1241965" y="1822609"/>
                      <a:pt x="1379125" y="1870329"/>
                    </a:cubicBezTo>
                    <a:cubicBezTo>
                      <a:pt x="1526191" y="1921478"/>
                      <a:pt x="1666780" y="1992059"/>
                      <a:pt x="1819466" y="2021300"/>
                    </a:cubicBezTo>
                    <a:cubicBezTo>
                      <a:pt x="1952244" y="2046827"/>
                      <a:pt x="2088356" y="2037112"/>
                      <a:pt x="2221040" y="2010251"/>
                    </a:cubicBezTo>
                    <a:cubicBezTo>
                      <a:pt x="2329720" y="1988249"/>
                      <a:pt x="2440877" y="1954530"/>
                      <a:pt x="2507647" y="1867567"/>
                    </a:cubicBezTo>
                    <a:cubicBezTo>
                      <a:pt x="2554320" y="1806702"/>
                      <a:pt x="2570226" y="1729073"/>
                      <a:pt x="2560225" y="1652873"/>
                    </a:cubicBezTo>
                    <a:cubicBezTo>
                      <a:pt x="2541270" y="1508665"/>
                      <a:pt x="2436019" y="1396175"/>
                      <a:pt x="2328958" y="1295495"/>
                    </a:cubicBezTo>
                    <a:cubicBezTo>
                      <a:pt x="2131314" y="1109567"/>
                      <a:pt x="1908429" y="953643"/>
                      <a:pt x="1676686" y="812292"/>
                    </a:cubicBezTo>
                    <a:cubicBezTo>
                      <a:pt x="1597152" y="763810"/>
                      <a:pt x="1516856" y="716756"/>
                      <a:pt x="1436942" y="669036"/>
                    </a:cubicBezTo>
                    <a:cubicBezTo>
                      <a:pt x="1343216" y="613029"/>
                      <a:pt x="1250442" y="555498"/>
                      <a:pt x="1157288" y="498634"/>
                    </a:cubicBezTo>
                    <a:cubicBezTo>
                      <a:pt x="1080611" y="451866"/>
                      <a:pt x="1003745" y="405479"/>
                      <a:pt x="928783" y="355949"/>
                    </a:cubicBezTo>
                    <a:cubicBezTo>
                      <a:pt x="834200" y="293465"/>
                      <a:pt x="743140" y="225552"/>
                      <a:pt x="649510" y="161639"/>
                    </a:cubicBezTo>
                    <a:cubicBezTo>
                      <a:pt x="539496" y="86487"/>
                      <a:pt x="373190" y="0"/>
                      <a:pt x="37319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1" name="Freeform: Shape 570">
                <a:extLst>
                  <a:ext uri="{FF2B5EF4-FFF2-40B4-BE49-F238E27FC236}">
                    <a16:creationId xmlns:a16="http://schemas.microsoft.com/office/drawing/2014/main" id="{357CEDFC-C202-445C-9D3B-467FB3DCE9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612" name="Freeform: Shape 611">
                <a:extLst>
                  <a:ext uri="{FF2B5EF4-FFF2-40B4-BE49-F238E27FC236}">
                    <a16:creationId xmlns:a16="http://schemas.microsoft.com/office/drawing/2014/main" id="{E763FC30-4283-464C-932E-272A62FE5D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88" y="0"/>
                <a:ext cx="12542" cy="12542"/>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573" name="Freeform: Shape 572">
                <a:extLst>
                  <a:ext uri="{FF2B5EF4-FFF2-40B4-BE49-F238E27FC236}">
                    <a16:creationId xmlns:a16="http://schemas.microsoft.com/office/drawing/2014/main" id="{0DE2B79E-20B8-482A-9098-FCAEF6B21B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232906"/>
                <a:ext cx="1832649" cy="1702458"/>
              </a:xfrm>
              <a:custGeom>
                <a:avLst/>
                <a:gdLst>
                  <a:gd name="connsiteX0" fmla="*/ 0 w 1391796"/>
                  <a:gd name="connsiteY0" fmla="*/ 1292924 h 1292923"/>
                  <a:gd name="connsiteX1" fmla="*/ 696563 w 1391796"/>
                  <a:gd name="connsiteY1" fmla="*/ 1150906 h 1292923"/>
                  <a:gd name="connsiteX2" fmla="*/ 993934 w 1391796"/>
                  <a:gd name="connsiteY2" fmla="*/ 1192435 h 1292923"/>
                  <a:gd name="connsiteX3" fmla="*/ 1155097 w 1391796"/>
                  <a:gd name="connsiteY3" fmla="*/ 1192435 h 1292923"/>
                  <a:gd name="connsiteX4" fmla="*/ 1324547 w 1391796"/>
                  <a:gd name="connsiteY4" fmla="*/ 1184148 h 1292923"/>
                  <a:gd name="connsiteX5" fmla="*/ 1381030 w 1391796"/>
                  <a:gd name="connsiteY5" fmla="*/ 1149191 h 1292923"/>
                  <a:gd name="connsiteX6" fmla="*/ 1357789 w 1391796"/>
                  <a:gd name="connsiteY6" fmla="*/ 1027843 h 1292923"/>
                  <a:gd name="connsiteX7" fmla="*/ 1136809 w 1391796"/>
                  <a:gd name="connsiteY7" fmla="*/ 838295 h 1292923"/>
                  <a:gd name="connsiteX8" fmla="*/ 804482 w 1391796"/>
                  <a:gd name="connsiteY8" fmla="*/ 595598 h 1292923"/>
                  <a:gd name="connsiteX9" fmla="*/ 530352 w 1391796"/>
                  <a:gd name="connsiteY9" fmla="*/ 381191 h 1292923"/>
                  <a:gd name="connsiteX10" fmla="*/ 0 w 1391796"/>
                  <a:gd name="connsiteY10" fmla="*/ 0 h 12929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391796" h="1292923">
                    <a:moveTo>
                      <a:pt x="0" y="1292924"/>
                    </a:moveTo>
                    <a:cubicBezTo>
                      <a:pt x="158877" y="1243108"/>
                      <a:pt x="531019" y="1138047"/>
                      <a:pt x="696563" y="1150906"/>
                    </a:cubicBezTo>
                    <a:cubicBezTo>
                      <a:pt x="796481" y="1158621"/>
                      <a:pt x="894017" y="1185863"/>
                      <a:pt x="993934" y="1192435"/>
                    </a:cubicBezTo>
                    <a:cubicBezTo>
                      <a:pt x="1047559" y="1195959"/>
                      <a:pt x="1101376" y="1192054"/>
                      <a:pt x="1155097" y="1192435"/>
                    </a:cubicBezTo>
                    <a:cubicBezTo>
                      <a:pt x="1212056" y="1192816"/>
                      <a:pt x="1269683" y="1198626"/>
                      <a:pt x="1324547" y="1184148"/>
                    </a:cubicBezTo>
                    <a:cubicBezTo>
                      <a:pt x="1346930" y="1178243"/>
                      <a:pt x="1368266" y="1168241"/>
                      <a:pt x="1381030" y="1149191"/>
                    </a:cubicBezTo>
                    <a:cubicBezTo>
                      <a:pt x="1405795" y="1112425"/>
                      <a:pt x="1383506" y="1065752"/>
                      <a:pt x="1357789" y="1027843"/>
                    </a:cubicBezTo>
                    <a:cubicBezTo>
                      <a:pt x="1302734" y="946880"/>
                      <a:pt x="1218152" y="893540"/>
                      <a:pt x="1136809" y="838295"/>
                    </a:cubicBezTo>
                    <a:cubicBezTo>
                      <a:pt x="1023271" y="761238"/>
                      <a:pt x="912971" y="679609"/>
                      <a:pt x="804482" y="595598"/>
                    </a:cubicBezTo>
                    <a:cubicBezTo>
                      <a:pt x="712756" y="524542"/>
                      <a:pt x="620459" y="454247"/>
                      <a:pt x="530352" y="381191"/>
                    </a:cubicBezTo>
                    <a:cubicBezTo>
                      <a:pt x="378809" y="258318"/>
                      <a:pt x="149733" y="125063"/>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4" name="Freeform: Shape 573">
                <a:extLst>
                  <a:ext uri="{FF2B5EF4-FFF2-40B4-BE49-F238E27FC236}">
                    <a16:creationId xmlns:a16="http://schemas.microsoft.com/office/drawing/2014/main" id="{27ECCA13-011E-4D0B-8827-B1DFEF0943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4787" y="27843"/>
                <a:ext cx="2207527" cy="1610525"/>
              </a:xfrm>
              <a:custGeom>
                <a:avLst/>
                <a:gdLst>
                  <a:gd name="connsiteX0" fmla="*/ 1676495 w 1676495"/>
                  <a:gd name="connsiteY0" fmla="*/ 1223105 h 1223105"/>
                  <a:gd name="connsiteX1" fmla="*/ 1421702 w 1676495"/>
                  <a:gd name="connsiteY1" fmla="*/ 1000792 h 1223105"/>
                  <a:gd name="connsiteX2" fmla="*/ 1024604 w 1676495"/>
                  <a:gd name="connsiteY2" fmla="*/ 744760 h 1223105"/>
                  <a:gd name="connsiteX3" fmla="*/ 444722 w 1676495"/>
                  <a:gd name="connsiteY3" fmla="*/ 345758 h 1223105"/>
                  <a:gd name="connsiteX4" fmla="*/ 0 w 1676495"/>
                  <a:gd name="connsiteY4" fmla="*/ 0 h 12231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105">
                    <a:moveTo>
                      <a:pt x="1676495" y="1223105"/>
                    </a:moveTo>
                    <a:cubicBezTo>
                      <a:pt x="1603724" y="1136523"/>
                      <a:pt x="1514094" y="1066324"/>
                      <a:pt x="1421702" y="1000792"/>
                    </a:cubicBezTo>
                    <a:cubicBezTo>
                      <a:pt x="1293209" y="909733"/>
                      <a:pt x="1158526" y="827723"/>
                      <a:pt x="1024604" y="744760"/>
                    </a:cubicBezTo>
                    <a:cubicBezTo>
                      <a:pt x="824770" y="621030"/>
                      <a:pt x="623888" y="497777"/>
                      <a:pt x="444722" y="345758"/>
                    </a:cubicBezTo>
                    <a:cubicBezTo>
                      <a:pt x="330518" y="248888"/>
                      <a:pt x="135731" y="61817"/>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5" name="Freeform: Shape 574">
                <a:extLst>
                  <a:ext uri="{FF2B5EF4-FFF2-40B4-BE49-F238E27FC236}">
                    <a16:creationId xmlns:a16="http://schemas.microsoft.com/office/drawing/2014/main" id="{24CCC8FF-3393-4965-BD21-DCB37A2453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8540" y="1638243"/>
                <a:ext cx="2318558" cy="594242"/>
              </a:xfrm>
              <a:custGeom>
                <a:avLst/>
                <a:gdLst>
                  <a:gd name="connsiteX0" fmla="*/ 0 w 1760817"/>
                  <a:gd name="connsiteY0" fmla="*/ 451295 h 451294"/>
                  <a:gd name="connsiteX1" fmla="*/ 335661 w 1760817"/>
                  <a:gd name="connsiteY1" fmla="*/ 319373 h 451294"/>
                  <a:gd name="connsiteX2" fmla="*/ 629984 w 1760817"/>
                  <a:gd name="connsiteY2" fmla="*/ 264319 h 451294"/>
                  <a:gd name="connsiteX3" fmla="*/ 878777 w 1760817"/>
                  <a:gd name="connsiteY3" fmla="*/ 278702 h 451294"/>
                  <a:gd name="connsiteX4" fmla="*/ 1024700 w 1760817"/>
                  <a:gd name="connsiteY4" fmla="*/ 302609 h 451294"/>
                  <a:gd name="connsiteX5" fmla="*/ 1316641 w 1760817"/>
                  <a:gd name="connsiteY5" fmla="*/ 360045 h 451294"/>
                  <a:gd name="connsiteX6" fmla="*/ 1527143 w 1760817"/>
                  <a:gd name="connsiteY6" fmla="*/ 386334 h 451294"/>
                  <a:gd name="connsiteX7" fmla="*/ 1704023 w 1760817"/>
                  <a:gd name="connsiteY7" fmla="*/ 0 h 45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60817" h="451294">
                    <a:moveTo>
                      <a:pt x="0" y="451295"/>
                    </a:moveTo>
                    <a:cubicBezTo>
                      <a:pt x="77438" y="429292"/>
                      <a:pt x="257270" y="337852"/>
                      <a:pt x="335661" y="319373"/>
                    </a:cubicBezTo>
                    <a:cubicBezTo>
                      <a:pt x="433007" y="296418"/>
                      <a:pt x="530162" y="270510"/>
                      <a:pt x="629984" y="264319"/>
                    </a:cubicBezTo>
                    <a:cubicBezTo>
                      <a:pt x="713137" y="259080"/>
                      <a:pt x="796290" y="266891"/>
                      <a:pt x="878777" y="278702"/>
                    </a:cubicBezTo>
                    <a:cubicBezTo>
                      <a:pt x="927545" y="285655"/>
                      <a:pt x="976217" y="293751"/>
                      <a:pt x="1024700" y="302609"/>
                    </a:cubicBezTo>
                    <a:cubicBezTo>
                      <a:pt x="1122236" y="320516"/>
                      <a:pt x="1219581" y="339471"/>
                      <a:pt x="1316641" y="360045"/>
                    </a:cubicBezTo>
                    <a:cubicBezTo>
                      <a:pt x="1386269" y="374809"/>
                      <a:pt x="1456277" y="389763"/>
                      <a:pt x="1527143" y="386334"/>
                    </a:cubicBezTo>
                    <a:cubicBezTo>
                      <a:pt x="1592008" y="383191"/>
                      <a:pt x="1881569" y="391287"/>
                      <a:pt x="1704023"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6" name="Freeform: Shape 575">
                <a:extLst>
                  <a:ext uri="{FF2B5EF4-FFF2-40B4-BE49-F238E27FC236}">
                    <a16:creationId xmlns:a16="http://schemas.microsoft.com/office/drawing/2014/main" id="{A6D6870E-B40A-4E80-A706-BA8CB5E215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6372" y="454013"/>
                <a:ext cx="256959" cy="983296"/>
              </a:xfrm>
              <a:custGeom>
                <a:avLst/>
                <a:gdLst>
                  <a:gd name="connsiteX0" fmla="*/ 90011 w 267734"/>
                  <a:gd name="connsiteY0" fmla="*/ 746760 h 746759"/>
                  <a:gd name="connsiteX1" fmla="*/ 250603 w 267734"/>
                  <a:gd name="connsiteY1" fmla="*/ 541782 h 746759"/>
                  <a:gd name="connsiteX2" fmla="*/ 250603 w 267734"/>
                  <a:gd name="connsiteY2" fmla="*/ 325660 h 746759"/>
                  <a:gd name="connsiteX3" fmla="*/ 0 w 267734"/>
                  <a:gd name="connsiteY3" fmla="*/ 0 h 746759"/>
                </a:gdLst>
                <a:ahLst/>
                <a:cxnLst>
                  <a:cxn ang="0">
                    <a:pos x="connsiteX0" y="connsiteY0"/>
                  </a:cxn>
                  <a:cxn ang="0">
                    <a:pos x="connsiteX1" y="connsiteY1"/>
                  </a:cxn>
                  <a:cxn ang="0">
                    <a:pos x="connsiteX2" y="connsiteY2"/>
                  </a:cxn>
                  <a:cxn ang="0">
                    <a:pos x="connsiteX3" y="connsiteY3"/>
                  </a:cxn>
                </a:cxnLst>
                <a:rect l="l" t="t" r="r" b="b"/>
                <a:pathLst>
                  <a:path w="267734" h="746759">
                    <a:moveTo>
                      <a:pt x="90011" y="746760"/>
                    </a:moveTo>
                    <a:cubicBezTo>
                      <a:pt x="159353" y="691801"/>
                      <a:pt x="221456" y="624935"/>
                      <a:pt x="250603" y="541782"/>
                    </a:cubicBezTo>
                    <a:cubicBezTo>
                      <a:pt x="275082" y="471868"/>
                      <a:pt x="271748" y="396907"/>
                      <a:pt x="250603" y="325660"/>
                    </a:cubicBezTo>
                    <a:cubicBezTo>
                      <a:pt x="210598" y="190500"/>
                      <a:pt x="117634" y="77629"/>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7" name="Freeform: Shape 576">
                <a:extLst>
                  <a:ext uri="{FF2B5EF4-FFF2-40B4-BE49-F238E27FC236}">
                    <a16:creationId xmlns:a16="http://schemas.microsoft.com/office/drawing/2014/main" id="{81B66FCF-F34F-4C17-A29E-EE8E138129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3887" y="12542"/>
                <a:ext cx="6404043" cy="1673812"/>
              </a:xfrm>
              <a:custGeom>
                <a:avLst/>
                <a:gdLst>
                  <a:gd name="connsiteX0" fmla="*/ 0 w 4863517"/>
                  <a:gd name="connsiteY0" fmla="*/ 0 h 1271168"/>
                  <a:gd name="connsiteX1" fmla="*/ 176879 w 4863517"/>
                  <a:gd name="connsiteY1" fmla="*/ 115157 h 1271168"/>
                  <a:gd name="connsiteX2" fmla="*/ 400812 w 4863517"/>
                  <a:gd name="connsiteY2" fmla="*/ 277178 h 1271168"/>
                  <a:gd name="connsiteX3" fmla="*/ 652367 w 4863517"/>
                  <a:gd name="connsiteY3" fmla="*/ 421958 h 1271168"/>
                  <a:gd name="connsiteX4" fmla="*/ 1110615 w 4863517"/>
                  <a:gd name="connsiteY4" fmla="*/ 690848 h 1271168"/>
                  <a:gd name="connsiteX5" fmla="*/ 1410843 w 4863517"/>
                  <a:gd name="connsiteY5" fmla="*/ 830580 h 1271168"/>
                  <a:gd name="connsiteX6" fmla="*/ 1585341 w 4863517"/>
                  <a:gd name="connsiteY6" fmla="*/ 917067 h 1271168"/>
                  <a:gd name="connsiteX7" fmla="*/ 1896046 w 4863517"/>
                  <a:gd name="connsiteY7" fmla="*/ 1114901 h 1271168"/>
                  <a:gd name="connsiteX8" fmla="*/ 2042255 w 4863517"/>
                  <a:gd name="connsiteY8" fmla="*/ 1204627 h 1271168"/>
                  <a:gd name="connsiteX9" fmla="*/ 2276570 w 4863517"/>
                  <a:gd name="connsiteY9" fmla="*/ 1271111 h 1271168"/>
                  <a:gd name="connsiteX10" fmla="*/ 2568988 w 4863517"/>
                  <a:gd name="connsiteY10" fmla="*/ 1128141 h 1271168"/>
                  <a:gd name="connsiteX11" fmla="*/ 2726817 w 4863517"/>
                  <a:gd name="connsiteY11" fmla="*/ 882110 h 1271168"/>
                  <a:gd name="connsiteX12" fmla="*/ 2861881 w 4863517"/>
                  <a:gd name="connsiteY12" fmla="*/ 574929 h 1271168"/>
                  <a:gd name="connsiteX13" fmla="*/ 2990660 w 4863517"/>
                  <a:gd name="connsiteY13" fmla="*/ 411480 h 1271168"/>
                  <a:gd name="connsiteX14" fmla="*/ 3259264 w 4863517"/>
                  <a:gd name="connsiteY14" fmla="*/ 292322 h 1271168"/>
                  <a:gd name="connsiteX15" fmla="*/ 3482150 w 4863517"/>
                  <a:gd name="connsiteY15" fmla="*/ 325565 h 1271168"/>
                  <a:gd name="connsiteX16" fmla="*/ 3824192 w 4863517"/>
                  <a:gd name="connsiteY16" fmla="*/ 383762 h 1271168"/>
                  <a:gd name="connsiteX17" fmla="*/ 4206145 w 4863517"/>
                  <a:gd name="connsiteY17" fmla="*/ 420434 h 1271168"/>
                  <a:gd name="connsiteX18" fmla="*/ 4505230 w 4863517"/>
                  <a:gd name="connsiteY18" fmla="*/ 420434 h 1271168"/>
                  <a:gd name="connsiteX19" fmla="*/ 4820127 w 4863517"/>
                  <a:gd name="connsiteY19" fmla="*/ 349091 h 1271168"/>
                  <a:gd name="connsiteX20" fmla="*/ 4863370 w 4863517"/>
                  <a:gd name="connsiteY20" fmla="*/ 242316 h 1271168"/>
                  <a:gd name="connsiteX21" fmla="*/ 4760691 w 4863517"/>
                  <a:gd name="connsiteY21" fmla="*/ 0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863517"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6" y="509492"/>
                      <a:pt x="953167" y="609695"/>
                      <a:pt x="1110615" y="690848"/>
                    </a:cubicBezTo>
                    <a:cubicBezTo>
                      <a:pt x="1208723" y="741426"/>
                      <a:pt x="1310450" y="784670"/>
                      <a:pt x="1410843" y="830580"/>
                    </a:cubicBezTo>
                    <a:cubicBezTo>
                      <a:pt x="1469898" y="857631"/>
                      <a:pt x="1528477" y="885635"/>
                      <a:pt x="1585341" y="917067"/>
                    </a:cubicBezTo>
                    <a:cubicBezTo>
                      <a:pt x="1692878" y="976408"/>
                      <a:pt x="1794034" y="1046417"/>
                      <a:pt x="1896046"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1" y="574929"/>
                    </a:cubicBezTo>
                    <a:cubicBezTo>
                      <a:pt x="2896076" y="513969"/>
                      <a:pt x="2938558" y="457962"/>
                      <a:pt x="2990660" y="411480"/>
                    </a:cubicBezTo>
                    <a:cubicBezTo>
                      <a:pt x="3065812" y="344329"/>
                      <a:pt x="3158966" y="297466"/>
                      <a:pt x="3259264" y="292322"/>
                    </a:cubicBezTo>
                    <a:cubicBezTo>
                      <a:pt x="3334607" y="288417"/>
                      <a:pt x="3408426" y="308324"/>
                      <a:pt x="3482150" y="325565"/>
                    </a:cubicBezTo>
                    <a:cubicBezTo>
                      <a:pt x="3594830" y="351854"/>
                      <a:pt x="3709416" y="368618"/>
                      <a:pt x="3824192" y="383762"/>
                    </a:cubicBezTo>
                    <a:cubicBezTo>
                      <a:pt x="3951065" y="400431"/>
                      <a:pt x="4078319" y="415290"/>
                      <a:pt x="4206145" y="420434"/>
                    </a:cubicBezTo>
                    <a:cubicBezTo>
                      <a:pt x="4305777" y="424434"/>
                      <a:pt x="4405503" y="419957"/>
                      <a:pt x="4505230" y="420434"/>
                    </a:cubicBezTo>
                    <a:cubicBezTo>
                      <a:pt x="4619435" y="421005"/>
                      <a:pt x="4745641" y="432149"/>
                      <a:pt x="4820127" y="349091"/>
                    </a:cubicBezTo>
                    <a:cubicBezTo>
                      <a:pt x="4846701" y="319469"/>
                      <a:pt x="4861655" y="282131"/>
                      <a:pt x="4863370" y="242316"/>
                    </a:cubicBezTo>
                    <a:cubicBezTo>
                      <a:pt x="4868037" y="134493"/>
                      <a:pt x="4760691" y="0"/>
                      <a:pt x="476069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8" name="Freeform: Shape 577">
                <a:extLst>
                  <a:ext uri="{FF2B5EF4-FFF2-40B4-BE49-F238E27FC236}">
                    <a16:creationId xmlns:a16="http://schemas.microsoft.com/office/drawing/2014/main" id="{FD861033-CAAF-46D9-B275-DCF52F2CB6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0816" y="12291"/>
                <a:ext cx="5654210" cy="1210473"/>
              </a:xfrm>
              <a:custGeom>
                <a:avLst/>
                <a:gdLst>
                  <a:gd name="connsiteX0" fmla="*/ 0 w 4294060"/>
                  <a:gd name="connsiteY0" fmla="*/ 190 h 919287"/>
                  <a:gd name="connsiteX1" fmla="*/ 417862 w 4294060"/>
                  <a:gd name="connsiteY1" fmla="*/ 274606 h 919287"/>
                  <a:gd name="connsiteX2" fmla="*/ 980218 w 4294060"/>
                  <a:gd name="connsiteY2" fmla="*/ 608171 h 919287"/>
                  <a:gd name="connsiteX3" fmla="*/ 1473137 w 4294060"/>
                  <a:gd name="connsiteY3" fmla="*/ 792480 h 919287"/>
                  <a:gd name="connsiteX4" fmla="*/ 1827276 w 4294060"/>
                  <a:gd name="connsiteY4" fmla="*/ 914591 h 919287"/>
                  <a:gd name="connsiteX5" fmla="*/ 2119217 w 4294060"/>
                  <a:gd name="connsiteY5" fmla="*/ 847535 h 919287"/>
                  <a:gd name="connsiteX6" fmla="*/ 2269998 w 4294060"/>
                  <a:gd name="connsiteY6" fmla="*/ 610553 h 919287"/>
                  <a:gd name="connsiteX7" fmla="*/ 2413540 w 4294060"/>
                  <a:gd name="connsiteY7" fmla="*/ 361569 h 919287"/>
                  <a:gd name="connsiteX8" fmla="*/ 2683859 w 4294060"/>
                  <a:gd name="connsiteY8" fmla="*/ 67151 h 919287"/>
                  <a:gd name="connsiteX9" fmla="*/ 3030760 w 4294060"/>
                  <a:gd name="connsiteY9" fmla="*/ 36005 h 919287"/>
                  <a:gd name="connsiteX10" fmla="*/ 3356134 w 4294060"/>
                  <a:gd name="connsiteY10" fmla="*/ 129350 h 919287"/>
                  <a:gd name="connsiteX11" fmla="*/ 3674364 w 4294060"/>
                  <a:gd name="connsiteY11" fmla="*/ 244221 h 919287"/>
                  <a:gd name="connsiteX12" fmla="*/ 3968687 w 4294060"/>
                  <a:gd name="connsiteY12" fmla="*/ 244221 h 919287"/>
                  <a:gd name="connsiteX13" fmla="*/ 4157662 w 4294060"/>
                  <a:gd name="connsiteY13" fmla="*/ 177165 h 919287"/>
                  <a:gd name="connsiteX14" fmla="*/ 4271296 w 4294060"/>
                  <a:gd name="connsiteY14" fmla="*/ 63437 h 919287"/>
                  <a:gd name="connsiteX15" fmla="*/ 4294061 w 4294060"/>
                  <a:gd name="connsiteY15" fmla="*/ 0 h 919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294060" h="919287">
                    <a:moveTo>
                      <a:pt x="0" y="190"/>
                    </a:moveTo>
                    <a:cubicBezTo>
                      <a:pt x="0" y="190"/>
                      <a:pt x="243745" y="162211"/>
                      <a:pt x="417862" y="274606"/>
                    </a:cubicBezTo>
                    <a:cubicBezTo>
                      <a:pt x="601408" y="393097"/>
                      <a:pt x="781145" y="518922"/>
                      <a:pt x="980218" y="608171"/>
                    </a:cubicBezTo>
                    <a:cubicBezTo>
                      <a:pt x="1140333" y="679990"/>
                      <a:pt x="1310545" y="726281"/>
                      <a:pt x="1473137" y="792480"/>
                    </a:cubicBezTo>
                    <a:cubicBezTo>
                      <a:pt x="1589532" y="839915"/>
                      <a:pt x="1702975" y="898112"/>
                      <a:pt x="1827276" y="914591"/>
                    </a:cubicBezTo>
                    <a:cubicBezTo>
                      <a:pt x="1930813" y="928307"/>
                      <a:pt x="2039207" y="913733"/>
                      <a:pt x="2119217" y="847535"/>
                    </a:cubicBezTo>
                    <a:cubicBezTo>
                      <a:pt x="2192084" y="787146"/>
                      <a:pt x="2228183" y="696278"/>
                      <a:pt x="2269998" y="610553"/>
                    </a:cubicBezTo>
                    <a:cubicBezTo>
                      <a:pt x="2312003" y="524351"/>
                      <a:pt x="2362867" y="442913"/>
                      <a:pt x="2413540" y="361569"/>
                    </a:cubicBezTo>
                    <a:cubicBezTo>
                      <a:pt x="2485835" y="245650"/>
                      <a:pt x="2562511" y="127064"/>
                      <a:pt x="2683859" y="67151"/>
                    </a:cubicBezTo>
                    <a:cubicBezTo>
                      <a:pt x="2790254" y="14573"/>
                      <a:pt x="2912935" y="16764"/>
                      <a:pt x="3030760" y="36005"/>
                    </a:cubicBezTo>
                    <a:cubicBezTo>
                      <a:pt x="3142393" y="54293"/>
                      <a:pt x="3251073" y="87344"/>
                      <a:pt x="3356134" y="129350"/>
                    </a:cubicBezTo>
                    <a:cubicBezTo>
                      <a:pt x="3461194" y="171355"/>
                      <a:pt x="3563588" y="221742"/>
                      <a:pt x="3674364" y="244221"/>
                    </a:cubicBezTo>
                    <a:cubicBezTo>
                      <a:pt x="3771233" y="263938"/>
                      <a:pt x="3871341" y="262319"/>
                      <a:pt x="3968687" y="244221"/>
                    </a:cubicBezTo>
                    <a:cubicBezTo>
                      <a:pt x="4034981" y="231839"/>
                      <a:pt x="4099941" y="211931"/>
                      <a:pt x="4157662" y="177165"/>
                    </a:cubicBezTo>
                    <a:cubicBezTo>
                      <a:pt x="4204526" y="148971"/>
                      <a:pt x="4246817" y="112300"/>
                      <a:pt x="4271296" y="63437"/>
                    </a:cubicBezTo>
                    <a:cubicBezTo>
                      <a:pt x="4286441" y="33242"/>
                      <a:pt x="4294061" y="0"/>
                      <a:pt x="429406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79" name="Freeform: Shape 578">
                <a:extLst>
                  <a:ext uri="{FF2B5EF4-FFF2-40B4-BE49-F238E27FC236}">
                    <a16:creationId xmlns:a16="http://schemas.microsoft.com/office/drawing/2014/main" id="{630B9015-F708-485A-9F3F-7E06230372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34783" y="12542"/>
                <a:ext cx="3018496" cy="823906"/>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3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3" y="606171"/>
                    </a:cubicBezTo>
                    <a:cubicBezTo>
                      <a:pt x="1391603"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2" y="109347"/>
                      <a:pt x="2292382" y="0"/>
                      <a:pt x="22923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0" name="Freeform: Shape 579">
                <a:extLst>
                  <a:ext uri="{FF2B5EF4-FFF2-40B4-BE49-F238E27FC236}">
                    <a16:creationId xmlns:a16="http://schemas.microsoft.com/office/drawing/2014/main" id="{33441AA6-F9EC-411F-A4FB-9B7EE56C58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489011" y="12542"/>
                <a:ext cx="2456863" cy="555074"/>
              </a:xfrm>
              <a:custGeom>
                <a:avLst/>
                <a:gdLst>
                  <a:gd name="connsiteX0" fmla="*/ 1865852 w 1865852"/>
                  <a:gd name="connsiteY0" fmla="*/ 0 h 421548"/>
                  <a:gd name="connsiteX1" fmla="*/ 1535049 w 1865852"/>
                  <a:gd name="connsiteY1" fmla="*/ 258699 h 421548"/>
                  <a:gd name="connsiteX2" fmla="*/ 1247966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6" y="408051"/>
                    </a:cubicBezTo>
                    <a:cubicBezTo>
                      <a:pt x="1152239" y="430625"/>
                      <a:pt x="1053084" y="420815"/>
                      <a:pt x="955072" y="408051"/>
                    </a:cubicBezTo>
                    <a:cubicBezTo>
                      <a:pt x="833723" y="392240"/>
                      <a:pt x="711803" y="376142"/>
                      <a:pt x="596170" y="336233"/>
                    </a:cubicBezTo>
                    <a:cubicBezTo>
                      <a:pt x="486728" y="298418"/>
                      <a:pt x="382715" y="246412"/>
                      <a:pt x="283178" y="186881"/>
                    </a:cubicBezTo>
                    <a:cubicBezTo>
                      <a:pt x="176213" y="122777"/>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1" name="Freeform: Shape 580">
                <a:extLst>
                  <a:ext uri="{FF2B5EF4-FFF2-40B4-BE49-F238E27FC236}">
                    <a16:creationId xmlns:a16="http://schemas.microsoft.com/office/drawing/2014/main" id="{A6968039-0590-4D7E-ADDB-E70FAF504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27898" y="12542"/>
                <a:ext cx="1788496" cy="377822"/>
              </a:xfrm>
              <a:custGeom>
                <a:avLst/>
                <a:gdLst>
                  <a:gd name="connsiteX0" fmla="*/ 0 w 1358264"/>
                  <a:gd name="connsiteY0" fmla="*/ 11621 h 286935"/>
                  <a:gd name="connsiteX1" fmla="*/ 200977 w 1358264"/>
                  <a:gd name="connsiteY1" fmla="*/ 163830 h 286935"/>
                  <a:gd name="connsiteX2" fmla="*/ 499586 w 1358264"/>
                  <a:gd name="connsiteY2" fmla="*/ 258604 h 286935"/>
                  <a:gd name="connsiteX3" fmla="*/ 780955 w 1358264"/>
                  <a:gd name="connsiteY3" fmla="*/ 284417 h 286935"/>
                  <a:gd name="connsiteX4" fmla="*/ 1027843 w 1358264"/>
                  <a:gd name="connsiteY4" fmla="*/ 215456 h 286935"/>
                  <a:gd name="connsiteX5" fmla="*/ 1358265 w 1358264"/>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4" h="286935">
                    <a:moveTo>
                      <a:pt x="0" y="11621"/>
                    </a:moveTo>
                    <a:cubicBezTo>
                      <a:pt x="0" y="11621"/>
                      <a:pt x="89249" y="104299"/>
                      <a:pt x="200977" y="163830"/>
                    </a:cubicBezTo>
                    <a:cubicBezTo>
                      <a:pt x="293465" y="213074"/>
                      <a:pt x="396812" y="237458"/>
                      <a:pt x="499586" y="258604"/>
                    </a:cubicBezTo>
                    <a:cubicBezTo>
                      <a:pt x="592360" y="277749"/>
                      <a:pt x="686752" y="293180"/>
                      <a:pt x="780955" y="284417"/>
                    </a:cubicBezTo>
                    <a:cubicBezTo>
                      <a:pt x="866584" y="276511"/>
                      <a:pt x="949166" y="250412"/>
                      <a:pt x="1027843" y="215456"/>
                    </a:cubicBezTo>
                    <a:cubicBezTo>
                      <a:pt x="1167860" y="153353"/>
                      <a:pt x="1358265" y="0"/>
                      <a:pt x="135826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2" name="Freeform: Shape 581">
                <a:extLst>
                  <a:ext uri="{FF2B5EF4-FFF2-40B4-BE49-F238E27FC236}">
                    <a16:creationId xmlns:a16="http://schemas.microsoft.com/office/drawing/2014/main" id="{CBFFD17E-72B9-443C-8D9A-C2140F3EE9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73094" y="12542"/>
                <a:ext cx="1173183" cy="220293"/>
              </a:xfrm>
              <a:custGeom>
                <a:avLst/>
                <a:gdLst>
                  <a:gd name="connsiteX0" fmla="*/ 890969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9" y="0"/>
                    </a:moveTo>
                    <a:cubicBezTo>
                      <a:pt x="890969" y="0"/>
                      <a:pt x="763714" y="110585"/>
                      <a:pt x="657892" y="143732"/>
                    </a:cubicBezTo>
                    <a:cubicBezTo>
                      <a:pt x="577405" y="168974"/>
                      <a:pt x="491871" y="172593"/>
                      <a:pt x="408146" y="160973"/>
                    </a:cubicBezTo>
                    <a:cubicBezTo>
                      <a:pt x="235077" y="136970"/>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83" name="Freeform: Shape 582">
                <a:extLst>
                  <a:ext uri="{FF2B5EF4-FFF2-40B4-BE49-F238E27FC236}">
                    <a16:creationId xmlns:a16="http://schemas.microsoft.com/office/drawing/2014/main" id="{2227F8EB-7284-4904-98C3-32BCBD33A7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11911" y="706856"/>
                <a:ext cx="4728816" cy="4904604"/>
              </a:xfrm>
              <a:custGeom>
                <a:avLst/>
                <a:gdLst>
                  <a:gd name="connsiteX0" fmla="*/ 904672 w 3591275"/>
                  <a:gd name="connsiteY0" fmla="*/ 1758707 h 3724776"/>
                  <a:gd name="connsiteX1" fmla="*/ 926199 w 3591275"/>
                  <a:gd name="connsiteY1" fmla="*/ 1605545 h 3724776"/>
                  <a:gd name="connsiteX2" fmla="*/ 912864 w 3591275"/>
                  <a:gd name="connsiteY2" fmla="*/ 1413997 h 3724776"/>
                  <a:gd name="connsiteX3" fmla="*/ 949440 w 3591275"/>
                  <a:gd name="connsiteY3" fmla="*/ 1301412 h 3724776"/>
                  <a:gd name="connsiteX4" fmla="*/ 1089839 w 3591275"/>
                  <a:gd name="connsiteY4" fmla="*/ 1160918 h 3724776"/>
                  <a:gd name="connsiteX5" fmla="*/ 1324439 w 3591275"/>
                  <a:gd name="connsiteY5" fmla="*/ 973371 h 3724776"/>
                  <a:gd name="connsiteX6" fmla="*/ 1609046 w 3591275"/>
                  <a:gd name="connsiteY6" fmla="*/ 728102 h 3724776"/>
                  <a:gd name="connsiteX7" fmla="*/ 1785926 w 3591275"/>
                  <a:gd name="connsiteY7" fmla="*/ 472165 h 3724776"/>
                  <a:gd name="connsiteX8" fmla="*/ 1985951 w 3591275"/>
                  <a:gd name="connsiteY8" fmla="*/ 190320 h 3724776"/>
                  <a:gd name="connsiteX9" fmla="*/ 2153305 w 3591275"/>
                  <a:gd name="connsiteY9" fmla="*/ 67162 h 3724776"/>
                  <a:gd name="connsiteX10" fmla="*/ 2466773 w 3591275"/>
                  <a:gd name="connsiteY10" fmla="*/ 8488 h 3724776"/>
                  <a:gd name="connsiteX11" fmla="*/ 2830247 w 3591275"/>
                  <a:gd name="connsiteY11" fmla="*/ 8488 h 3724776"/>
                  <a:gd name="connsiteX12" fmla="*/ 3140857 w 3591275"/>
                  <a:gd name="connsiteY12" fmla="*/ 84498 h 3724776"/>
                  <a:gd name="connsiteX13" fmla="*/ 3405271 w 3591275"/>
                  <a:gd name="connsiteY13" fmla="*/ 216323 h 3724776"/>
                  <a:gd name="connsiteX14" fmla="*/ 3515856 w 3591275"/>
                  <a:gd name="connsiteY14" fmla="*/ 348150 h 3724776"/>
                  <a:gd name="connsiteX15" fmla="*/ 3590818 w 3591275"/>
                  <a:gd name="connsiteY15" fmla="*/ 627137 h 3724776"/>
                  <a:gd name="connsiteX16" fmla="*/ 3555290 w 3591275"/>
                  <a:gd name="connsiteY16" fmla="*/ 968608 h 3724776"/>
                  <a:gd name="connsiteX17" fmla="*/ 3537002 w 3591275"/>
                  <a:gd name="connsiteY17" fmla="*/ 1148535 h 3724776"/>
                  <a:gd name="connsiteX18" fmla="*/ 3509094 w 3591275"/>
                  <a:gd name="connsiteY18" fmla="*/ 1570017 h 3724776"/>
                  <a:gd name="connsiteX19" fmla="*/ 3465278 w 3591275"/>
                  <a:gd name="connsiteY19" fmla="*/ 1967114 h 3724776"/>
                  <a:gd name="connsiteX20" fmla="*/ 3336024 w 3591275"/>
                  <a:gd name="connsiteY20" fmla="*/ 2345733 h 3724776"/>
                  <a:gd name="connsiteX21" fmla="*/ 3049893 w 3591275"/>
                  <a:gd name="connsiteY21" fmla="*/ 2768262 h 3724776"/>
                  <a:gd name="connsiteX22" fmla="*/ 2838724 w 3591275"/>
                  <a:gd name="connsiteY22" fmla="*/ 2989908 h 3724776"/>
                  <a:gd name="connsiteX23" fmla="*/ 2605647 w 3591275"/>
                  <a:gd name="connsiteY23" fmla="*/ 3193077 h 3724776"/>
                  <a:gd name="connsiteX24" fmla="*/ 2217980 w 3591275"/>
                  <a:gd name="connsiteY24" fmla="*/ 3493209 h 3724776"/>
                  <a:gd name="connsiteX25" fmla="*/ 1832598 w 3591275"/>
                  <a:gd name="connsiteY25" fmla="*/ 3707903 h 3724776"/>
                  <a:gd name="connsiteX26" fmla="*/ 1581043 w 3591275"/>
                  <a:gd name="connsiteY26" fmla="*/ 3722952 h 3724776"/>
                  <a:gd name="connsiteX27" fmla="*/ 1068693 w 3591275"/>
                  <a:gd name="connsiteY27" fmla="*/ 3704474 h 3724776"/>
                  <a:gd name="connsiteX28" fmla="*/ 852952 w 3591275"/>
                  <a:gd name="connsiteY28" fmla="*/ 3704474 h 3724776"/>
                  <a:gd name="connsiteX29" fmla="*/ 519482 w 3591275"/>
                  <a:gd name="connsiteY29" fmla="*/ 3652562 h 3724776"/>
                  <a:gd name="connsiteX30" fmla="*/ 400609 w 3591275"/>
                  <a:gd name="connsiteY30" fmla="*/ 3595984 h 3724776"/>
                  <a:gd name="connsiteX31" fmla="*/ 184868 w 3591275"/>
                  <a:gd name="connsiteY31" fmla="*/ 3357002 h 3724776"/>
                  <a:gd name="connsiteX32" fmla="*/ 59138 w 3591275"/>
                  <a:gd name="connsiteY32" fmla="*/ 3101922 h 3724776"/>
                  <a:gd name="connsiteX33" fmla="*/ 274 w 3591275"/>
                  <a:gd name="connsiteY33" fmla="*/ 2778644 h 3724776"/>
                  <a:gd name="connsiteX34" fmla="*/ 172200 w 3591275"/>
                  <a:gd name="connsiteY34" fmla="*/ 2322682 h 3724776"/>
                  <a:gd name="connsiteX35" fmla="*/ 446806 w 3591275"/>
                  <a:gd name="connsiteY35" fmla="*/ 2095225 h 3724776"/>
                  <a:gd name="connsiteX36" fmla="*/ 633686 w 3591275"/>
                  <a:gd name="connsiteY36" fmla="*/ 2031693 h 3724776"/>
                  <a:gd name="connsiteX37" fmla="*/ 840188 w 3591275"/>
                  <a:gd name="connsiteY37" fmla="*/ 1910440 h 3724776"/>
                  <a:gd name="connsiteX38" fmla="*/ 904672 w 3591275"/>
                  <a:gd name="connsiteY38" fmla="*/ 1758707 h 372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3591275" h="3724776">
                    <a:moveTo>
                      <a:pt x="904672" y="1758707"/>
                    </a:moveTo>
                    <a:cubicBezTo>
                      <a:pt x="916960" y="1708415"/>
                      <a:pt x="927056" y="1657266"/>
                      <a:pt x="926199" y="1605545"/>
                    </a:cubicBezTo>
                    <a:cubicBezTo>
                      <a:pt x="925151" y="1541251"/>
                      <a:pt x="907625" y="1478005"/>
                      <a:pt x="912864" y="1413997"/>
                    </a:cubicBezTo>
                    <a:cubicBezTo>
                      <a:pt x="916103" y="1374183"/>
                      <a:pt x="928866" y="1335702"/>
                      <a:pt x="949440" y="1301412"/>
                    </a:cubicBezTo>
                    <a:cubicBezTo>
                      <a:pt x="983730" y="1244262"/>
                      <a:pt x="1037641" y="1202733"/>
                      <a:pt x="1089839" y="1160918"/>
                    </a:cubicBezTo>
                    <a:cubicBezTo>
                      <a:pt x="1167944" y="1098339"/>
                      <a:pt x="1245382" y="1034712"/>
                      <a:pt x="1324439" y="973371"/>
                    </a:cubicBezTo>
                    <a:cubicBezTo>
                      <a:pt x="1423690" y="896313"/>
                      <a:pt x="1526179" y="822304"/>
                      <a:pt x="1609046" y="728102"/>
                    </a:cubicBezTo>
                    <a:cubicBezTo>
                      <a:pt x="1677626" y="650092"/>
                      <a:pt x="1732014" y="561033"/>
                      <a:pt x="1785926" y="472165"/>
                    </a:cubicBezTo>
                    <a:cubicBezTo>
                      <a:pt x="1845933" y="373296"/>
                      <a:pt x="1906226" y="273855"/>
                      <a:pt x="1985951" y="190320"/>
                    </a:cubicBezTo>
                    <a:cubicBezTo>
                      <a:pt x="2034242" y="139647"/>
                      <a:pt x="2089678" y="96213"/>
                      <a:pt x="2153305" y="67162"/>
                    </a:cubicBezTo>
                    <a:cubicBezTo>
                      <a:pt x="2250650" y="22680"/>
                      <a:pt x="2359616" y="15441"/>
                      <a:pt x="2466773" y="8488"/>
                    </a:cubicBezTo>
                    <a:cubicBezTo>
                      <a:pt x="2588026" y="582"/>
                      <a:pt x="2709660" y="-5800"/>
                      <a:pt x="2830247" y="8488"/>
                    </a:cubicBezTo>
                    <a:cubicBezTo>
                      <a:pt x="2936355" y="21061"/>
                      <a:pt x="3039606" y="49922"/>
                      <a:pt x="3140857" y="84498"/>
                    </a:cubicBezTo>
                    <a:cubicBezTo>
                      <a:pt x="3234868" y="116692"/>
                      <a:pt x="3328595" y="153459"/>
                      <a:pt x="3405271" y="216323"/>
                    </a:cubicBezTo>
                    <a:cubicBezTo>
                      <a:pt x="3450038" y="252995"/>
                      <a:pt x="3487281" y="297762"/>
                      <a:pt x="3515856" y="348150"/>
                    </a:cubicBezTo>
                    <a:cubicBezTo>
                      <a:pt x="3564052" y="433017"/>
                      <a:pt x="3587389" y="529505"/>
                      <a:pt x="3590818" y="627137"/>
                    </a:cubicBezTo>
                    <a:cubicBezTo>
                      <a:pt x="3594914" y="741722"/>
                      <a:pt x="3570625" y="854784"/>
                      <a:pt x="3555290" y="968608"/>
                    </a:cubicBezTo>
                    <a:cubicBezTo>
                      <a:pt x="3547194" y="1028330"/>
                      <a:pt x="3541860" y="1088433"/>
                      <a:pt x="3537002" y="1148535"/>
                    </a:cubicBezTo>
                    <a:cubicBezTo>
                      <a:pt x="3525762" y="1288839"/>
                      <a:pt x="3517856" y="1429427"/>
                      <a:pt x="3509094" y="1570017"/>
                    </a:cubicBezTo>
                    <a:cubicBezTo>
                      <a:pt x="3500712" y="1703176"/>
                      <a:pt x="3491472" y="1836431"/>
                      <a:pt x="3465278" y="1967114"/>
                    </a:cubicBezTo>
                    <a:cubicBezTo>
                      <a:pt x="3438894" y="2098464"/>
                      <a:pt x="3395365" y="2225622"/>
                      <a:pt x="3336024" y="2345733"/>
                    </a:cubicBezTo>
                    <a:cubicBezTo>
                      <a:pt x="3260491" y="2498799"/>
                      <a:pt x="3160860" y="2638436"/>
                      <a:pt x="3049893" y="2768262"/>
                    </a:cubicBezTo>
                    <a:cubicBezTo>
                      <a:pt x="2983504" y="2845891"/>
                      <a:pt x="2913114" y="2919900"/>
                      <a:pt x="2838724" y="2989908"/>
                    </a:cubicBezTo>
                    <a:cubicBezTo>
                      <a:pt x="2763667" y="3060584"/>
                      <a:pt x="2685466" y="3127830"/>
                      <a:pt x="2605647" y="3193077"/>
                    </a:cubicBezTo>
                    <a:cubicBezTo>
                      <a:pt x="2479155" y="3296613"/>
                      <a:pt x="2349044" y="3395578"/>
                      <a:pt x="2217980" y="3493209"/>
                    </a:cubicBezTo>
                    <a:cubicBezTo>
                      <a:pt x="2098441" y="3582173"/>
                      <a:pt x="1977092" y="3674375"/>
                      <a:pt x="1832598" y="3707903"/>
                    </a:cubicBezTo>
                    <a:cubicBezTo>
                      <a:pt x="1750397" y="3726953"/>
                      <a:pt x="1665530" y="3726286"/>
                      <a:pt x="1581043" y="3722952"/>
                    </a:cubicBezTo>
                    <a:cubicBezTo>
                      <a:pt x="1410260" y="3716190"/>
                      <a:pt x="1239667" y="3703712"/>
                      <a:pt x="1068693" y="3704474"/>
                    </a:cubicBezTo>
                    <a:cubicBezTo>
                      <a:pt x="996779" y="3704760"/>
                      <a:pt x="924865" y="3706665"/>
                      <a:pt x="852952" y="3704474"/>
                    </a:cubicBezTo>
                    <a:cubicBezTo>
                      <a:pt x="739890" y="3701045"/>
                      <a:pt x="626638" y="3688472"/>
                      <a:pt x="519482" y="3652562"/>
                    </a:cubicBezTo>
                    <a:cubicBezTo>
                      <a:pt x="477667" y="3638561"/>
                      <a:pt x="437567" y="3620082"/>
                      <a:pt x="400609" y="3595984"/>
                    </a:cubicBezTo>
                    <a:cubicBezTo>
                      <a:pt x="309836" y="3536929"/>
                      <a:pt x="242876" y="3448823"/>
                      <a:pt x="184868" y="3357002"/>
                    </a:cubicBezTo>
                    <a:cubicBezTo>
                      <a:pt x="134005" y="3276611"/>
                      <a:pt x="91618" y="3191267"/>
                      <a:pt x="59138" y="3101922"/>
                    </a:cubicBezTo>
                    <a:cubicBezTo>
                      <a:pt x="21324" y="2998004"/>
                      <a:pt x="-2870" y="2889039"/>
                      <a:pt x="274" y="2778644"/>
                    </a:cubicBezTo>
                    <a:cubicBezTo>
                      <a:pt x="4941" y="2612623"/>
                      <a:pt x="71045" y="2454889"/>
                      <a:pt x="172200" y="2322682"/>
                    </a:cubicBezTo>
                    <a:cubicBezTo>
                      <a:pt x="245638" y="2226670"/>
                      <a:pt x="336221" y="2143707"/>
                      <a:pt x="446806" y="2095225"/>
                    </a:cubicBezTo>
                    <a:cubicBezTo>
                      <a:pt x="507099" y="2068841"/>
                      <a:pt x="571012" y="2051982"/>
                      <a:pt x="633686" y="2031693"/>
                    </a:cubicBezTo>
                    <a:cubicBezTo>
                      <a:pt x="711696" y="2006547"/>
                      <a:pt x="789991" y="1974448"/>
                      <a:pt x="840188" y="1910440"/>
                    </a:cubicBezTo>
                    <a:cubicBezTo>
                      <a:pt x="874383" y="1866816"/>
                      <a:pt x="891433" y="1812904"/>
                      <a:pt x="904672" y="1758707"/>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613" name="Freeform: Shape 612">
                <a:extLst>
                  <a:ext uri="{FF2B5EF4-FFF2-40B4-BE49-F238E27FC236}">
                    <a16:creationId xmlns:a16="http://schemas.microsoft.com/office/drawing/2014/main" id="{0546E1AF-525C-4FD2-BAE6-9D67224830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41750" y="923845"/>
                <a:ext cx="4196097" cy="4479998"/>
              </a:xfrm>
              <a:custGeom>
                <a:avLst/>
                <a:gdLst>
                  <a:gd name="connsiteX0" fmla="*/ 78613 w 3186704"/>
                  <a:gd name="connsiteY0" fmla="*/ 3007044 h 3402311"/>
                  <a:gd name="connsiteX1" fmla="*/ 2032 w 3186704"/>
                  <a:gd name="connsiteY1" fmla="*/ 2731772 h 3402311"/>
                  <a:gd name="connsiteX2" fmla="*/ 21177 w 3186704"/>
                  <a:gd name="connsiteY2" fmla="*/ 2545082 h 3402311"/>
                  <a:gd name="connsiteX3" fmla="*/ 116903 w 3186704"/>
                  <a:gd name="connsiteY3" fmla="*/ 2389443 h 3402311"/>
                  <a:gd name="connsiteX4" fmla="*/ 241300 w 3186704"/>
                  <a:gd name="connsiteY4" fmla="*/ 2308100 h 3402311"/>
                  <a:gd name="connsiteX5" fmla="*/ 475805 w 3186704"/>
                  <a:gd name="connsiteY5" fmla="*/ 2296099 h 3402311"/>
                  <a:gd name="connsiteX6" fmla="*/ 664781 w 3186704"/>
                  <a:gd name="connsiteY6" fmla="*/ 2336770 h 3402311"/>
                  <a:gd name="connsiteX7" fmla="*/ 803560 w 3186704"/>
                  <a:gd name="connsiteY7" fmla="*/ 2336770 h 3402311"/>
                  <a:gd name="connsiteX8" fmla="*/ 942340 w 3186704"/>
                  <a:gd name="connsiteY8" fmla="*/ 2224280 h 3402311"/>
                  <a:gd name="connsiteX9" fmla="*/ 1018921 w 3186704"/>
                  <a:gd name="connsiteY9" fmla="*/ 1958532 h 3402311"/>
                  <a:gd name="connsiteX10" fmla="*/ 1061974 w 3186704"/>
                  <a:gd name="connsiteY10" fmla="*/ 1606679 h 3402311"/>
                  <a:gd name="connsiteX11" fmla="*/ 1114647 w 3186704"/>
                  <a:gd name="connsiteY11" fmla="*/ 1369697 h 3402311"/>
                  <a:gd name="connsiteX12" fmla="*/ 1243806 w 3186704"/>
                  <a:gd name="connsiteY12" fmla="*/ 1080042 h 3402311"/>
                  <a:gd name="connsiteX13" fmla="*/ 1468691 w 3186704"/>
                  <a:gd name="connsiteY13" fmla="*/ 795149 h 3402311"/>
                  <a:gd name="connsiteX14" fmla="*/ 1770157 w 3186704"/>
                  <a:gd name="connsiteY14" fmla="*/ 452820 h 3402311"/>
                  <a:gd name="connsiteX15" fmla="*/ 2082387 w 3186704"/>
                  <a:gd name="connsiteY15" fmla="*/ 140400 h 3402311"/>
                  <a:gd name="connsiteX16" fmla="*/ 2298890 w 3186704"/>
                  <a:gd name="connsiteY16" fmla="*/ 31530 h 3402311"/>
                  <a:gd name="connsiteX17" fmla="*/ 2533396 w 3186704"/>
                  <a:gd name="connsiteY17" fmla="*/ 383 h 3402311"/>
                  <a:gd name="connsiteX18" fmla="*/ 2796572 w 3186704"/>
                  <a:gd name="connsiteY18" fmla="*/ 53056 h 3402311"/>
                  <a:gd name="connsiteX19" fmla="*/ 3014313 w 3186704"/>
                  <a:gd name="connsiteY19" fmla="*/ 177548 h 3402311"/>
                  <a:gd name="connsiteX20" fmla="*/ 3131566 w 3186704"/>
                  <a:gd name="connsiteY20" fmla="*/ 366619 h 3402311"/>
                  <a:gd name="connsiteX21" fmla="*/ 3174619 w 3186704"/>
                  <a:gd name="connsiteY21" fmla="*/ 610745 h 3402311"/>
                  <a:gd name="connsiteX22" fmla="*/ 3168142 w 3186704"/>
                  <a:gd name="connsiteY22" fmla="*/ 993460 h 3402311"/>
                  <a:gd name="connsiteX23" fmla="*/ 3185763 w 3186704"/>
                  <a:gd name="connsiteY23" fmla="*/ 1497141 h 3402311"/>
                  <a:gd name="connsiteX24" fmla="*/ 3150806 w 3186704"/>
                  <a:gd name="connsiteY24" fmla="*/ 1790892 h 3402311"/>
                  <a:gd name="connsiteX25" fmla="*/ 3076130 w 3186704"/>
                  <a:gd name="connsiteY25" fmla="*/ 2071404 h 3402311"/>
                  <a:gd name="connsiteX26" fmla="*/ 2847435 w 3186704"/>
                  <a:gd name="connsiteY26" fmla="*/ 2470216 h 3402311"/>
                  <a:gd name="connsiteX27" fmla="*/ 2359374 w 3186704"/>
                  <a:gd name="connsiteY27" fmla="*/ 2929701 h 3402311"/>
                  <a:gd name="connsiteX28" fmla="*/ 2099723 w 3186704"/>
                  <a:gd name="connsiteY28" fmla="*/ 3097056 h 3402311"/>
                  <a:gd name="connsiteX29" fmla="*/ 1760537 w 3186704"/>
                  <a:gd name="connsiteY29" fmla="*/ 3241359 h 3402311"/>
                  <a:gd name="connsiteX30" fmla="*/ 1610518 w 3186704"/>
                  <a:gd name="connsiteY30" fmla="*/ 3309463 h 3402311"/>
                  <a:gd name="connsiteX31" fmla="*/ 1367059 w 3186704"/>
                  <a:gd name="connsiteY31" fmla="*/ 3374138 h 3402311"/>
                  <a:gd name="connsiteX32" fmla="*/ 1210183 w 3186704"/>
                  <a:gd name="connsiteY32" fmla="*/ 3385663 h 3402311"/>
                  <a:gd name="connsiteX33" fmla="*/ 905573 w 3186704"/>
                  <a:gd name="connsiteY33" fmla="*/ 3401856 h 3402311"/>
                  <a:gd name="connsiteX34" fmla="*/ 558292 w 3186704"/>
                  <a:gd name="connsiteY34" fmla="*/ 3382234 h 3402311"/>
                  <a:gd name="connsiteX35" fmla="*/ 467137 w 3186704"/>
                  <a:gd name="connsiteY35" fmla="*/ 3363756 h 3402311"/>
                  <a:gd name="connsiteX36" fmla="*/ 206343 w 3186704"/>
                  <a:gd name="connsiteY36" fmla="*/ 3202117 h 3402311"/>
                  <a:gd name="connsiteX37" fmla="*/ 78613 w 3186704"/>
                  <a:gd name="connsiteY37" fmla="*/ 3007044 h 34023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186704" h="3402311">
                    <a:moveTo>
                      <a:pt x="78613" y="3007044"/>
                    </a:moveTo>
                    <a:cubicBezTo>
                      <a:pt x="38512" y="2919891"/>
                      <a:pt x="9937" y="2827308"/>
                      <a:pt x="2032" y="2731772"/>
                    </a:cubicBezTo>
                    <a:cubicBezTo>
                      <a:pt x="-3207" y="2668717"/>
                      <a:pt x="1174" y="2604994"/>
                      <a:pt x="21177" y="2545082"/>
                    </a:cubicBezTo>
                    <a:cubicBezTo>
                      <a:pt x="40608" y="2486599"/>
                      <a:pt x="73469" y="2433259"/>
                      <a:pt x="116903" y="2389443"/>
                    </a:cubicBezTo>
                    <a:cubicBezTo>
                      <a:pt x="152241" y="2353725"/>
                      <a:pt x="194151" y="2325150"/>
                      <a:pt x="241300" y="2308100"/>
                    </a:cubicBezTo>
                    <a:cubicBezTo>
                      <a:pt x="315880" y="2281049"/>
                      <a:pt x="397224" y="2282668"/>
                      <a:pt x="475805" y="2296099"/>
                    </a:cubicBezTo>
                    <a:cubicBezTo>
                      <a:pt x="539337" y="2306957"/>
                      <a:pt x="601440" y="2324959"/>
                      <a:pt x="664781" y="2336770"/>
                    </a:cubicBezTo>
                    <a:cubicBezTo>
                      <a:pt x="710978" y="2345343"/>
                      <a:pt x="758412" y="2349343"/>
                      <a:pt x="803560" y="2336770"/>
                    </a:cubicBezTo>
                    <a:cubicBezTo>
                      <a:pt x="862711" y="2320292"/>
                      <a:pt x="909288" y="2276382"/>
                      <a:pt x="942340" y="2224280"/>
                    </a:cubicBezTo>
                    <a:cubicBezTo>
                      <a:pt x="992155" y="2145604"/>
                      <a:pt x="1006919" y="2051306"/>
                      <a:pt x="1018921" y="1958532"/>
                    </a:cubicBezTo>
                    <a:cubicBezTo>
                      <a:pt x="1034065" y="1841280"/>
                      <a:pt x="1043972" y="1723456"/>
                      <a:pt x="1061974" y="1606679"/>
                    </a:cubicBezTo>
                    <a:cubicBezTo>
                      <a:pt x="1074356" y="1526574"/>
                      <a:pt x="1091120" y="1447231"/>
                      <a:pt x="1114647" y="1369697"/>
                    </a:cubicBezTo>
                    <a:cubicBezTo>
                      <a:pt x="1145413" y="1268065"/>
                      <a:pt x="1187989" y="1170244"/>
                      <a:pt x="1243806" y="1080042"/>
                    </a:cubicBezTo>
                    <a:cubicBezTo>
                      <a:pt x="1307623" y="976981"/>
                      <a:pt x="1388396" y="886017"/>
                      <a:pt x="1468691" y="795149"/>
                    </a:cubicBezTo>
                    <a:cubicBezTo>
                      <a:pt x="1569466" y="681230"/>
                      <a:pt x="1670621" y="567787"/>
                      <a:pt x="1770157" y="452820"/>
                    </a:cubicBezTo>
                    <a:cubicBezTo>
                      <a:pt x="1867027" y="340997"/>
                      <a:pt x="1962277" y="226316"/>
                      <a:pt x="2082387" y="140400"/>
                    </a:cubicBezTo>
                    <a:cubicBezTo>
                      <a:pt x="2148586" y="93061"/>
                      <a:pt x="2221166" y="55437"/>
                      <a:pt x="2298890" y="31530"/>
                    </a:cubicBezTo>
                    <a:cubicBezTo>
                      <a:pt x="2374709" y="8193"/>
                      <a:pt x="2454053" y="-2189"/>
                      <a:pt x="2533396" y="383"/>
                    </a:cubicBezTo>
                    <a:cubicBezTo>
                      <a:pt x="2623312" y="3336"/>
                      <a:pt x="2711704" y="22957"/>
                      <a:pt x="2796572" y="53056"/>
                    </a:cubicBezTo>
                    <a:cubicBezTo>
                      <a:pt x="2876391" y="81345"/>
                      <a:pt x="2953544" y="118779"/>
                      <a:pt x="3014313" y="177548"/>
                    </a:cubicBezTo>
                    <a:cubicBezTo>
                      <a:pt x="3068320" y="229745"/>
                      <a:pt x="3106515" y="295753"/>
                      <a:pt x="3131566" y="366619"/>
                    </a:cubicBezTo>
                    <a:cubicBezTo>
                      <a:pt x="3159283" y="444915"/>
                      <a:pt x="3170904" y="527687"/>
                      <a:pt x="3174619" y="610745"/>
                    </a:cubicBezTo>
                    <a:cubicBezTo>
                      <a:pt x="3180334" y="738285"/>
                      <a:pt x="3167856" y="865729"/>
                      <a:pt x="3168142" y="993460"/>
                    </a:cubicBezTo>
                    <a:cubicBezTo>
                      <a:pt x="3168618" y="1161576"/>
                      <a:pt x="3191573" y="1329120"/>
                      <a:pt x="3185763" y="1497141"/>
                    </a:cubicBezTo>
                    <a:cubicBezTo>
                      <a:pt x="3182334" y="1595820"/>
                      <a:pt x="3168904" y="1693833"/>
                      <a:pt x="3150806" y="1790892"/>
                    </a:cubicBezTo>
                    <a:cubicBezTo>
                      <a:pt x="3132994" y="1886238"/>
                      <a:pt x="3109753" y="1980535"/>
                      <a:pt x="3076130" y="2071404"/>
                    </a:cubicBezTo>
                    <a:cubicBezTo>
                      <a:pt x="3022600" y="2215993"/>
                      <a:pt x="2942590" y="2348867"/>
                      <a:pt x="2847435" y="2470216"/>
                    </a:cubicBezTo>
                    <a:cubicBezTo>
                      <a:pt x="2708941" y="2646714"/>
                      <a:pt x="2538920" y="2795018"/>
                      <a:pt x="2359374" y="2929701"/>
                    </a:cubicBezTo>
                    <a:cubicBezTo>
                      <a:pt x="2276792" y="2991614"/>
                      <a:pt x="2191734" y="3050383"/>
                      <a:pt x="2099723" y="3097056"/>
                    </a:cubicBezTo>
                    <a:cubicBezTo>
                      <a:pt x="1990090" y="3152682"/>
                      <a:pt x="1872551" y="3190687"/>
                      <a:pt x="1760537" y="3241359"/>
                    </a:cubicBezTo>
                    <a:cubicBezTo>
                      <a:pt x="1710531" y="3264029"/>
                      <a:pt x="1661382" y="3288794"/>
                      <a:pt x="1610518" y="3309463"/>
                    </a:cubicBezTo>
                    <a:cubicBezTo>
                      <a:pt x="1532414" y="3341182"/>
                      <a:pt x="1450689" y="3363375"/>
                      <a:pt x="1367059" y="3374138"/>
                    </a:cubicBezTo>
                    <a:cubicBezTo>
                      <a:pt x="1315053" y="3380806"/>
                      <a:pt x="1262570" y="3382806"/>
                      <a:pt x="1210183" y="3385663"/>
                    </a:cubicBezTo>
                    <a:cubicBezTo>
                      <a:pt x="1108646" y="3391188"/>
                      <a:pt x="1007205" y="3399760"/>
                      <a:pt x="905573" y="3401856"/>
                    </a:cubicBezTo>
                    <a:cubicBezTo>
                      <a:pt x="789463" y="3404142"/>
                      <a:pt x="673354" y="3397855"/>
                      <a:pt x="558292" y="3382234"/>
                    </a:cubicBezTo>
                    <a:cubicBezTo>
                      <a:pt x="527526" y="3378043"/>
                      <a:pt x="497046" y="3372328"/>
                      <a:pt x="467137" y="3363756"/>
                    </a:cubicBezTo>
                    <a:cubicBezTo>
                      <a:pt x="367220" y="3335276"/>
                      <a:pt x="277876" y="3277555"/>
                      <a:pt x="206343" y="3202117"/>
                    </a:cubicBezTo>
                    <a:cubicBezTo>
                      <a:pt x="152527" y="3145348"/>
                      <a:pt x="111379" y="3078196"/>
                      <a:pt x="78613" y="3007044"/>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585" name="Freeform: Shape 584">
                <a:extLst>
                  <a:ext uri="{FF2B5EF4-FFF2-40B4-BE49-F238E27FC236}">
                    <a16:creationId xmlns:a16="http://schemas.microsoft.com/office/drawing/2014/main" id="{704EA0D3-F1E3-4AF6-B30E-791175E319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960461" y="1175713"/>
                <a:ext cx="3568552" cy="3938179"/>
              </a:xfrm>
              <a:custGeom>
                <a:avLst/>
                <a:gdLst>
                  <a:gd name="connsiteX0" fmla="*/ 2179 w 2710118"/>
                  <a:gd name="connsiteY0" fmla="*/ 2712895 h 2990829"/>
                  <a:gd name="connsiteX1" fmla="*/ 18085 w 2710118"/>
                  <a:gd name="connsiteY1" fmla="*/ 2589260 h 2990829"/>
                  <a:gd name="connsiteX2" fmla="*/ 161627 w 2710118"/>
                  <a:gd name="connsiteY2" fmla="*/ 2489533 h 2990829"/>
                  <a:gd name="connsiteX3" fmla="*/ 384893 w 2710118"/>
                  <a:gd name="connsiteY3" fmla="*/ 2559352 h 2990829"/>
                  <a:gd name="connsiteX4" fmla="*/ 648069 w 2710118"/>
                  <a:gd name="connsiteY4" fmla="*/ 2579259 h 2990829"/>
                  <a:gd name="connsiteX5" fmla="*/ 831520 w 2710118"/>
                  <a:gd name="connsiteY5" fmla="*/ 2445623 h 2990829"/>
                  <a:gd name="connsiteX6" fmla="*/ 909244 w 2710118"/>
                  <a:gd name="connsiteY6" fmla="*/ 2210260 h 2990829"/>
                  <a:gd name="connsiteX7" fmla="*/ 975062 w 2710118"/>
                  <a:gd name="connsiteY7" fmla="*/ 1771444 h 2990829"/>
                  <a:gd name="connsiteX8" fmla="*/ 989064 w 2710118"/>
                  <a:gd name="connsiteY8" fmla="*/ 1486170 h 2990829"/>
                  <a:gd name="connsiteX9" fmla="*/ 1058882 w 2710118"/>
                  <a:gd name="connsiteY9" fmla="*/ 1115171 h 2990829"/>
                  <a:gd name="connsiteX10" fmla="*/ 1238333 w 2710118"/>
                  <a:gd name="connsiteY10" fmla="*/ 776081 h 2990829"/>
                  <a:gd name="connsiteX11" fmla="*/ 1567327 w 2710118"/>
                  <a:gd name="connsiteY11" fmla="*/ 399081 h 2990829"/>
                  <a:gd name="connsiteX12" fmla="*/ 1944136 w 2710118"/>
                  <a:gd name="connsiteY12" fmla="*/ 85899 h 2990829"/>
                  <a:gd name="connsiteX13" fmla="*/ 2167402 w 2710118"/>
                  <a:gd name="connsiteY13" fmla="*/ 2079 h 2990829"/>
                  <a:gd name="connsiteX14" fmla="*/ 2412671 w 2710118"/>
                  <a:gd name="connsiteY14" fmla="*/ 53991 h 2990829"/>
                  <a:gd name="connsiteX15" fmla="*/ 2616030 w 2710118"/>
                  <a:gd name="connsiteY15" fmla="*/ 291354 h 2990829"/>
                  <a:gd name="connsiteX16" fmla="*/ 2637937 w 2710118"/>
                  <a:gd name="connsiteY16" fmla="*/ 724265 h 2990829"/>
                  <a:gd name="connsiteX17" fmla="*/ 2691753 w 2710118"/>
                  <a:gd name="connsiteY17" fmla="*/ 1117266 h 2990829"/>
                  <a:gd name="connsiteX18" fmla="*/ 2705755 w 2710118"/>
                  <a:gd name="connsiteY18" fmla="*/ 1476359 h 2990829"/>
                  <a:gd name="connsiteX19" fmla="*/ 2616030 w 2710118"/>
                  <a:gd name="connsiteY19" fmla="*/ 1859359 h 2990829"/>
                  <a:gd name="connsiteX20" fmla="*/ 2404670 w 2710118"/>
                  <a:gd name="connsiteY20" fmla="*/ 2250361 h 2990829"/>
                  <a:gd name="connsiteX21" fmla="*/ 2198263 w 2710118"/>
                  <a:gd name="connsiteY21" fmla="*/ 2456862 h 2990829"/>
                  <a:gd name="connsiteX22" fmla="*/ 1724680 w 2710118"/>
                  <a:gd name="connsiteY22" fmla="*/ 2757091 h 2990829"/>
                  <a:gd name="connsiteX23" fmla="*/ 1327868 w 2710118"/>
                  <a:gd name="connsiteY23" fmla="*/ 2810907 h 2990829"/>
                  <a:gd name="connsiteX24" fmla="*/ 931057 w 2710118"/>
                  <a:gd name="connsiteY24" fmla="*/ 2912634 h 2990829"/>
                  <a:gd name="connsiteX25" fmla="*/ 695789 w 2710118"/>
                  <a:gd name="connsiteY25" fmla="*/ 2972451 h 2990829"/>
                  <a:gd name="connsiteX26" fmla="*/ 348889 w 2710118"/>
                  <a:gd name="connsiteY26" fmla="*/ 2984452 h 2990829"/>
                  <a:gd name="connsiteX27" fmla="*/ 73711 w 2710118"/>
                  <a:gd name="connsiteY27" fmla="*/ 2882725 h 2990829"/>
                  <a:gd name="connsiteX28" fmla="*/ 2179 w 2710118"/>
                  <a:gd name="connsiteY28" fmla="*/ 2712895 h 299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710118" h="2990829">
                    <a:moveTo>
                      <a:pt x="2179" y="2712895"/>
                    </a:moveTo>
                    <a:cubicBezTo>
                      <a:pt x="-2774" y="2670604"/>
                      <a:pt x="-12" y="2627551"/>
                      <a:pt x="18085" y="2589260"/>
                    </a:cubicBezTo>
                    <a:cubicBezTo>
                      <a:pt x="44755" y="2532967"/>
                      <a:pt x="99810" y="2495153"/>
                      <a:pt x="161627" y="2489533"/>
                    </a:cubicBezTo>
                    <a:cubicBezTo>
                      <a:pt x="240304" y="2482389"/>
                      <a:pt x="310312" y="2530491"/>
                      <a:pt x="384893" y="2559352"/>
                    </a:cubicBezTo>
                    <a:cubicBezTo>
                      <a:pt x="468904" y="2591832"/>
                      <a:pt x="561392" y="2603452"/>
                      <a:pt x="648069" y="2579259"/>
                    </a:cubicBezTo>
                    <a:cubicBezTo>
                      <a:pt x="723602" y="2558209"/>
                      <a:pt x="788563" y="2511346"/>
                      <a:pt x="831520" y="2445623"/>
                    </a:cubicBezTo>
                    <a:cubicBezTo>
                      <a:pt x="877050" y="2375805"/>
                      <a:pt x="893052" y="2292366"/>
                      <a:pt x="909244" y="2210260"/>
                    </a:cubicBezTo>
                    <a:cubicBezTo>
                      <a:pt x="938010" y="2064909"/>
                      <a:pt x="963156" y="1918986"/>
                      <a:pt x="975062" y="1771444"/>
                    </a:cubicBezTo>
                    <a:cubicBezTo>
                      <a:pt x="982682" y="1676575"/>
                      <a:pt x="981539" y="1581134"/>
                      <a:pt x="989064" y="1486170"/>
                    </a:cubicBezTo>
                    <a:cubicBezTo>
                      <a:pt x="998970" y="1360154"/>
                      <a:pt x="1017163" y="1234424"/>
                      <a:pt x="1058882" y="1115171"/>
                    </a:cubicBezTo>
                    <a:cubicBezTo>
                      <a:pt x="1101269" y="993822"/>
                      <a:pt x="1163848" y="880951"/>
                      <a:pt x="1238333" y="776081"/>
                    </a:cubicBezTo>
                    <a:cubicBezTo>
                      <a:pt x="1335107" y="639778"/>
                      <a:pt x="1448741" y="516906"/>
                      <a:pt x="1567327" y="399081"/>
                    </a:cubicBezTo>
                    <a:cubicBezTo>
                      <a:pt x="1683627" y="283543"/>
                      <a:pt x="1803452" y="169719"/>
                      <a:pt x="1944136" y="85899"/>
                    </a:cubicBezTo>
                    <a:cubicBezTo>
                      <a:pt x="2013383" y="44656"/>
                      <a:pt x="2087487" y="10366"/>
                      <a:pt x="2167402" y="2079"/>
                    </a:cubicBezTo>
                    <a:cubicBezTo>
                      <a:pt x="2252365" y="-6684"/>
                      <a:pt x="2337709" y="12557"/>
                      <a:pt x="2412671" y="53991"/>
                    </a:cubicBezTo>
                    <a:cubicBezTo>
                      <a:pt x="2507063" y="106092"/>
                      <a:pt x="2581263" y="189341"/>
                      <a:pt x="2616030" y="291354"/>
                    </a:cubicBezTo>
                    <a:cubicBezTo>
                      <a:pt x="2662892" y="429085"/>
                      <a:pt x="2633651" y="577770"/>
                      <a:pt x="2637937" y="724265"/>
                    </a:cubicBezTo>
                    <a:cubicBezTo>
                      <a:pt x="2641842" y="856472"/>
                      <a:pt x="2673941" y="986012"/>
                      <a:pt x="2691753" y="1117266"/>
                    </a:cubicBezTo>
                    <a:cubicBezTo>
                      <a:pt x="2707946" y="1236234"/>
                      <a:pt x="2715565" y="1356630"/>
                      <a:pt x="2705755" y="1476359"/>
                    </a:cubicBezTo>
                    <a:cubicBezTo>
                      <a:pt x="2694896" y="1607709"/>
                      <a:pt x="2662606" y="1736011"/>
                      <a:pt x="2616030" y="1859359"/>
                    </a:cubicBezTo>
                    <a:cubicBezTo>
                      <a:pt x="2563451" y="1998710"/>
                      <a:pt x="2496681" y="2133298"/>
                      <a:pt x="2404670" y="2250361"/>
                    </a:cubicBezTo>
                    <a:cubicBezTo>
                      <a:pt x="2344376" y="2327132"/>
                      <a:pt x="2272177" y="2392854"/>
                      <a:pt x="2198263" y="2456862"/>
                    </a:cubicBezTo>
                    <a:cubicBezTo>
                      <a:pt x="2054911" y="2580973"/>
                      <a:pt x="1905464" y="2703370"/>
                      <a:pt x="1724680" y="2757091"/>
                    </a:cubicBezTo>
                    <a:cubicBezTo>
                      <a:pt x="1596473" y="2795191"/>
                      <a:pt x="1460456" y="2791857"/>
                      <a:pt x="1327868" y="2810907"/>
                    </a:cubicBezTo>
                    <a:cubicBezTo>
                      <a:pt x="1192518" y="2830433"/>
                      <a:pt x="1062311" y="2873677"/>
                      <a:pt x="931057" y="2912634"/>
                    </a:cubicBezTo>
                    <a:cubicBezTo>
                      <a:pt x="853428" y="2935684"/>
                      <a:pt x="775513" y="2958259"/>
                      <a:pt x="695789" y="2972451"/>
                    </a:cubicBezTo>
                    <a:cubicBezTo>
                      <a:pt x="581203" y="2992929"/>
                      <a:pt x="464808" y="2995311"/>
                      <a:pt x="348889" y="2984452"/>
                    </a:cubicBezTo>
                    <a:cubicBezTo>
                      <a:pt x="247352" y="2974927"/>
                      <a:pt x="142006" y="2956544"/>
                      <a:pt x="73711" y="2882725"/>
                    </a:cubicBezTo>
                    <a:cubicBezTo>
                      <a:pt x="31420" y="2836434"/>
                      <a:pt x="9513" y="2775474"/>
                      <a:pt x="2179" y="2712895"/>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586" name="Freeform: Shape 585">
                <a:extLst>
                  <a:ext uri="{FF2B5EF4-FFF2-40B4-BE49-F238E27FC236}">
                    <a16:creationId xmlns:a16="http://schemas.microsoft.com/office/drawing/2014/main" id="{2910BB0F-2FD9-4EA6-82D7-5226F29ABE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536081" y="1589661"/>
                <a:ext cx="1743551" cy="2969484"/>
              </a:xfrm>
              <a:custGeom>
                <a:avLst/>
                <a:gdLst>
                  <a:gd name="connsiteX0" fmla="*/ 14495 w 1324131"/>
                  <a:gd name="connsiteY0" fmla="*/ 1664146 h 2255159"/>
                  <a:gd name="connsiteX1" fmla="*/ 97839 w 1324131"/>
                  <a:gd name="connsiteY1" fmla="*/ 1271049 h 2255159"/>
                  <a:gd name="connsiteX2" fmla="*/ 97839 w 1324131"/>
                  <a:gd name="connsiteY2" fmla="*/ 991109 h 2255159"/>
                  <a:gd name="connsiteX3" fmla="*/ 195756 w 1324131"/>
                  <a:gd name="connsiteY3" fmla="*/ 588964 h 2255159"/>
                  <a:gd name="connsiteX4" fmla="*/ 373778 w 1324131"/>
                  <a:gd name="connsiteY4" fmla="*/ 336170 h 2255159"/>
                  <a:gd name="connsiteX5" fmla="*/ 706867 w 1324131"/>
                  <a:gd name="connsiteY5" fmla="*/ 86234 h 2255159"/>
                  <a:gd name="connsiteX6" fmla="*/ 953755 w 1324131"/>
                  <a:gd name="connsiteY6" fmla="*/ 33 h 2255159"/>
                  <a:gd name="connsiteX7" fmla="*/ 1105965 w 1324131"/>
                  <a:gd name="connsiteY7" fmla="*/ 60326 h 2255159"/>
                  <a:gd name="connsiteX8" fmla="*/ 1146160 w 1324131"/>
                  <a:gd name="connsiteY8" fmla="*/ 221204 h 2255159"/>
                  <a:gd name="connsiteX9" fmla="*/ 1177783 w 1324131"/>
                  <a:gd name="connsiteY9" fmla="*/ 448089 h 2255159"/>
                  <a:gd name="connsiteX10" fmla="*/ 1281129 w 1324131"/>
                  <a:gd name="connsiteY10" fmla="*/ 789941 h 2255159"/>
                  <a:gd name="connsiteX11" fmla="*/ 1306942 w 1324131"/>
                  <a:gd name="connsiteY11" fmla="*/ 942151 h 2255159"/>
                  <a:gd name="connsiteX12" fmla="*/ 1321325 w 1324131"/>
                  <a:gd name="connsiteY12" fmla="*/ 1272478 h 2255159"/>
                  <a:gd name="connsiteX13" fmla="*/ 1215121 w 1324131"/>
                  <a:gd name="connsiteY13" fmla="*/ 1660240 h 2255159"/>
                  <a:gd name="connsiteX14" fmla="*/ 1085962 w 1324131"/>
                  <a:gd name="connsiteY14" fmla="*/ 1844073 h 2255159"/>
                  <a:gd name="connsiteX15" fmla="*/ 849075 w 1324131"/>
                  <a:gd name="connsiteY15" fmla="*/ 2081055 h 2255159"/>
                  <a:gd name="connsiteX16" fmla="*/ 445691 w 1324131"/>
                  <a:gd name="connsiteY16" fmla="*/ 2254887 h 2255159"/>
                  <a:gd name="connsiteX17" fmla="*/ 126985 w 1324131"/>
                  <a:gd name="connsiteY17" fmla="*/ 2134205 h 2255159"/>
                  <a:gd name="connsiteX18" fmla="*/ 683 w 1324131"/>
                  <a:gd name="connsiteY18" fmla="*/ 1829690 h 2255159"/>
                  <a:gd name="connsiteX19" fmla="*/ 14495 w 1324131"/>
                  <a:gd name="connsiteY19" fmla="*/ 1664146 h 2255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324131" h="2255159">
                    <a:moveTo>
                      <a:pt x="14495" y="1664146"/>
                    </a:moveTo>
                    <a:cubicBezTo>
                      <a:pt x="40593" y="1532320"/>
                      <a:pt x="87552" y="1404780"/>
                      <a:pt x="97839" y="1271049"/>
                    </a:cubicBezTo>
                    <a:cubicBezTo>
                      <a:pt x="104982" y="1177895"/>
                      <a:pt x="94790" y="1084454"/>
                      <a:pt x="97839" y="991109"/>
                    </a:cubicBezTo>
                    <a:cubicBezTo>
                      <a:pt x="102411" y="851759"/>
                      <a:pt x="135177" y="714408"/>
                      <a:pt x="195756" y="588964"/>
                    </a:cubicBezTo>
                    <a:cubicBezTo>
                      <a:pt x="240809" y="495524"/>
                      <a:pt x="301674" y="410751"/>
                      <a:pt x="373778" y="336170"/>
                    </a:cubicBezTo>
                    <a:cubicBezTo>
                      <a:pt x="470742" y="235967"/>
                      <a:pt x="585614" y="155386"/>
                      <a:pt x="706867" y="86234"/>
                    </a:cubicBezTo>
                    <a:cubicBezTo>
                      <a:pt x="784020" y="42229"/>
                      <a:pt x="865363" y="1367"/>
                      <a:pt x="953755" y="33"/>
                    </a:cubicBezTo>
                    <a:cubicBezTo>
                      <a:pt x="1011667" y="-824"/>
                      <a:pt x="1070817" y="14892"/>
                      <a:pt x="1105965" y="60326"/>
                    </a:cubicBezTo>
                    <a:cubicBezTo>
                      <a:pt x="1140350" y="104903"/>
                      <a:pt x="1142445" y="164244"/>
                      <a:pt x="1146160" y="221204"/>
                    </a:cubicBezTo>
                    <a:cubicBezTo>
                      <a:pt x="1151113" y="297594"/>
                      <a:pt x="1160543" y="373604"/>
                      <a:pt x="1177783" y="448089"/>
                    </a:cubicBezTo>
                    <a:cubicBezTo>
                      <a:pt x="1204644" y="564199"/>
                      <a:pt x="1253888" y="673927"/>
                      <a:pt x="1281129" y="789941"/>
                    </a:cubicBezTo>
                    <a:cubicBezTo>
                      <a:pt x="1292940" y="840043"/>
                      <a:pt x="1300656" y="891097"/>
                      <a:pt x="1306942" y="942151"/>
                    </a:cubicBezTo>
                    <a:cubicBezTo>
                      <a:pt x="1320563" y="1051784"/>
                      <a:pt x="1328754" y="1162274"/>
                      <a:pt x="1321325" y="1272478"/>
                    </a:cubicBezTo>
                    <a:cubicBezTo>
                      <a:pt x="1312181" y="1407828"/>
                      <a:pt x="1279700" y="1541178"/>
                      <a:pt x="1215121" y="1660240"/>
                    </a:cubicBezTo>
                    <a:cubicBezTo>
                      <a:pt x="1179307" y="1726249"/>
                      <a:pt x="1134063" y="1786352"/>
                      <a:pt x="1085962" y="1844073"/>
                    </a:cubicBezTo>
                    <a:cubicBezTo>
                      <a:pt x="1014239" y="1930084"/>
                      <a:pt x="936610" y="2011237"/>
                      <a:pt x="849075" y="2081055"/>
                    </a:cubicBezTo>
                    <a:cubicBezTo>
                      <a:pt x="731441" y="2174972"/>
                      <a:pt x="595424" y="2249743"/>
                      <a:pt x="445691" y="2254887"/>
                    </a:cubicBezTo>
                    <a:cubicBezTo>
                      <a:pt x="326915" y="2258887"/>
                      <a:pt x="210138" y="2218882"/>
                      <a:pt x="126985" y="2134205"/>
                    </a:cubicBezTo>
                    <a:cubicBezTo>
                      <a:pt x="47642" y="2053432"/>
                      <a:pt x="5922" y="1943228"/>
                      <a:pt x="683" y="1829690"/>
                    </a:cubicBezTo>
                    <a:cubicBezTo>
                      <a:pt x="-2079" y="1774255"/>
                      <a:pt x="3732" y="1718819"/>
                      <a:pt x="14495" y="1664146"/>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587" name="Freeform: Shape 586">
                <a:extLst>
                  <a:ext uri="{FF2B5EF4-FFF2-40B4-BE49-F238E27FC236}">
                    <a16:creationId xmlns:a16="http://schemas.microsoft.com/office/drawing/2014/main" id="{619C1A72-0647-44E4-9BB1-EA823EED5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56128" y="3099688"/>
                <a:ext cx="933037" cy="1078994"/>
              </a:xfrm>
              <a:custGeom>
                <a:avLst/>
                <a:gdLst>
                  <a:gd name="connsiteX0" fmla="*/ 23248 w 708590"/>
                  <a:gd name="connsiteY0" fmla="*/ 533652 h 819436"/>
                  <a:gd name="connsiteX1" fmla="*/ 132310 w 708590"/>
                  <a:gd name="connsiteY1" fmla="*/ 280859 h 819436"/>
                  <a:gd name="connsiteX2" fmla="*/ 255754 w 708590"/>
                  <a:gd name="connsiteY2" fmla="*/ 97026 h 819436"/>
                  <a:gd name="connsiteX3" fmla="*/ 445206 w 708590"/>
                  <a:gd name="connsiteY3" fmla="*/ 2253 h 819436"/>
                  <a:gd name="connsiteX4" fmla="*/ 597415 w 708590"/>
                  <a:gd name="connsiteY4" fmla="*/ 33875 h 819436"/>
                  <a:gd name="connsiteX5" fmla="*/ 703619 w 708590"/>
                  <a:gd name="connsiteY5" fmla="*/ 214851 h 819436"/>
                  <a:gd name="connsiteX6" fmla="*/ 686379 w 708590"/>
                  <a:gd name="connsiteY6" fmla="*/ 418781 h 819436"/>
                  <a:gd name="connsiteX7" fmla="*/ 585890 w 708590"/>
                  <a:gd name="connsiteY7" fmla="*/ 616996 h 819436"/>
                  <a:gd name="connsiteX8" fmla="*/ 347574 w 708590"/>
                  <a:gd name="connsiteY8" fmla="*/ 780731 h 819436"/>
                  <a:gd name="connsiteX9" fmla="*/ 166695 w 708590"/>
                  <a:gd name="connsiteY9" fmla="*/ 818069 h 819436"/>
                  <a:gd name="connsiteX10" fmla="*/ 14485 w 708590"/>
                  <a:gd name="connsiteY10" fmla="*/ 720438 h 819436"/>
                  <a:gd name="connsiteX11" fmla="*/ 23248 w 708590"/>
                  <a:gd name="connsiteY11" fmla="*/ 533652 h 819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8590" h="819436">
                    <a:moveTo>
                      <a:pt x="23248" y="533652"/>
                    </a:moveTo>
                    <a:cubicBezTo>
                      <a:pt x="51728" y="446213"/>
                      <a:pt x="90685" y="362869"/>
                      <a:pt x="132310" y="280859"/>
                    </a:cubicBezTo>
                    <a:cubicBezTo>
                      <a:pt x="166028" y="214470"/>
                      <a:pt x="202223" y="148461"/>
                      <a:pt x="255754" y="97026"/>
                    </a:cubicBezTo>
                    <a:cubicBezTo>
                      <a:pt x="307855" y="46925"/>
                      <a:pt x="373578" y="11587"/>
                      <a:pt x="445206" y="2253"/>
                    </a:cubicBezTo>
                    <a:cubicBezTo>
                      <a:pt x="498546" y="-4701"/>
                      <a:pt x="552743" y="4062"/>
                      <a:pt x="597415" y="33875"/>
                    </a:cubicBezTo>
                    <a:cubicBezTo>
                      <a:pt x="657708" y="74071"/>
                      <a:pt x="691617" y="142937"/>
                      <a:pt x="703619" y="214851"/>
                    </a:cubicBezTo>
                    <a:cubicBezTo>
                      <a:pt x="715049" y="282954"/>
                      <a:pt x="705715" y="352296"/>
                      <a:pt x="686379" y="418781"/>
                    </a:cubicBezTo>
                    <a:cubicBezTo>
                      <a:pt x="665519" y="490790"/>
                      <a:pt x="634182" y="559846"/>
                      <a:pt x="585890" y="616996"/>
                    </a:cubicBezTo>
                    <a:cubicBezTo>
                      <a:pt x="523025" y="691386"/>
                      <a:pt x="437395" y="742155"/>
                      <a:pt x="347574" y="780731"/>
                    </a:cubicBezTo>
                    <a:cubicBezTo>
                      <a:pt x="289758" y="805591"/>
                      <a:pt x="228988" y="824831"/>
                      <a:pt x="166695" y="818069"/>
                    </a:cubicBezTo>
                    <a:cubicBezTo>
                      <a:pt x="102496" y="811115"/>
                      <a:pt x="41631" y="778445"/>
                      <a:pt x="14485" y="720438"/>
                    </a:cubicBezTo>
                    <a:cubicBezTo>
                      <a:pt x="-12661" y="662145"/>
                      <a:pt x="3055" y="595660"/>
                      <a:pt x="23248" y="533652"/>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588" name="Freeform: Shape 587">
                <a:extLst>
                  <a:ext uri="{FF2B5EF4-FFF2-40B4-BE49-F238E27FC236}">
                    <a16:creationId xmlns:a16="http://schemas.microsoft.com/office/drawing/2014/main" id="{2C60E4D0-A72D-4248-AFA0-D70960B66B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21413" y="2153126"/>
                <a:ext cx="562062" cy="821426"/>
              </a:xfrm>
              <a:custGeom>
                <a:avLst/>
                <a:gdLst>
                  <a:gd name="connsiteX0" fmla="*/ 149850 w 426855"/>
                  <a:gd name="connsiteY0" fmla="*/ 546425 h 623828"/>
                  <a:gd name="connsiteX1" fmla="*/ 209667 w 426855"/>
                  <a:gd name="connsiteY1" fmla="*/ 590336 h 623828"/>
                  <a:gd name="connsiteX2" fmla="*/ 285391 w 426855"/>
                  <a:gd name="connsiteY2" fmla="*/ 622244 h 623828"/>
                  <a:gd name="connsiteX3" fmla="*/ 393024 w 426855"/>
                  <a:gd name="connsiteY3" fmla="*/ 584335 h 623828"/>
                  <a:gd name="connsiteX4" fmla="*/ 420932 w 426855"/>
                  <a:gd name="connsiteY4" fmla="*/ 446699 h 623828"/>
                  <a:gd name="connsiteX5" fmla="*/ 420932 w 426855"/>
                  <a:gd name="connsiteY5" fmla="*/ 227243 h 623828"/>
                  <a:gd name="connsiteX6" fmla="*/ 341208 w 426855"/>
                  <a:gd name="connsiteY6" fmla="*/ 59698 h 623828"/>
                  <a:gd name="connsiteX7" fmla="*/ 273390 w 426855"/>
                  <a:gd name="connsiteY7" fmla="*/ 11787 h 623828"/>
                  <a:gd name="connsiteX8" fmla="*/ 4213 w 426855"/>
                  <a:gd name="connsiteY8" fmla="*/ 229243 h 623828"/>
                  <a:gd name="connsiteX9" fmla="*/ 58029 w 426855"/>
                  <a:gd name="connsiteY9" fmla="*/ 458605 h 623828"/>
                  <a:gd name="connsiteX10" fmla="*/ 149850 w 426855"/>
                  <a:gd name="connsiteY10" fmla="*/ 546425 h 62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6855" h="623828">
                    <a:moveTo>
                      <a:pt x="149850" y="546425"/>
                    </a:moveTo>
                    <a:cubicBezTo>
                      <a:pt x="169186" y="561856"/>
                      <a:pt x="188807" y="577001"/>
                      <a:pt x="209667" y="590336"/>
                    </a:cubicBezTo>
                    <a:cubicBezTo>
                      <a:pt x="233004" y="605290"/>
                      <a:pt x="258054" y="617958"/>
                      <a:pt x="285391" y="622244"/>
                    </a:cubicBezTo>
                    <a:cubicBezTo>
                      <a:pt x="325777" y="628531"/>
                      <a:pt x="367687" y="616148"/>
                      <a:pt x="393024" y="584335"/>
                    </a:cubicBezTo>
                    <a:cubicBezTo>
                      <a:pt x="422932" y="546902"/>
                      <a:pt x="419884" y="495467"/>
                      <a:pt x="420932" y="446699"/>
                    </a:cubicBezTo>
                    <a:cubicBezTo>
                      <a:pt x="422551" y="373166"/>
                      <a:pt x="433409" y="299537"/>
                      <a:pt x="420932" y="227243"/>
                    </a:cubicBezTo>
                    <a:cubicBezTo>
                      <a:pt x="410168" y="165140"/>
                      <a:pt x="384165" y="105704"/>
                      <a:pt x="341208" y="59698"/>
                    </a:cubicBezTo>
                    <a:cubicBezTo>
                      <a:pt x="322062" y="39219"/>
                      <a:pt x="299488" y="22265"/>
                      <a:pt x="273390" y="11787"/>
                    </a:cubicBezTo>
                    <a:cubicBezTo>
                      <a:pt x="145278" y="-39743"/>
                      <a:pt x="27549" y="85892"/>
                      <a:pt x="4213" y="229243"/>
                    </a:cubicBezTo>
                    <a:cubicBezTo>
                      <a:pt x="-8932" y="310205"/>
                      <a:pt x="8594" y="393359"/>
                      <a:pt x="58029" y="458605"/>
                    </a:cubicBezTo>
                    <a:cubicBezTo>
                      <a:pt x="83747" y="492514"/>
                      <a:pt x="116608" y="519946"/>
                      <a:pt x="149850" y="546425"/>
                    </a:cubicBezTo>
                    <a:close/>
                  </a:path>
                </a:pathLst>
              </a:custGeom>
              <a:noFill/>
              <a:ln w="9525" cap="rnd">
                <a:solidFill>
                  <a:schemeClr val="accent2">
                    <a:alpha val="35000"/>
                  </a:schemeClr>
                </a:solidFill>
                <a:prstDash val="lgDash"/>
                <a:round/>
              </a:ln>
            </p:spPr>
            <p:txBody>
              <a:bodyPr rtlCol="0" anchor="ctr"/>
              <a:lstStyle/>
              <a:p>
                <a:endParaRPr lang="en-US"/>
              </a:p>
            </p:txBody>
          </p:sp>
        </p:grpSp>
      </p:grpSp>
      <p:grpSp>
        <p:nvGrpSpPr>
          <p:cNvPr id="590" name="Bottom Right">
            <a:extLst>
              <a:ext uri="{FF2B5EF4-FFF2-40B4-BE49-F238E27FC236}">
                <a16:creationId xmlns:a16="http://schemas.microsoft.com/office/drawing/2014/main" id="{A123D6C4-ECAE-4A6A-BBF9-0DE14764FB7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1" name="Freeform: Shape 590">
              <a:extLst>
                <a:ext uri="{FF2B5EF4-FFF2-40B4-BE49-F238E27FC236}">
                  <a16:creationId xmlns:a16="http://schemas.microsoft.com/office/drawing/2014/main" id="{221B5BF0-9A2C-48C4-B61E-041B76319C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592" name="Graphic 157">
              <a:extLst>
                <a:ext uri="{FF2B5EF4-FFF2-40B4-BE49-F238E27FC236}">
                  <a16:creationId xmlns:a16="http://schemas.microsoft.com/office/drawing/2014/main" id="{6E057D01-EFCE-465E-9BD4-C95D34BA64E6}"/>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94" name="Freeform: Shape 593">
                <a:extLst>
                  <a:ext uri="{FF2B5EF4-FFF2-40B4-BE49-F238E27FC236}">
                    <a16:creationId xmlns:a16="http://schemas.microsoft.com/office/drawing/2014/main" id="{75A27398-CE92-4A19-8412-8B7ACCAD6B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5" name="Freeform: Shape 594">
                <a:extLst>
                  <a:ext uri="{FF2B5EF4-FFF2-40B4-BE49-F238E27FC236}">
                    <a16:creationId xmlns:a16="http://schemas.microsoft.com/office/drawing/2014/main" id="{95AF9CCA-48EC-44CD-8A83-AE4EFA06ED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6" name="Freeform: Shape 595">
                <a:extLst>
                  <a:ext uri="{FF2B5EF4-FFF2-40B4-BE49-F238E27FC236}">
                    <a16:creationId xmlns:a16="http://schemas.microsoft.com/office/drawing/2014/main" id="{3365CA81-1B72-429C-A8DD-D360B8A58F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7" name="Freeform: Shape 596">
                <a:extLst>
                  <a:ext uri="{FF2B5EF4-FFF2-40B4-BE49-F238E27FC236}">
                    <a16:creationId xmlns:a16="http://schemas.microsoft.com/office/drawing/2014/main" id="{11C79CF9-E729-4ACE-8267-89276F8CE9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8" name="Freeform: Shape 597">
                <a:extLst>
                  <a:ext uri="{FF2B5EF4-FFF2-40B4-BE49-F238E27FC236}">
                    <a16:creationId xmlns:a16="http://schemas.microsoft.com/office/drawing/2014/main" id="{A2BFD27A-F2B0-407E-8CEE-081001B4F4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99" name="Freeform: Shape 598">
                <a:extLst>
                  <a:ext uri="{FF2B5EF4-FFF2-40B4-BE49-F238E27FC236}">
                    <a16:creationId xmlns:a16="http://schemas.microsoft.com/office/drawing/2014/main" id="{7233A9D3-222B-46F8-8EFF-56CEAEBECA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00" name="Freeform: Shape 599">
                <a:extLst>
                  <a:ext uri="{FF2B5EF4-FFF2-40B4-BE49-F238E27FC236}">
                    <a16:creationId xmlns:a16="http://schemas.microsoft.com/office/drawing/2014/main" id="{DFDB48BC-A62B-4298-AC8D-3B21D6C00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93" name="Freeform: Shape 592">
              <a:extLst>
                <a:ext uri="{FF2B5EF4-FFF2-40B4-BE49-F238E27FC236}">
                  <a16:creationId xmlns:a16="http://schemas.microsoft.com/office/drawing/2014/main" id="{5071F2EC-A717-4C22-8446-B14C9D1A7D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itle 5">
            <a:extLst>
              <a:ext uri="{FF2B5EF4-FFF2-40B4-BE49-F238E27FC236}">
                <a16:creationId xmlns:a16="http://schemas.microsoft.com/office/drawing/2014/main" id="{9B122C58-C643-8046-92F1-59779C12B12C}"/>
              </a:ext>
            </a:extLst>
          </p:cNvPr>
          <p:cNvSpPr>
            <a:spLocks noGrp="1"/>
          </p:cNvSpPr>
          <p:nvPr>
            <p:ph type="ctrTitle"/>
          </p:nvPr>
        </p:nvSpPr>
        <p:spPr>
          <a:xfrm>
            <a:off x="5001841" y="726641"/>
            <a:ext cx="5998193" cy="3187427"/>
          </a:xfrm>
        </p:spPr>
        <p:txBody>
          <a:bodyPr vert="horz" lIns="91440" tIns="45720" rIns="91440" bIns="45720" rtlCol="0" anchor="b">
            <a:normAutofit/>
          </a:bodyPr>
          <a:lstStyle/>
          <a:p>
            <a:pPr algn="r"/>
            <a:r>
              <a:rPr lang="en-US" sz="5400" kern="1200">
                <a:solidFill>
                  <a:schemeClr val="tx2"/>
                </a:solidFill>
                <a:latin typeface="+mj-lt"/>
                <a:ea typeface="+mj-ea"/>
                <a:cs typeface="+mj-cs"/>
              </a:rPr>
              <a:t>SHAP (SHapley Additive exPlanations)</a:t>
            </a:r>
          </a:p>
        </p:txBody>
      </p:sp>
      <p:grpSp>
        <p:nvGrpSpPr>
          <p:cNvPr id="602" name="Cross">
            <a:extLst>
              <a:ext uri="{FF2B5EF4-FFF2-40B4-BE49-F238E27FC236}">
                <a16:creationId xmlns:a16="http://schemas.microsoft.com/office/drawing/2014/main" id="{94D09F36-C387-49FA-9BEA-D0427CE84C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917877" y="4001584"/>
            <a:ext cx="118872" cy="118872"/>
            <a:chOff x="1175347" y="3733800"/>
            <a:chExt cx="118872" cy="118872"/>
          </a:xfrm>
        </p:grpSpPr>
        <p:cxnSp>
          <p:nvCxnSpPr>
            <p:cNvPr id="603" name="Straight Connector 602">
              <a:extLst>
                <a:ext uri="{FF2B5EF4-FFF2-40B4-BE49-F238E27FC236}">
                  <a16:creationId xmlns:a16="http://schemas.microsoft.com/office/drawing/2014/main" id="{F4892719-E852-41F7-8526-E42BBE1EB1C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604" name="Straight Connector 603">
              <a:extLst>
                <a:ext uri="{FF2B5EF4-FFF2-40B4-BE49-F238E27FC236}">
                  <a16:creationId xmlns:a16="http://schemas.microsoft.com/office/drawing/2014/main" id="{88EA6DD1-E3D2-4B98-85DC-1F975A09FF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3292003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358B11-898C-F3AA-DAE5-AB335BBCC6FB}"/>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4565D574-1682-4504-C224-E4B7F01AFA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7A2F7702-28F1-4B1E-7FF5-4E4A05800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A20C4FD8-BBE4-6B82-80A6-844CD1B05E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532B713A-591E-7F4D-4A60-4F60B35981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B4548BA9-84C2-EFEC-5A5A-42E81F2925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C4B9899E-B990-5AAE-4C82-980B812322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81526FDB-2E0F-A8F9-E2FB-29E2FB4AEB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FEC7C5C3-93F7-3B77-0F1F-86C4B1E753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1262E080-5158-8F92-02B5-EA584A78EA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3D0E3C3-383A-A4B9-1E36-E83A894470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E7AF7CF2-0818-921A-BC7B-0265FA7247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0451647D-D1DE-469C-EFFC-57729EB4DB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C5040BED-637D-4FF4-C9CD-434D68F928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45D7410E-426D-E011-27F6-CEFCC36600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7BC230C5-D6DD-375E-8997-E0EFDF1313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B6755CBF-1DCF-03D6-2C5A-FB67F1F556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418F3F04-33FD-45E4-4B2B-B30C7A4EA4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449C8DF5-8FA8-B5E0-9477-00433EC0D9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717CD563-3CE5-79F5-70F4-B73DDD45061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16E44E46-595C-F6B2-CF39-44C50C4C8D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DB20C2A1-9965-F66A-CBA8-CCADD7480C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8E299F16-35FF-6A81-8EEA-874B32E946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F8253666-769C-8780-E892-4B3BFF469BA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5D35460F-4A94-F779-94FE-D57A0E7E1A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B743F67F-EE4F-77A9-6364-50343AEAC8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61998CA8-2533-5ACB-6F35-5A8C0F632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F47CF3D4-88D6-9E0A-834D-4383090D1E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D87E3D13-86DA-7B04-F450-E8ED7AC5EC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EB0F3488-2FA1-2501-1C5D-3FB2C03306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4A8DB640-AC11-6F10-FCC0-8D1750CF194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73CCFB80-1EE6-5973-EE51-89625B3639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0669CAF5-D9EE-3441-9BBD-489D23976ED9}"/>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kern="1200" dirty="0">
                <a:latin typeface="+mj-lt"/>
                <a:ea typeface="+mj-ea"/>
                <a:cs typeface="+mj-cs"/>
              </a:rPr>
              <a:t>What </a:t>
            </a:r>
            <a:r>
              <a:rPr lang="en-US" dirty="0">
                <a:ea typeface="+mj-lt"/>
                <a:cs typeface="+mj-lt"/>
              </a:rPr>
              <a:t>are SHAP Values</a:t>
            </a:r>
            <a:r>
              <a:rPr lang="en-US" kern="1200" dirty="0">
                <a:ea typeface="+mj-lt"/>
                <a:cs typeface="+mj-lt"/>
              </a:rPr>
              <a:t>?</a:t>
            </a:r>
          </a:p>
        </p:txBody>
      </p:sp>
      <p:grpSp>
        <p:nvGrpSpPr>
          <p:cNvPr id="111" name="Bottom Right">
            <a:extLst>
              <a:ext uri="{FF2B5EF4-FFF2-40B4-BE49-F238E27FC236}">
                <a16:creationId xmlns:a16="http://schemas.microsoft.com/office/drawing/2014/main" id="{26B7F77C-D6B0-C53E-63AB-2712AD57C8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17473E9C-3745-A830-F465-65AE096571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4CDBFB56-4773-1652-E5DB-B5ADC235077E}"/>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356FF377-9E10-80C1-1919-7FF8AF120EF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DDF39DAC-60B3-3738-44D6-E18E48D952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F66F0815-75B6-18AE-1511-C08BF4F9FD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55D73AFC-CDA5-3178-3BA7-EE87919435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BE0DC084-B804-B680-9C26-3DB526206E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9DF548FE-FF33-276C-7482-8EA7CC81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FD3D63DF-2C3A-89C1-2B62-957732E533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0DD448BE-D113-DCD3-AEA8-FBDE712A1E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8DDC7B13-44FD-1FE5-B88D-AA6801D29CB1}"/>
              </a:ext>
            </a:extLst>
          </p:cNvPr>
          <p:cNvSpPr>
            <a:spLocks noGrp="1"/>
          </p:cNvSpPr>
          <p:nvPr>
            <p:ph idx="1"/>
          </p:nvPr>
        </p:nvSpPr>
        <p:spPr>
          <a:xfrm>
            <a:off x="1194512" y="1911509"/>
            <a:ext cx="9988172" cy="4705684"/>
          </a:xfrm>
          <a:prstGeom prst="roundRect">
            <a:avLst/>
          </a:prstGeom>
        </p:spPr>
        <p:txBody>
          <a:bodyPr vert="horz" lIns="91440" tIns="45720" rIns="91440" bIns="45720" rtlCol="0" anchor="t">
            <a:normAutofit lnSpcReduction="10000"/>
          </a:bodyPr>
          <a:lstStyle/>
          <a:p>
            <a:pPr indent="-228600" algn="just">
              <a:lnSpc>
                <a:spcPct val="150000"/>
              </a:lnSpc>
              <a:buFont typeface="Avenir Next LT Pro" panose="020B0504020202020204" pitchFamily="34" charset="0"/>
              <a:buChar char="+"/>
            </a:pPr>
            <a:r>
              <a:rPr lang="en-US" dirty="0">
                <a:latin typeface="Avenir Next LT Pro"/>
                <a:ea typeface="+mn-lt"/>
                <a:cs typeface="+mn-lt"/>
              </a:rPr>
              <a:t>SHAP</a:t>
            </a:r>
            <a:r>
              <a:rPr lang="en-US" dirty="0">
                <a:ea typeface="+mn-lt"/>
                <a:cs typeface="+mn-lt"/>
              </a:rPr>
              <a:t> (</a:t>
            </a:r>
            <a:r>
              <a:rPr lang="en-US" dirty="0" err="1">
                <a:ea typeface="+mn-lt"/>
                <a:cs typeface="+mn-lt"/>
              </a:rPr>
              <a:t>SHapley</a:t>
            </a:r>
            <a:r>
              <a:rPr lang="en-US" dirty="0">
                <a:ea typeface="+mn-lt"/>
                <a:cs typeface="+mn-lt"/>
              </a:rPr>
              <a:t> Additive </a:t>
            </a:r>
            <a:r>
              <a:rPr lang="en-US" dirty="0" err="1">
                <a:ea typeface="+mn-lt"/>
                <a:cs typeface="+mn-lt"/>
              </a:rPr>
              <a:t>exPlanations</a:t>
            </a:r>
            <a:r>
              <a:rPr lang="en-US" dirty="0">
                <a:ea typeface="+mn-lt"/>
                <a:cs typeface="+mn-lt"/>
              </a:rPr>
              <a:t>) values are a way to explain the output of any machine learning model. It uses a game theoretic approach that measures each player's contribution to the final outcome. In machine learning, each feature is assigned an importance value representing its contribution to the model's output.</a:t>
            </a:r>
            <a:endParaRPr lang="en-US" sz="1800" dirty="0">
              <a:ea typeface="+mn-lt"/>
              <a:cs typeface="+mn-lt"/>
            </a:endParaRPr>
          </a:p>
          <a:p>
            <a:pPr indent="-228600" algn="just">
              <a:lnSpc>
                <a:spcPct val="150000"/>
              </a:lnSpc>
              <a:buFont typeface="Avenir Next LT Pro" panose="020B0504020202020204" pitchFamily="34" charset="0"/>
              <a:buChar char="+"/>
            </a:pPr>
            <a:r>
              <a:rPr lang="en-US" dirty="0">
                <a:ea typeface="+mn-lt"/>
                <a:cs typeface="+mn-lt"/>
              </a:rPr>
              <a:t>SHAP values show how each feature affects each final prediction, the significance of each feature compared to others, and the model's reliance on the interaction between features.</a:t>
            </a:r>
          </a:p>
          <a:p>
            <a:pPr indent="-228600" algn="just">
              <a:lnSpc>
                <a:spcPct val="150000"/>
              </a:lnSpc>
              <a:buFont typeface="Avenir Next LT Pro" panose="020B0504020202020204" pitchFamily="34" charset="0"/>
              <a:buChar char="+"/>
            </a:pPr>
            <a:r>
              <a:rPr lang="en-US" dirty="0">
                <a:ea typeface="+mn-lt"/>
                <a:cs typeface="+mn-lt"/>
              </a:rPr>
              <a:t>Features with positive SHAP values positively impact the prediction, while those with negative values have a negative impact. The magnitude is a measure of how strong the effect is.</a:t>
            </a:r>
          </a:p>
          <a:p>
            <a:pPr lvl="1" indent="-228600" algn="just">
              <a:lnSpc>
                <a:spcPct val="150000"/>
              </a:lnSpc>
              <a:buFont typeface="Courier New" panose="020B0504020202020204" pitchFamily="34" charset="0"/>
              <a:buChar char="o"/>
            </a:pPr>
            <a:endParaRPr lang="en-US" dirty="0">
              <a:ea typeface="+mn-lt"/>
              <a:cs typeface="+mn-lt"/>
            </a:endParaRPr>
          </a:p>
          <a:p>
            <a:pPr indent="-228600" algn="just">
              <a:lnSpc>
                <a:spcPct val="150000"/>
              </a:lnSpc>
              <a:buFont typeface="Avenir Next LT Pro" panose="020B0504020202020204" pitchFamily="34" charset="0"/>
              <a:buChar char="+"/>
            </a:pPr>
            <a:endParaRPr lang="en-US" dirty="0">
              <a:ea typeface="+mn-lt"/>
              <a:cs typeface="+mn-lt"/>
            </a:endParaRPr>
          </a:p>
          <a:p>
            <a:pPr indent="-228600" algn="just">
              <a:lnSpc>
                <a:spcPct val="150000"/>
              </a:lnSpc>
              <a:buFont typeface="Avenir Next LT Pro" panose="020B0504020202020204" pitchFamily="34" charset="0"/>
              <a:buChar char="+"/>
            </a:pPr>
            <a:endParaRPr lang="en-US" dirty="0">
              <a:ea typeface="+mn-lt"/>
              <a:cs typeface="+mn-lt"/>
            </a:endParaRPr>
          </a:p>
        </p:txBody>
      </p:sp>
      <p:sp>
        <p:nvSpPr>
          <p:cNvPr id="7" name="Slide Number Placeholder 6">
            <a:extLst>
              <a:ext uri="{FF2B5EF4-FFF2-40B4-BE49-F238E27FC236}">
                <a16:creationId xmlns:a16="http://schemas.microsoft.com/office/drawing/2014/main" id="{6537AB3F-391F-C673-5E56-9CABA624E62B}"/>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16</a:t>
            </a:fld>
            <a:endParaRPr lang="en-US" cap="all">
              <a:cs typeface="Segoe UI Semilight" panose="020B0402040204020203" pitchFamily="34" charset="0"/>
            </a:endParaRPr>
          </a:p>
        </p:txBody>
      </p:sp>
    </p:spTree>
    <p:extLst>
      <p:ext uri="{BB962C8B-B14F-4D97-AF65-F5344CB8AC3E}">
        <p14:creationId xmlns:p14="http://schemas.microsoft.com/office/powerpoint/2010/main" val="40355389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DF9B1D76-03F2-436A-9708-6B223EA28E13}"/>
              </a:ext>
            </a:extLst>
          </p:cNvPr>
          <p:cNvSpPr>
            <a:spLocks noGrp="1"/>
          </p:cNvSpPr>
          <p:nvPr>
            <p:ph type="ctrTitle"/>
          </p:nvPr>
        </p:nvSpPr>
        <p:spPr>
          <a:xfrm>
            <a:off x="996275" y="4098524"/>
            <a:ext cx="5996628" cy="2226076"/>
          </a:xfrm>
        </p:spPr>
        <p:txBody>
          <a:bodyPr/>
          <a:lstStyle/>
          <a:p>
            <a:r>
              <a:rPr lang="en-US"/>
              <a:t>Thank You</a:t>
            </a:r>
          </a:p>
        </p:txBody>
      </p:sp>
      <p:sp>
        <p:nvSpPr>
          <p:cNvPr id="7" name="Slide Number Placeholder 6">
            <a:extLst>
              <a:ext uri="{FF2B5EF4-FFF2-40B4-BE49-F238E27FC236}">
                <a16:creationId xmlns:a16="http://schemas.microsoft.com/office/drawing/2014/main" id="{A61B86B7-24ED-4261-979C-42CCFAC83F1D}"/>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17</a:t>
            </a:fld>
            <a:endParaRPr lang="en-US"/>
          </a:p>
        </p:txBody>
      </p:sp>
      <p:pic>
        <p:nvPicPr>
          <p:cNvPr id="36" name="Picture Placeholder 35" descr="Picture of a yacht sailing on the water at sunset">
            <a:extLst>
              <a:ext uri="{FF2B5EF4-FFF2-40B4-BE49-F238E27FC236}">
                <a16:creationId xmlns:a16="http://schemas.microsoft.com/office/drawing/2014/main" id="{BB3E2B51-62E1-4C2D-86B7-1C4FF75F21CD}"/>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619842" y="0"/>
            <a:ext cx="11084189" cy="3854030"/>
          </a:xfrm>
        </p:spPr>
      </p:pic>
    </p:spTree>
    <p:extLst>
      <p:ext uri="{BB962C8B-B14F-4D97-AF65-F5344CB8AC3E}">
        <p14:creationId xmlns:p14="http://schemas.microsoft.com/office/powerpoint/2010/main" val="168474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06C0716-5D59-43AE-A330-C9AC7B2CD347}"/>
              </a:ext>
            </a:extLst>
          </p:cNvPr>
          <p:cNvSpPr>
            <a:spLocks noGrp="1"/>
          </p:cNvSpPr>
          <p:nvPr>
            <p:ph type="title"/>
          </p:nvPr>
        </p:nvSpPr>
        <p:spPr>
          <a:xfrm>
            <a:off x="1198182" y="559813"/>
            <a:ext cx="5605358" cy="1664573"/>
          </a:xfrm>
        </p:spPr>
        <p:txBody>
          <a:bodyPr/>
          <a:lstStyle/>
          <a:p>
            <a:r>
              <a:rPr lang="en-US"/>
              <a:t>Agenda</a:t>
            </a:r>
          </a:p>
        </p:txBody>
      </p:sp>
      <p:sp>
        <p:nvSpPr>
          <p:cNvPr id="7" name="Subtitle 6">
            <a:extLst>
              <a:ext uri="{FF2B5EF4-FFF2-40B4-BE49-F238E27FC236}">
                <a16:creationId xmlns:a16="http://schemas.microsoft.com/office/drawing/2014/main" id="{9E6680CE-A768-4BCE-A8EF-EEDE6ABA3F03}"/>
              </a:ext>
            </a:extLst>
          </p:cNvPr>
          <p:cNvSpPr>
            <a:spLocks noGrp="1"/>
          </p:cNvSpPr>
          <p:nvPr>
            <p:ph type="body" sz="quarter" idx="16"/>
          </p:nvPr>
        </p:nvSpPr>
        <p:spPr>
          <a:xfrm>
            <a:off x="1195452" y="1797647"/>
            <a:ext cx="8708640" cy="4372590"/>
          </a:xfrm>
        </p:spPr>
        <p:txBody>
          <a:bodyPr lIns="91440" tIns="45720" rIns="91440" bIns="45720" anchor="t"/>
          <a:lstStyle/>
          <a:p>
            <a:r>
              <a:rPr lang="en-US" dirty="0"/>
              <a:t>Gradient Boosting</a:t>
            </a:r>
          </a:p>
          <a:p>
            <a:r>
              <a:rPr lang="en-US" dirty="0"/>
              <a:t>Light Gradient Boosting Machine</a:t>
            </a:r>
          </a:p>
        </p:txBody>
      </p:sp>
      <p:sp>
        <p:nvSpPr>
          <p:cNvPr id="17" name="Slide Number Placeholder 16">
            <a:extLst>
              <a:ext uri="{FF2B5EF4-FFF2-40B4-BE49-F238E27FC236}">
                <a16:creationId xmlns:a16="http://schemas.microsoft.com/office/drawing/2014/main" id="{61DE433B-D5F9-43BE-952C-B08B09FDD667}"/>
              </a:ext>
            </a:extLst>
          </p:cNvPr>
          <p:cNvSpPr>
            <a:spLocks noGrp="1"/>
          </p:cNvSpPr>
          <p:nvPr>
            <p:ph type="sldNum" sz="quarter" idx="12"/>
          </p:nvPr>
        </p:nvSpPr>
        <p:spPr>
          <a:xfrm>
            <a:off x="9906000" y="6356350"/>
            <a:ext cx="1447800" cy="365125"/>
          </a:xfrm>
        </p:spPr>
        <p:txBody>
          <a:bodyPr/>
          <a:lstStyle/>
          <a:p>
            <a:fld id="{73B850FF-6169-4056-8077-06FFA93A5366}" type="slidenum">
              <a:rPr lang="en-US" smtClean="0"/>
              <a:pPr/>
              <a:t>2</a:t>
            </a:fld>
            <a:endParaRPr lang="en-US"/>
          </a:p>
        </p:txBody>
      </p:sp>
      <p:grpSp>
        <p:nvGrpSpPr>
          <p:cNvPr id="37" name="Bottom Right">
            <a:extLst>
              <a:ext uri="{FF2B5EF4-FFF2-40B4-BE49-F238E27FC236}">
                <a16:creationId xmlns:a16="http://schemas.microsoft.com/office/drawing/2014/main" id="{55C8AD2F-5B7B-44EB-AEC6-DB915E954A7A}"/>
              </a:ext>
              <a:ext uri="{C183D7F6-B498-43B3-948B-1728B52AA6E4}">
                <adec:decorative xmlns:adec="http://schemas.microsoft.com/office/drawing/2017/decorative" val="1"/>
              </a:ext>
            </a:extLst>
          </p:cNvPr>
          <p:cNvGrpSpPr/>
          <p:nvPr/>
        </p:nvGrpSpPr>
        <p:grpSpPr>
          <a:xfrm>
            <a:off x="7980400" y="3276601"/>
            <a:ext cx="4211600" cy="3581399"/>
            <a:chOff x="7980400" y="3276601"/>
            <a:chExt cx="4211600" cy="3581399"/>
          </a:xfrm>
        </p:grpSpPr>
        <p:grpSp>
          <p:nvGrpSpPr>
            <p:cNvPr id="47" name="Graphic 157">
              <a:extLst>
                <a:ext uri="{FF2B5EF4-FFF2-40B4-BE49-F238E27FC236}">
                  <a16:creationId xmlns:a16="http://schemas.microsoft.com/office/drawing/2014/main" id="{AD2237AA-7A0E-46FE-8C56-65082235ECE7}"/>
                </a:ext>
                <a:ext uri="{C183D7F6-B498-43B3-948B-1728B52AA6E4}">
                  <adec:decorative xmlns:adec="http://schemas.microsoft.com/office/drawing/2017/decorative" val="1"/>
                </a:ext>
              </a:extLst>
            </p:cNvPr>
            <p:cNvGrpSpPr/>
            <p:nvPr/>
          </p:nvGrpSpPr>
          <p:grpSpPr>
            <a:xfrm>
              <a:off x="8662740" y="3276601"/>
              <a:ext cx="3529260" cy="3581399"/>
              <a:chOff x="4114800" y="1423987"/>
              <a:chExt cx="3961542" cy="4007547"/>
            </a:xfrm>
            <a:noFill/>
          </p:grpSpPr>
          <p:sp>
            <p:nvSpPr>
              <p:cNvPr id="49" name="Freeform: Shape 48">
                <a:extLst>
                  <a:ext uri="{FF2B5EF4-FFF2-40B4-BE49-F238E27FC236}">
                    <a16:creationId xmlns:a16="http://schemas.microsoft.com/office/drawing/2014/main" id="{8189D45D-DFA3-4998-98D1-5D9637BDA9C6}"/>
                  </a:ext>
                </a:extLst>
              </p:cNvPr>
              <p:cNvSpPr/>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4E2B0C16-9511-474C-B3A2-401F66A741E2}"/>
                  </a:ext>
                </a:extLst>
              </p:cNvPr>
              <p:cNvSpPr/>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D474A2B-3E8D-40C0-98CA-6697FC0EA993}"/>
                  </a:ext>
                </a:extLst>
              </p:cNvPr>
              <p:cNvSpPr/>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B7AE6964-2C05-4058-A591-1EF146A33B60}"/>
                  </a:ext>
                </a:extLst>
              </p:cNvPr>
              <p:cNvSpPr/>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33574087-63C5-4183-82FA-AC9A54AA793B}"/>
                  </a:ext>
                </a:extLst>
              </p:cNvPr>
              <p:cNvSpPr/>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BD162D94-709E-4257-90A5-A01CF9FCBA0A}"/>
                  </a:ext>
                </a:extLst>
              </p:cNvPr>
              <p:cNvSpPr/>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B07825EA-21C0-423A-A0C9-9B747B200F06}"/>
                  </a:ext>
                </a:extLst>
              </p:cNvPr>
              <p:cNvSpPr/>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48" name="Freeform: Shape 47">
              <a:extLst>
                <a:ext uri="{FF2B5EF4-FFF2-40B4-BE49-F238E27FC236}">
                  <a16:creationId xmlns:a16="http://schemas.microsoft.com/office/drawing/2014/main" id="{9DD04C10-BC2D-45BD-BB64-35E600DDD78D}"/>
                </a:ext>
                <a:ext uri="{C183D7F6-B498-43B3-948B-1728B52AA6E4}">
                  <adec:decorative xmlns:adec="http://schemas.microsoft.com/office/drawing/2017/decorative" val="1"/>
                </a:ext>
              </a:extLst>
            </p:cNvPr>
            <p:cNvSpPr/>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1364216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7" name="Rectangle 226">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28" name="Freeform: Shape 227">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229" name="Freeform: Shape 228">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230" name="Freeform: Shape 229">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31"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1" name="Freeform: Shape 20">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2" name="Freeform: Shape 21">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 name="Freeform: Shape 22">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4" name="Freeform: Shape 23">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2" name="Freeform: Shape 231">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 name="Freeform: Shape 25">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 name="Freeform: Shape 26">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233"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0" name="Freeform: Shape 29">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34" name="Freeform: Shape 233">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4" name="Freeform: Shape 33">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35" name="Freeform: Shape 34">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6" name="Freeform: Shape 35">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35" name="Rectangle 234">
            <a:extLst>
              <a:ext uri="{FF2B5EF4-FFF2-40B4-BE49-F238E27FC236}">
                <a16:creationId xmlns:a16="http://schemas.microsoft.com/office/drawing/2014/main" id="{81BC67A1-175E-439E-85E2-88911C1198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36" name="Rectangle 235">
            <a:extLst>
              <a:ext uri="{FF2B5EF4-FFF2-40B4-BE49-F238E27FC236}">
                <a16:creationId xmlns:a16="http://schemas.microsoft.com/office/drawing/2014/main" id="{94A7B82C-30F1-42B4-BE36-3DB42DD517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237" name="Top Left">
            <a:extLst>
              <a:ext uri="{FF2B5EF4-FFF2-40B4-BE49-F238E27FC236}">
                <a16:creationId xmlns:a16="http://schemas.microsoft.com/office/drawing/2014/main" id="{019E22E7-A14F-465E-A704-1E81AFD8DFA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086"/>
            <a:ext cx="4853749" cy="5127923"/>
            <a:chOff x="0" y="-3086"/>
            <a:chExt cx="4853749" cy="5127923"/>
          </a:xfrm>
        </p:grpSpPr>
        <p:sp>
          <p:nvSpPr>
            <p:cNvPr id="43" name="Freeform: Shape 42">
              <a:extLst>
                <a:ext uri="{FF2B5EF4-FFF2-40B4-BE49-F238E27FC236}">
                  <a16:creationId xmlns:a16="http://schemas.microsoft.com/office/drawing/2014/main" id="{4EA2AE61-06D9-484D-8DD1-BACA157CCA1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238" name="Freeform: Shape 237">
              <a:extLst>
                <a:ext uri="{FF2B5EF4-FFF2-40B4-BE49-F238E27FC236}">
                  <a16:creationId xmlns:a16="http://schemas.microsoft.com/office/drawing/2014/main" id="{454C1B16-3C93-4003-88AD-F74DAD18C8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62" y="150592"/>
              <a:ext cx="5085197" cy="4844224"/>
            </a:xfrm>
            <a:custGeom>
              <a:avLst/>
              <a:gdLst>
                <a:gd name="connsiteX0" fmla="*/ 425663 w 5085197"/>
                <a:gd name="connsiteY0" fmla="*/ 0 h 4844224"/>
                <a:gd name="connsiteX1" fmla="*/ 277263 w 5085197"/>
                <a:gd name="connsiteY1" fmla="*/ 200882 h 4844224"/>
                <a:gd name="connsiteX2" fmla="*/ 155629 w 5085197"/>
                <a:gd name="connsiteY2" fmla="*/ 472154 h 4844224"/>
                <a:gd name="connsiteX3" fmla="*/ 55998 w 5085197"/>
                <a:gd name="connsiteY3" fmla="*/ 785336 h 4844224"/>
                <a:gd name="connsiteX4" fmla="*/ 6182 w 5085197"/>
                <a:gd name="connsiteY4" fmla="*/ 1154335 h 4844224"/>
                <a:gd name="connsiteX5" fmla="*/ 6182 w 5085197"/>
                <a:gd name="connsiteY5" fmla="*/ 1577245 h 4844224"/>
                <a:gd name="connsiteX6" fmla="*/ 59998 w 5085197"/>
                <a:gd name="connsiteY6" fmla="*/ 1960245 h 4844224"/>
                <a:gd name="connsiteX7" fmla="*/ 187633 w 5085197"/>
                <a:gd name="connsiteY7" fmla="*/ 2261426 h 4844224"/>
                <a:gd name="connsiteX8" fmla="*/ 365084 w 5085197"/>
                <a:gd name="connsiteY8" fmla="*/ 2474881 h 4844224"/>
                <a:gd name="connsiteX9" fmla="*/ 642261 w 5085197"/>
                <a:gd name="connsiteY9" fmla="*/ 2658428 h 4844224"/>
                <a:gd name="connsiteX10" fmla="*/ 965254 w 5085197"/>
                <a:gd name="connsiteY10" fmla="*/ 2770156 h 4844224"/>
                <a:gd name="connsiteX11" fmla="*/ 1312155 w 5085197"/>
                <a:gd name="connsiteY11" fmla="*/ 2812066 h 4844224"/>
                <a:gd name="connsiteX12" fmla="*/ 1493606 w 5085197"/>
                <a:gd name="connsiteY12" fmla="*/ 2877884 h 4844224"/>
                <a:gd name="connsiteX13" fmla="*/ 1700965 w 5085197"/>
                <a:gd name="connsiteY13" fmla="*/ 3085338 h 4844224"/>
                <a:gd name="connsiteX14" fmla="*/ 1856508 w 5085197"/>
                <a:gd name="connsiteY14" fmla="*/ 3320701 h 4844224"/>
                <a:gd name="connsiteX15" fmla="*/ 1968141 w 5085197"/>
                <a:gd name="connsiteY15" fmla="*/ 3460337 h 4844224"/>
                <a:gd name="connsiteX16" fmla="*/ 2147593 w 5085197"/>
                <a:gd name="connsiteY16" fmla="*/ 3544157 h 4844224"/>
                <a:gd name="connsiteX17" fmla="*/ 2492493 w 5085197"/>
                <a:gd name="connsiteY17" fmla="*/ 3544157 h 4844224"/>
                <a:gd name="connsiteX18" fmla="*/ 2729760 w 5085197"/>
                <a:gd name="connsiteY18" fmla="*/ 3544157 h 4844224"/>
                <a:gd name="connsiteX19" fmla="*/ 2865301 w 5085197"/>
                <a:gd name="connsiteY19" fmla="*/ 3627978 h 4844224"/>
                <a:gd name="connsiteX20" fmla="*/ 2984935 w 5085197"/>
                <a:gd name="connsiteY20" fmla="*/ 3773615 h 4844224"/>
                <a:gd name="connsiteX21" fmla="*/ 3126477 w 5085197"/>
                <a:gd name="connsiteY21" fmla="*/ 3995071 h 4844224"/>
                <a:gd name="connsiteX22" fmla="*/ 3293926 w 5085197"/>
                <a:gd name="connsiteY22" fmla="*/ 4348163 h 4844224"/>
                <a:gd name="connsiteX23" fmla="*/ 3445469 w 5085197"/>
                <a:gd name="connsiteY23" fmla="*/ 4623435 h 4844224"/>
                <a:gd name="connsiteX24" fmla="*/ 3549196 w 5085197"/>
                <a:gd name="connsiteY24" fmla="*/ 4727163 h 4844224"/>
                <a:gd name="connsiteX25" fmla="*/ 3953913 w 5085197"/>
                <a:gd name="connsiteY25" fmla="*/ 4773073 h 4844224"/>
                <a:gd name="connsiteX26" fmla="*/ 4406542 w 5085197"/>
                <a:gd name="connsiteY26" fmla="*/ 4729163 h 4844224"/>
                <a:gd name="connsiteX27" fmla="*/ 4573991 w 5085197"/>
                <a:gd name="connsiteY27" fmla="*/ 4709256 h 4844224"/>
                <a:gd name="connsiteX28" fmla="*/ 5085198 w 5085197"/>
                <a:gd name="connsiteY28" fmla="*/ 4844225 h 4844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085197" h="4844224">
                  <a:moveTo>
                    <a:pt x="425663" y="0"/>
                  </a:moveTo>
                  <a:cubicBezTo>
                    <a:pt x="425663" y="0"/>
                    <a:pt x="309172" y="142875"/>
                    <a:pt x="277263" y="200882"/>
                  </a:cubicBezTo>
                  <a:cubicBezTo>
                    <a:pt x="229448" y="287846"/>
                    <a:pt x="191253" y="379571"/>
                    <a:pt x="155629" y="472154"/>
                  </a:cubicBezTo>
                  <a:cubicBezTo>
                    <a:pt x="116291" y="574548"/>
                    <a:pt x="80953" y="678561"/>
                    <a:pt x="55998" y="785336"/>
                  </a:cubicBezTo>
                  <a:cubicBezTo>
                    <a:pt x="27804" y="906399"/>
                    <a:pt x="13707" y="1030224"/>
                    <a:pt x="6182" y="1154335"/>
                  </a:cubicBezTo>
                  <a:cubicBezTo>
                    <a:pt x="-2391" y="1295114"/>
                    <a:pt x="-1724" y="1436370"/>
                    <a:pt x="6182" y="1577245"/>
                  </a:cubicBezTo>
                  <a:cubicBezTo>
                    <a:pt x="13421" y="1706309"/>
                    <a:pt x="26851" y="1835372"/>
                    <a:pt x="59998" y="1960245"/>
                  </a:cubicBezTo>
                  <a:cubicBezTo>
                    <a:pt x="88097" y="2066258"/>
                    <a:pt x="130007" y="2168176"/>
                    <a:pt x="187633" y="2261426"/>
                  </a:cubicBezTo>
                  <a:cubicBezTo>
                    <a:pt x="236496" y="2340578"/>
                    <a:pt x="296028" y="2412587"/>
                    <a:pt x="365084" y="2474881"/>
                  </a:cubicBezTo>
                  <a:cubicBezTo>
                    <a:pt x="447761" y="2549366"/>
                    <a:pt x="542439" y="2609088"/>
                    <a:pt x="642261" y="2658428"/>
                  </a:cubicBezTo>
                  <a:cubicBezTo>
                    <a:pt x="744941" y="2709196"/>
                    <a:pt x="852573" y="2749963"/>
                    <a:pt x="965254" y="2770156"/>
                  </a:cubicBezTo>
                  <a:cubicBezTo>
                    <a:pt x="1080030" y="2790635"/>
                    <a:pt x="1197664" y="2789778"/>
                    <a:pt x="1312155" y="2812066"/>
                  </a:cubicBezTo>
                  <a:cubicBezTo>
                    <a:pt x="1375877" y="2824448"/>
                    <a:pt x="1437980" y="2844641"/>
                    <a:pt x="1493606" y="2877884"/>
                  </a:cubicBezTo>
                  <a:cubicBezTo>
                    <a:pt x="1578283" y="2928366"/>
                    <a:pt x="1643053" y="3005138"/>
                    <a:pt x="1700965" y="3085338"/>
                  </a:cubicBezTo>
                  <a:cubicBezTo>
                    <a:pt x="1756020" y="3161538"/>
                    <a:pt x="1805645" y="3241548"/>
                    <a:pt x="1856508" y="3320701"/>
                  </a:cubicBezTo>
                  <a:cubicBezTo>
                    <a:pt x="1888893" y="3371183"/>
                    <a:pt x="1922707" y="3421380"/>
                    <a:pt x="1968141" y="3460337"/>
                  </a:cubicBezTo>
                  <a:cubicBezTo>
                    <a:pt x="2019005" y="3503962"/>
                    <a:pt x="2082060" y="3529679"/>
                    <a:pt x="2147593" y="3544157"/>
                  </a:cubicBezTo>
                  <a:cubicBezTo>
                    <a:pt x="2260559" y="3569018"/>
                    <a:pt x="2377526" y="3558445"/>
                    <a:pt x="2492493" y="3544157"/>
                  </a:cubicBezTo>
                  <a:cubicBezTo>
                    <a:pt x="2572122" y="3534251"/>
                    <a:pt x="2653370" y="3521012"/>
                    <a:pt x="2729760" y="3544157"/>
                  </a:cubicBezTo>
                  <a:cubicBezTo>
                    <a:pt x="2781291" y="3559778"/>
                    <a:pt x="2826249" y="3590735"/>
                    <a:pt x="2865301" y="3627978"/>
                  </a:cubicBezTo>
                  <a:cubicBezTo>
                    <a:pt x="2910831" y="3671411"/>
                    <a:pt x="2948550" y="3722180"/>
                    <a:pt x="2984935" y="3773615"/>
                  </a:cubicBezTo>
                  <a:cubicBezTo>
                    <a:pt x="3035608" y="3845147"/>
                    <a:pt x="3084471" y="3918109"/>
                    <a:pt x="3126477" y="3995071"/>
                  </a:cubicBezTo>
                  <a:cubicBezTo>
                    <a:pt x="3188961" y="4109371"/>
                    <a:pt x="3239729" y="4229576"/>
                    <a:pt x="3293926" y="4348163"/>
                  </a:cubicBezTo>
                  <a:cubicBezTo>
                    <a:pt x="3337646" y="4443698"/>
                    <a:pt x="3384318" y="4538187"/>
                    <a:pt x="3445469" y="4623435"/>
                  </a:cubicBezTo>
                  <a:cubicBezTo>
                    <a:pt x="3474330" y="4663631"/>
                    <a:pt x="3507858" y="4700207"/>
                    <a:pt x="3549196" y="4727163"/>
                  </a:cubicBezTo>
                  <a:cubicBezTo>
                    <a:pt x="3665401" y="4802886"/>
                    <a:pt x="3813896" y="4783931"/>
                    <a:pt x="3953913" y="4773073"/>
                  </a:cubicBezTo>
                  <a:cubicBezTo>
                    <a:pt x="4105170" y="4761262"/>
                    <a:pt x="4256904" y="4753928"/>
                    <a:pt x="4406542" y="4729163"/>
                  </a:cubicBezTo>
                  <a:cubicBezTo>
                    <a:pt x="4462168" y="4720019"/>
                    <a:pt x="4517698" y="4709256"/>
                    <a:pt x="4573991" y="4709256"/>
                  </a:cubicBezTo>
                  <a:cubicBezTo>
                    <a:pt x="4675813" y="4709065"/>
                    <a:pt x="4891841" y="4844225"/>
                    <a:pt x="5085198" y="4844225"/>
                  </a:cubicBezTo>
                </a:path>
              </a:pathLst>
            </a:custGeom>
            <a:noFill/>
            <a:ln w="9525" cap="rnd">
              <a:solidFill>
                <a:schemeClr val="accent2">
                  <a:alpha val="35000"/>
                </a:schemeClr>
              </a:solidFill>
              <a:prstDash val="lgDash"/>
              <a:round/>
            </a:ln>
          </p:spPr>
          <p:txBody>
            <a:bodyPr rtlCol="0" anchor="ctr"/>
            <a:lstStyle/>
            <a:p>
              <a:endParaRPr lang="en-US"/>
            </a:p>
          </p:txBody>
        </p:sp>
        <p:sp>
          <p:nvSpPr>
            <p:cNvPr id="45" name="Freeform: Shape 44">
              <a:extLst>
                <a:ext uri="{FF2B5EF4-FFF2-40B4-BE49-F238E27FC236}">
                  <a16:creationId xmlns:a16="http://schemas.microsoft.com/office/drawing/2014/main" id="{2E65E8AD-ED51-4874-AABA-DDA0C1597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70994" y="210625"/>
              <a:ext cx="5010476" cy="4649438"/>
            </a:xfrm>
            <a:custGeom>
              <a:avLst/>
              <a:gdLst>
                <a:gd name="connsiteX0" fmla="*/ 454193 w 5010476"/>
                <a:gd name="connsiteY0" fmla="*/ 0 h 4649438"/>
                <a:gd name="connsiteX1" fmla="*/ 352085 w 5010476"/>
                <a:gd name="connsiteY1" fmla="*/ 92869 h 4649438"/>
                <a:gd name="connsiteX2" fmla="*/ 242452 w 5010476"/>
                <a:gd name="connsiteY2" fmla="*/ 260414 h 4649438"/>
                <a:gd name="connsiteX3" fmla="*/ 130819 w 5010476"/>
                <a:gd name="connsiteY3" fmla="*/ 535686 h 4649438"/>
                <a:gd name="connsiteX4" fmla="*/ 57000 w 5010476"/>
                <a:gd name="connsiteY4" fmla="*/ 761143 h 4649438"/>
                <a:gd name="connsiteX5" fmla="*/ 3184 w 5010476"/>
                <a:gd name="connsiteY5" fmla="*/ 1140143 h 4649438"/>
                <a:gd name="connsiteX6" fmla="*/ 3184 w 5010476"/>
                <a:gd name="connsiteY6" fmla="*/ 1439704 h 4649438"/>
                <a:gd name="connsiteX7" fmla="*/ 60524 w 5010476"/>
                <a:gd name="connsiteY7" fmla="*/ 1905953 h 4649438"/>
                <a:gd name="connsiteX8" fmla="*/ 213686 w 5010476"/>
                <a:gd name="connsiteY8" fmla="*/ 2269808 h 4649438"/>
                <a:gd name="connsiteX9" fmla="*/ 373325 w 5010476"/>
                <a:gd name="connsiteY9" fmla="*/ 2455926 h 4649438"/>
                <a:gd name="connsiteX10" fmla="*/ 644502 w 5010476"/>
                <a:gd name="connsiteY10" fmla="*/ 2625662 h 4649438"/>
                <a:gd name="connsiteX11" fmla="*/ 902915 w 5010476"/>
                <a:gd name="connsiteY11" fmla="*/ 2697195 h 4649438"/>
                <a:gd name="connsiteX12" fmla="*/ 1224860 w 5010476"/>
                <a:gd name="connsiteY12" fmla="*/ 2719102 h 4649438"/>
                <a:gd name="connsiteX13" fmla="*/ 1430315 w 5010476"/>
                <a:gd name="connsiteY13" fmla="*/ 2731008 h 4649438"/>
                <a:gd name="connsiteX14" fmla="*/ 1652914 w 5010476"/>
                <a:gd name="connsiteY14" fmla="*/ 2852642 h 4649438"/>
                <a:gd name="connsiteX15" fmla="*/ 1739306 w 5010476"/>
                <a:gd name="connsiteY15" fmla="*/ 2985611 h 4649438"/>
                <a:gd name="connsiteX16" fmla="*/ 1848938 w 5010476"/>
                <a:gd name="connsiteY16" fmla="*/ 3155156 h 4649438"/>
                <a:gd name="connsiteX17" fmla="*/ 2015054 w 5010476"/>
                <a:gd name="connsiteY17" fmla="*/ 3294793 h 4649438"/>
                <a:gd name="connsiteX18" fmla="*/ 2231082 w 5010476"/>
                <a:gd name="connsiteY18" fmla="*/ 3336322 h 4649438"/>
                <a:gd name="connsiteX19" fmla="*/ 2427106 w 5010476"/>
                <a:gd name="connsiteY19" fmla="*/ 3278124 h 4649438"/>
                <a:gd name="connsiteX20" fmla="*/ 2531786 w 5010476"/>
                <a:gd name="connsiteY20" fmla="*/ 3151823 h 4649438"/>
                <a:gd name="connsiteX21" fmla="*/ 2520165 w 5010476"/>
                <a:gd name="connsiteY21" fmla="*/ 2907411 h 4649438"/>
                <a:gd name="connsiteX22" fmla="*/ 2481970 w 5010476"/>
                <a:gd name="connsiteY22" fmla="*/ 2648045 h 4649438"/>
                <a:gd name="connsiteX23" fmla="*/ 2458729 w 5010476"/>
                <a:gd name="connsiteY23" fmla="*/ 2513362 h 4649438"/>
                <a:gd name="connsiteX24" fmla="*/ 2458729 w 5010476"/>
                <a:gd name="connsiteY24" fmla="*/ 2408587 h 4649438"/>
                <a:gd name="connsiteX25" fmla="*/ 2581697 w 5010476"/>
                <a:gd name="connsiteY25" fmla="*/ 2310479 h 4649438"/>
                <a:gd name="connsiteX26" fmla="*/ 2762767 w 5010476"/>
                <a:gd name="connsiteY26" fmla="*/ 2325434 h 4649438"/>
                <a:gd name="connsiteX27" fmla="*/ 2872400 w 5010476"/>
                <a:gd name="connsiteY27" fmla="*/ 2410206 h 4649438"/>
                <a:gd name="connsiteX28" fmla="*/ 2925549 w 5010476"/>
                <a:gd name="connsiteY28" fmla="*/ 2637949 h 4649438"/>
                <a:gd name="connsiteX29" fmla="*/ 2820869 w 5010476"/>
                <a:gd name="connsiteY29" fmla="*/ 2968752 h 4649438"/>
                <a:gd name="connsiteX30" fmla="*/ 2789342 w 5010476"/>
                <a:gd name="connsiteY30" fmla="*/ 3194876 h 4649438"/>
                <a:gd name="connsiteX31" fmla="*/ 2889069 w 5010476"/>
                <a:gd name="connsiteY31" fmla="*/ 3447574 h 4649438"/>
                <a:gd name="connsiteX32" fmla="*/ 3070139 w 5010476"/>
                <a:gd name="connsiteY32" fmla="*/ 3783330 h 4649438"/>
                <a:gd name="connsiteX33" fmla="*/ 3181486 w 5010476"/>
                <a:gd name="connsiteY33" fmla="*/ 4014407 h 4649438"/>
                <a:gd name="connsiteX34" fmla="*/ 3351888 w 5010476"/>
                <a:gd name="connsiteY34" fmla="*/ 4312539 h 4649438"/>
                <a:gd name="connsiteX35" fmla="*/ 3512194 w 5010476"/>
                <a:gd name="connsiteY35" fmla="*/ 4504087 h 4649438"/>
                <a:gd name="connsiteX36" fmla="*/ 3670119 w 5010476"/>
                <a:gd name="connsiteY36" fmla="*/ 4595051 h 4649438"/>
                <a:gd name="connsiteX37" fmla="*/ 3909386 w 5010476"/>
                <a:gd name="connsiteY37" fmla="*/ 4623816 h 4649438"/>
                <a:gd name="connsiteX38" fmla="*/ 4136653 w 5010476"/>
                <a:gd name="connsiteY38" fmla="*/ 4623816 h 4649438"/>
                <a:gd name="connsiteX39" fmla="*/ 4435071 w 5010476"/>
                <a:gd name="connsiteY39" fmla="*/ 4599432 h 4649438"/>
                <a:gd name="connsiteX40" fmla="*/ 4562992 w 5010476"/>
                <a:gd name="connsiteY40" fmla="*/ 4599432 h 4649438"/>
                <a:gd name="connsiteX41" fmla="*/ 5010477 w 5010476"/>
                <a:gd name="connsiteY41" fmla="*/ 4649439 h 4649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010476" h="4649438">
                  <a:moveTo>
                    <a:pt x="454193" y="0"/>
                  </a:moveTo>
                  <a:cubicBezTo>
                    <a:pt x="448478" y="9811"/>
                    <a:pt x="357800" y="83153"/>
                    <a:pt x="352085" y="92869"/>
                  </a:cubicBezTo>
                  <a:cubicBezTo>
                    <a:pt x="318271" y="150495"/>
                    <a:pt x="275694" y="202597"/>
                    <a:pt x="242452" y="260414"/>
                  </a:cubicBezTo>
                  <a:cubicBezTo>
                    <a:pt x="192922" y="346424"/>
                    <a:pt x="162632" y="441484"/>
                    <a:pt x="130819" y="535686"/>
                  </a:cubicBezTo>
                  <a:cubicBezTo>
                    <a:pt x="105482" y="610648"/>
                    <a:pt x="77574" y="684752"/>
                    <a:pt x="57000" y="761143"/>
                  </a:cubicBezTo>
                  <a:cubicBezTo>
                    <a:pt x="23853" y="884682"/>
                    <a:pt x="8994" y="1012222"/>
                    <a:pt x="3184" y="1140143"/>
                  </a:cubicBezTo>
                  <a:cubicBezTo>
                    <a:pt x="-1388" y="1239964"/>
                    <a:pt x="-721" y="1339882"/>
                    <a:pt x="3184" y="1439704"/>
                  </a:cubicBezTo>
                  <a:cubicBezTo>
                    <a:pt x="9280" y="1596676"/>
                    <a:pt x="22805" y="1753553"/>
                    <a:pt x="60524" y="1905953"/>
                  </a:cubicBezTo>
                  <a:cubicBezTo>
                    <a:pt x="92433" y="2034635"/>
                    <a:pt x="141106" y="2158937"/>
                    <a:pt x="213686" y="2269808"/>
                  </a:cubicBezTo>
                  <a:cubicBezTo>
                    <a:pt x="258644" y="2338483"/>
                    <a:pt x="312080" y="2401253"/>
                    <a:pt x="373325" y="2455926"/>
                  </a:cubicBezTo>
                  <a:cubicBezTo>
                    <a:pt x="453431" y="2527459"/>
                    <a:pt x="545252" y="2584514"/>
                    <a:pt x="644502" y="2625662"/>
                  </a:cubicBezTo>
                  <a:cubicBezTo>
                    <a:pt x="727370" y="2660047"/>
                    <a:pt x="814428" y="2683002"/>
                    <a:pt x="902915" y="2697195"/>
                  </a:cubicBezTo>
                  <a:cubicBezTo>
                    <a:pt x="1009310" y="2714244"/>
                    <a:pt x="1117133" y="2718911"/>
                    <a:pt x="1224860" y="2719102"/>
                  </a:cubicBezTo>
                  <a:cubicBezTo>
                    <a:pt x="1293726" y="2719292"/>
                    <a:pt x="1362878" y="2717673"/>
                    <a:pt x="1430315" y="2731008"/>
                  </a:cubicBezTo>
                  <a:cubicBezTo>
                    <a:pt x="1515563" y="2747867"/>
                    <a:pt x="1595383" y="2787872"/>
                    <a:pt x="1652914" y="2852642"/>
                  </a:cubicBezTo>
                  <a:cubicBezTo>
                    <a:pt x="1688061" y="2892266"/>
                    <a:pt x="1713398" y="2939320"/>
                    <a:pt x="1739306" y="2985611"/>
                  </a:cubicBezTo>
                  <a:cubicBezTo>
                    <a:pt x="1772167" y="3044476"/>
                    <a:pt x="1806743" y="3102578"/>
                    <a:pt x="1848938" y="3155156"/>
                  </a:cubicBezTo>
                  <a:cubicBezTo>
                    <a:pt x="1894754" y="3212306"/>
                    <a:pt x="1949427" y="3262503"/>
                    <a:pt x="2015054" y="3294793"/>
                  </a:cubicBezTo>
                  <a:cubicBezTo>
                    <a:pt x="2081825" y="3327749"/>
                    <a:pt x="2156596" y="3340037"/>
                    <a:pt x="2231082" y="3336322"/>
                  </a:cubicBezTo>
                  <a:cubicBezTo>
                    <a:pt x="2300423" y="3332893"/>
                    <a:pt x="2368813" y="3315557"/>
                    <a:pt x="2427106" y="3278124"/>
                  </a:cubicBezTo>
                  <a:cubicBezTo>
                    <a:pt x="2474541" y="3247644"/>
                    <a:pt x="2513403" y="3204877"/>
                    <a:pt x="2531786" y="3151823"/>
                  </a:cubicBezTo>
                  <a:cubicBezTo>
                    <a:pt x="2558837" y="3073622"/>
                    <a:pt x="2535691" y="2989707"/>
                    <a:pt x="2520165" y="2907411"/>
                  </a:cubicBezTo>
                  <a:cubicBezTo>
                    <a:pt x="2503973" y="2821496"/>
                    <a:pt x="2495781" y="2734342"/>
                    <a:pt x="2481970" y="2648045"/>
                  </a:cubicBezTo>
                  <a:cubicBezTo>
                    <a:pt x="2474731" y="2603087"/>
                    <a:pt x="2466159" y="2558320"/>
                    <a:pt x="2458729" y="2513362"/>
                  </a:cubicBezTo>
                  <a:cubicBezTo>
                    <a:pt x="2452919" y="2478310"/>
                    <a:pt x="2447870" y="2442305"/>
                    <a:pt x="2458729" y="2408587"/>
                  </a:cubicBezTo>
                  <a:cubicBezTo>
                    <a:pt x="2475779" y="2355628"/>
                    <a:pt x="2527119" y="2324481"/>
                    <a:pt x="2581697" y="2310479"/>
                  </a:cubicBezTo>
                  <a:cubicBezTo>
                    <a:pt x="2641990" y="2295049"/>
                    <a:pt x="2705617" y="2300954"/>
                    <a:pt x="2762767" y="2325434"/>
                  </a:cubicBezTo>
                  <a:cubicBezTo>
                    <a:pt x="2806011" y="2343912"/>
                    <a:pt x="2844206" y="2372582"/>
                    <a:pt x="2872400" y="2410206"/>
                  </a:cubicBezTo>
                  <a:cubicBezTo>
                    <a:pt x="2920787" y="2474595"/>
                    <a:pt x="2933931" y="2557463"/>
                    <a:pt x="2925549" y="2637949"/>
                  </a:cubicBezTo>
                  <a:cubicBezTo>
                    <a:pt x="2913548" y="2753392"/>
                    <a:pt x="2857636" y="2858262"/>
                    <a:pt x="2820869" y="2968752"/>
                  </a:cubicBezTo>
                  <a:cubicBezTo>
                    <a:pt x="2796486" y="3041904"/>
                    <a:pt x="2780388" y="3118390"/>
                    <a:pt x="2789342" y="3194876"/>
                  </a:cubicBezTo>
                  <a:cubicBezTo>
                    <a:pt x="2799914" y="3285554"/>
                    <a:pt x="2844587" y="3367373"/>
                    <a:pt x="2889069" y="3447574"/>
                  </a:cubicBezTo>
                  <a:cubicBezTo>
                    <a:pt x="2950695" y="3558826"/>
                    <a:pt x="3013560" y="3669506"/>
                    <a:pt x="3070139" y="3783330"/>
                  </a:cubicBezTo>
                  <a:cubicBezTo>
                    <a:pt x="3108239" y="3859911"/>
                    <a:pt x="3143481" y="3937826"/>
                    <a:pt x="3181486" y="4014407"/>
                  </a:cubicBezTo>
                  <a:cubicBezTo>
                    <a:pt x="3232445" y="4116991"/>
                    <a:pt x="3288452" y="4217099"/>
                    <a:pt x="3351888" y="4312539"/>
                  </a:cubicBezTo>
                  <a:cubicBezTo>
                    <a:pt x="3398180" y="4382262"/>
                    <a:pt x="3448567" y="4449795"/>
                    <a:pt x="3512194" y="4504087"/>
                  </a:cubicBezTo>
                  <a:cubicBezTo>
                    <a:pt x="3558867" y="4543901"/>
                    <a:pt x="3611826" y="4575906"/>
                    <a:pt x="3670119" y="4595051"/>
                  </a:cubicBezTo>
                  <a:cubicBezTo>
                    <a:pt x="3746795" y="4620292"/>
                    <a:pt x="3828519" y="4621911"/>
                    <a:pt x="3909386" y="4623816"/>
                  </a:cubicBezTo>
                  <a:cubicBezTo>
                    <a:pt x="3985205" y="4625531"/>
                    <a:pt x="4061025" y="4627436"/>
                    <a:pt x="4136653" y="4623816"/>
                  </a:cubicBezTo>
                  <a:cubicBezTo>
                    <a:pt x="4236380" y="4619054"/>
                    <a:pt x="4335345" y="4605052"/>
                    <a:pt x="4435071" y="4599432"/>
                  </a:cubicBezTo>
                  <a:cubicBezTo>
                    <a:pt x="4477648" y="4597051"/>
                    <a:pt x="4520415" y="4596194"/>
                    <a:pt x="4562992" y="4599432"/>
                  </a:cubicBezTo>
                  <a:cubicBezTo>
                    <a:pt x="4649765" y="4606005"/>
                    <a:pt x="4925799" y="4629150"/>
                    <a:pt x="5010477" y="4649439"/>
                  </a:cubicBezTo>
                </a:path>
              </a:pathLst>
            </a:custGeom>
            <a:noFill/>
            <a:ln w="9525" cap="rnd">
              <a:solidFill>
                <a:schemeClr val="accent2">
                  <a:alpha val="35000"/>
                </a:schemeClr>
              </a:solidFill>
              <a:prstDash val="lgDash"/>
              <a:round/>
            </a:ln>
          </p:spPr>
          <p:txBody>
            <a:bodyPr rtlCol="0" anchor="ctr"/>
            <a:lstStyle/>
            <a:p>
              <a:endParaRPr lang="en-US"/>
            </a:p>
          </p:txBody>
        </p:sp>
        <p:sp>
          <p:nvSpPr>
            <p:cNvPr id="46" name="Freeform: Shape 45">
              <a:extLst>
                <a:ext uri="{FF2B5EF4-FFF2-40B4-BE49-F238E27FC236}">
                  <a16:creationId xmlns:a16="http://schemas.microsoft.com/office/drawing/2014/main" id="{78E5C306-3C29-4BD3-97E1-DCA86FF3E0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81127" y="220663"/>
              <a:ext cx="4933777" cy="4552473"/>
            </a:xfrm>
            <a:custGeom>
              <a:avLst/>
              <a:gdLst>
                <a:gd name="connsiteX0" fmla="*/ 4933778 w 4933777"/>
                <a:gd name="connsiteY0" fmla="*/ 4552474 h 4552473"/>
                <a:gd name="connsiteX1" fmla="*/ 4020997 w 4933777"/>
                <a:gd name="connsiteY1" fmla="*/ 4493324 h 4552473"/>
                <a:gd name="connsiteX2" fmla="*/ 3777538 w 4933777"/>
                <a:gd name="connsiteY2" fmla="*/ 4468273 h 4552473"/>
                <a:gd name="connsiteX3" fmla="*/ 3411207 w 4933777"/>
                <a:gd name="connsiteY3" fmla="*/ 4277868 h 4552473"/>
                <a:gd name="connsiteX4" fmla="*/ 3215944 w 4933777"/>
                <a:gd name="connsiteY4" fmla="*/ 3958971 h 4552473"/>
                <a:gd name="connsiteX5" fmla="*/ 3056400 w 4933777"/>
                <a:gd name="connsiteY5" fmla="*/ 3618548 h 4552473"/>
                <a:gd name="connsiteX6" fmla="*/ 2963341 w 4933777"/>
                <a:gd name="connsiteY6" fmla="*/ 3314319 h 4552473"/>
                <a:gd name="connsiteX7" fmla="*/ 3029825 w 4933777"/>
                <a:gd name="connsiteY7" fmla="*/ 2870454 h 4552473"/>
                <a:gd name="connsiteX8" fmla="*/ 3094595 w 4933777"/>
                <a:gd name="connsiteY8" fmla="*/ 2449830 h 4552473"/>
                <a:gd name="connsiteX9" fmla="*/ 2979915 w 4933777"/>
                <a:gd name="connsiteY9" fmla="*/ 2245328 h 4552473"/>
                <a:gd name="connsiteX10" fmla="*/ 2843707 w 4933777"/>
                <a:gd name="connsiteY10" fmla="*/ 2162175 h 4552473"/>
                <a:gd name="connsiteX11" fmla="*/ 2529668 w 4933777"/>
                <a:gd name="connsiteY11" fmla="*/ 2080736 h 4552473"/>
                <a:gd name="connsiteX12" fmla="*/ 2336977 w 4933777"/>
                <a:gd name="connsiteY12" fmla="*/ 2125599 h 4552473"/>
                <a:gd name="connsiteX13" fmla="*/ 2044559 w 4933777"/>
                <a:gd name="connsiteY13" fmla="*/ 2271903 h 4552473"/>
                <a:gd name="connsiteX14" fmla="*/ 2007317 w 4933777"/>
                <a:gd name="connsiteY14" fmla="*/ 2312099 h 4552473"/>
                <a:gd name="connsiteX15" fmla="*/ 1999030 w 4933777"/>
                <a:gd name="connsiteY15" fmla="*/ 2371916 h 4552473"/>
                <a:gd name="connsiteX16" fmla="*/ 2129427 w 4933777"/>
                <a:gd name="connsiteY16" fmla="*/ 2502408 h 4552473"/>
                <a:gd name="connsiteX17" fmla="*/ 2226582 w 4933777"/>
                <a:gd name="connsiteY17" fmla="*/ 2627948 h 4552473"/>
                <a:gd name="connsiteX18" fmla="*/ 2273064 w 4933777"/>
                <a:gd name="connsiteY18" fmla="*/ 2782538 h 4552473"/>
                <a:gd name="connsiteX19" fmla="*/ 2203246 w 4933777"/>
                <a:gd name="connsiteY19" fmla="*/ 2993612 h 4552473"/>
                <a:gd name="connsiteX20" fmla="*/ 2115140 w 4933777"/>
                <a:gd name="connsiteY20" fmla="*/ 3048476 h 4552473"/>
                <a:gd name="connsiteX21" fmla="*/ 1952262 w 4933777"/>
                <a:gd name="connsiteY21" fmla="*/ 3025235 h 4552473"/>
                <a:gd name="connsiteX22" fmla="*/ 1801100 w 4933777"/>
                <a:gd name="connsiteY22" fmla="*/ 2888933 h 4552473"/>
                <a:gd name="connsiteX23" fmla="*/ 1722995 w 4933777"/>
                <a:gd name="connsiteY23" fmla="*/ 2689479 h 4552473"/>
                <a:gd name="connsiteX24" fmla="*/ 1653177 w 4933777"/>
                <a:gd name="connsiteY24" fmla="*/ 2574798 h 4552473"/>
                <a:gd name="connsiteX25" fmla="*/ 1500301 w 4933777"/>
                <a:gd name="connsiteY25" fmla="*/ 2531555 h 4552473"/>
                <a:gd name="connsiteX26" fmla="*/ 1364093 w 4933777"/>
                <a:gd name="connsiteY26" fmla="*/ 2583085 h 4552473"/>
                <a:gd name="connsiteX27" fmla="*/ 1191310 w 4933777"/>
                <a:gd name="connsiteY27" fmla="*/ 2618041 h 4552473"/>
                <a:gd name="connsiteX28" fmla="*/ 759351 w 4933777"/>
                <a:gd name="connsiteY28" fmla="*/ 2618041 h 4552473"/>
                <a:gd name="connsiteX29" fmla="*/ 506843 w 4933777"/>
                <a:gd name="connsiteY29" fmla="*/ 2521649 h 4552473"/>
                <a:gd name="connsiteX30" fmla="*/ 290816 w 4933777"/>
                <a:gd name="connsiteY30" fmla="*/ 2343817 h 4552473"/>
                <a:gd name="connsiteX31" fmla="*/ 126320 w 4933777"/>
                <a:gd name="connsiteY31" fmla="*/ 2062925 h 4552473"/>
                <a:gd name="connsiteX32" fmla="*/ 24021 w 4933777"/>
                <a:gd name="connsiteY32" fmla="*/ 1594295 h 4552473"/>
                <a:gd name="connsiteX33" fmla="*/ 1066 w 4933777"/>
                <a:gd name="connsiteY33" fmla="*/ 1140428 h 4552473"/>
                <a:gd name="connsiteX34" fmla="*/ 87172 w 4933777"/>
                <a:gd name="connsiteY34" fmla="*/ 617601 h 4552473"/>
                <a:gd name="connsiteX35" fmla="*/ 256526 w 4933777"/>
                <a:gd name="connsiteY35" fmla="*/ 249936 h 4552473"/>
                <a:gd name="connsiteX36" fmla="*/ 461504 w 4933777"/>
                <a:gd name="connsiteY36" fmla="*/ 0 h 45524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933777" h="4552473">
                  <a:moveTo>
                    <a:pt x="4933778" y="4552474"/>
                  </a:moveTo>
                  <a:cubicBezTo>
                    <a:pt x="4747183" y="4533519"/>
                    <a:pt x="4208735" y="4496562"/>
                    <a:pt x="4020997" y="4493324"/>
                  </a:cubicBezTo>
                  <a:cubicBezTo>
                    <a:pt x="3939273" y="4491895"/>
                    <a:pt x="3857548" y="4485323"/>
                    <a:pt x="3777538" y="4468273"/>
                  </a:cubicBezTo>
                  <a:cubicBezTo>
                    <a:pt x="3639807" y="4438936"/>
                    <a:pt x="3509028" y="4378738"/>
                    <a:pt x="3411207" y="4277868"/>
                  </a:cubicBezTo>
                  <a:cubicBezTo>
                    <a:pt x="3323958" y="4187857"/>
                    <a:pt x="3270236" y="4072414"/>
                    <a:pt x="3215944" y="3958971"/>
                  </a:cubicBezTo>
                  <a:cubicBezTo>
                    <a:pt x="3161842" y="3845909"/>
                    <a:pt x="3106407" y="3733419"/>
                    <a:pt x="3056400" y="3618548"/>
                  </a:cubicBezTo>
                  <a:cubicBezTo>
                    <a:pt x="3013728" y="3520631"/>
                    <a:pt x="2975152" y="3420237"/>
                    <a:pt x="2963341" y="3314319"/>
                  </a:cubicBezTo>
                  <a:cubicBezTo>
                    <a:pt x="2946672" y="3164205"/>
                    <a:pt x="2985249" y="3015329"/>
                    <a:pt x="3029825" y="2870454"/>
                  </a:cubicBezTo>
                  <a:cubicBezTo>
                    <a:pt x="3072498" y="2731865"/>
                    <a:pt x="3122790" y="2590895"/>
                    <a:pt x="3094595" y="2449830"/>
                  </a:cubicBezTo>
                  <a:cubicBezTo>
                    <a:pt x="3078879" y="2371154"/>
                    <a:pt x="3040112" y="2298383"/>
                    <a:pt x="2979915" y="2245328"/>
                  </a:cubicBezTo>
                  <a:cubicBezTo>
                    <a:pt x="2939814" y="2209991"/>
                    <a:pt x="2892094" y="2185035"/>
                    <a:pt x="2843707" y="2162175"/>
                  </a:cubicBezTo>
                  <a:cubicBezTo>
                    <a:pt x="2744075" y="2115312"/>
                    <a:pt x="2639110" y="2075212"/>
                    <a:pt x="2529668" y="2080736"/>
                  </a:cubicBezTo>
                  <a:cubicBezTo>
                    <a:pt x="2463469" y="2084070"/>
                    <a:pt x="2399651" y="2103882"/>
                    <a:pt x="2336977" y="2125599"/>
                  </a:cubicBezTo>
                  <a:cubicBezTo>
                    <a:pt x="2233059" y="2161604"/>
                    <a:pt x="2130094" y="2203133"/>
                    <a:pt x="2044559" y="2271903"/>
                  </a:cubicBezTo>
                  <a:cubicBezTo>
                    <a:pt x="2030177" y="2283524"/>
                    <a:pt x="2016175" y="2295906"/>
                    <a:pt x="2007317" y="2312099"/>
                  </a:cubicBezTo>
                  <a:cubicBezTo>
                    <a:pt x="1997315" y="2330291"/>
                    <a:pt x="1994934" y="2351532"/>
                    <a:pt x="1999030" y="2371916"/>
                  </a:cubicBezTo>
                  <a:cubicBezTo>
                    <a:pt x="2011508" y="2434019"/>
                    <a:pt x="2079040" y="2461165"/>
                    <a:pt x="2129427" y="2502408"/>
                  </a:cubicBezTo>
                  <a:cubicBezTo>
                    <a:pt x="2170766" y="2536222"/>
                    <a:pt x="2202103" y="2580418"/>
                    <a:pt x="2226582" y="2627948"/>
                  </a:cubicBezTo>
                  <a:cubicBezTo>
                    <a:pt x="2251538" y="2676335"/>
                    <a:pt x="2269254" y="2728341"/>
                    <a:pt x="2273064" y="2782538"/>
                  </a:cubicBezTo>
                  <a:cubicBezTo>
                    <a:pt x="2278589" y="2859786"/>
                    <a:pt x="2256395" y="2937605"/>
                    <a:pt x="2203246" y="2993612"/>
                  </a:cubicBezTo>
                  <a:cubicBezTo>
                    <a:pt x="2178957" y="3019235"/>
                    <a:pt x="2149144" y="3039047"/>
                    <a:pt x="2115140" y="3048476"/>
                  </a:cubicBezTo>
                  <a:cubicBezTo>
                    <a:pt x="2060752" y="3063526"/>
                    <a:pt x="2003507" y="3049905"/>
                    <a:pt x="1952262" y="3025235"/>
                  </a:cubicBezTo>
                  <a:cubicBezTo>
                    <a:pt x="1889873" y="2995136"/>
                    <a:pt x="1836724" y="2948369"/>
                    <a:pt x="1801100" y="2888933"/>
                  </a:cubicBezTo>
                  <a:cubicBezTo>
                    <a:pt x="1764239" y="2827591"/>
                    <a:pt x="1748237" y="2756630"/>
                    <a:pt x="1722995" y="2689479"/>
                  </a:cubicBezTo>
                  <a:cubicBezTo>
                    <a:pt x="1706993" y="2646903"/>
                    <a:pt x="1686896" y="2605088"/>
                    <a:pt x="1653177" y="2574798"/>
                  </a:cubicBezTo>
                  <a:cubicBezTo>
                    <a:pt x="1611839" y="2537555"/>
                    <a:pt x="1555260" y="2522315"/>
                    <a:pt x="1500301" y="2531555"/>
                  </a:cubicBezTo>
                  <a:cubicBezTo>
                    <a:pt x="1452295" y="2539651"/>
                    <a:pt x="1409718" y="2565749"/>
                    <a:pt x="1364093" y="2583085"/>
                  </a:cubicBezTo>
                  <a:cubicBezTo>
                    <a:pt x="1308944" y="2603945"/>
                    <a:pt x="1249984" y="2611374"/>
                    <a:pt x="1191310" y="2618041"/>
                  </a:cubicBezTo>
                  <a:cubicBezTo>
                    <a:pt x="1047197" y="2634424"/>
                    <a:pt x="901274" y="2646236"/>
                    <a:pt x="759351" y="2618041"/>
                  </a:cubicBezTo>
                  <a:cubicBezTo>
                    <a:pt x="670388" y="2600325"/>
                    <a:pt x="585329" y="2567083"/>
                    <a:pt x="506843" y="2521649"/>
                  </a:cubicBezTo>
                  <a:cubicBezTo>
                    <a:pt x="425595" y="2474595"/>
                    <a:pt x="352253" y="2414778"/>
                    <a:pt x="290816" y="2343817"/>
                  </a:cubicBezTo>
                  <a:cubicBezTo>
                    <a:pt x="219284" y="2261140"/>
                    <a:pt x="165753" y="2164937"/>
                    <a:pt x="126320" y="2062925"/>
                  </a:cubicBezTo>
                  <a:cubicBezTo>
                    <a:pt x="68503" y="1913192"/>
                    <a:pt x="42500" y="1753838"/>
                    <a:pt x="24021" y="1594295"/>
                  </a:cubicBezTo>
                  <a:cubicBezTo>
                    <a:pt x="6590" y="1443609"/>
                    <a:pt x="-3411" y="1292066"/>
                    <a:pt x="1066" y="1140428"/>
                  </a:cubicBezTo>
                  <a:cubicBezTo>
                    <a:pt x="6305" y="962882"/>
                    <a:pt x="31927" y="786289"/>
                    <a:pt x="87172" y="617601"/>
                  </a:cubicBezTo>
                  <a:cubicBezTo>
                    <a:pt x="129272" y="489014"/>
                    <a:pt x="190423" y="367951"/>
                    <a:pt x="256526" y="249936"/>
                  </a:cubicBezTo>
                  <a:cubicBezTo>
                    <a:pt x="281577" y="205645"/>
                    <a:pt x="431786" y="41243"/>
                    <a:pt x="461504" y="0"/>
                  </a:cubicBezTo>
                </a:path>
              </a:pathLst>
            </a:custGeom>
            <a:noFill/>
            <a:ln w="9525" cap="rnd">
              <a:solidFill>
                <a:schemeClr val="accent2">
                  <a:alpha val="35000"/>
                </a:schemeClr>
              </a:solidFill>
              <a:prstDash val="lgDash"/>
              <a:round/>
            </a:ln>
          </p:spPr>
          <p:txBody>
            <a:bodyPr rtlCol="0" anchor="ctr"/>
            <a:lstStyle/>
            <a:p>
              <a:endParaRPr lang="en-US"/>
            </a:p>
          </p:txBody>
        </p:sp>
        <p:sp>
          <p:nvSpPr>
            <p:cNvPr id="47" name="Freeform: Shape 46">
              <a:extLst>
                <a:ext uri="{FF2B5EF4-FFF2-40B4-BE49-F238E27FC236}">
                  <a16:creationId xmlns:a16="http://schemas.microsoft.com/office/drawing/2014/main" id="{0B2BA2F3-A842-4EA4-8CB8-FD66BD1CEE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11647" y="267756"/>
              <a:ext cx="4844417" cy="4402074"/>
            </a:xfrm>
            <a:custGeom>
              <a:avLst/>
              <a:gdLst>
                <a:gd name="connsiteX0" fmla="*/ 486254 w 4844417"/>
                <a:gd name="connsiteY0" fmla="*/ 0 h 4402074"/>
                <a:gd name="connsiteX1" fmla="*/ 223364 w 4844417"/>
                <a:gd name="connsiteY1" fmla="*/ 286226 h 4402074"/>
                <a:gd name="connsiteX2" fmla="*/ 67821 w 4844417"/>
                <a:gd name="connsiteY2" fmla="*/ 699135 h 4402074"/>
                <a:gd name="connsiteX3" fmla="*/ 3 w 4844417"/>
                <a:gd name="connsiteY3" fmla="*/ 1273683 h 4402074"/>
                <a:gd name="connsiteX4" fmla="*/ 135543 w 4844417"/>
                <a:gd name="connsiteY4" fmla="*/ 2031683 h 4402074"/>
                <a:gd name="connsiteX5" fmla="*/ 297088 w 4844417"/>
                <a:gd name="connsiteY5" fmla="*/ 2312956 h 4402074"/>
                <a:gd name="connsiteX6" fmla="*/ 582171 w 4844417"/>
                <a:gd name="connsiteY6" fmla="*/ 2518410 h 4402074"/>
                <a:gd name="connsiteX7" fmla="*/ 972982 w 4844417"/>
                <a:gd name="connsiteY7" fmla="*/ 2518410 h 4402074"/>
                <a:gd name="connsiteX8" fmla="*/ 1389700 w 4844417"/>
                <a:gd name="connsiteY8" fmla="*/ 2350484 h 4402074"/>
                <a:gd name="connsiteX9" fmla="*/ 1665544 w 4844417"/>
                <a:gd name="connsiteY9" fmla="*/ 2204180 h 4402074"/>
                <a:gd name="connsiteX10" fmla="*/ 2180656 w 4844417"/>
                <a:gd name="connsiteY10" fmla="*/ 1966436 h 4402074"/>
                <a:gd name="connsiteX11" fmla="*/ 2499649 w 4844417"/>
                <a:gd name="connsiteY11" fmla="*/ 1926527 h 4402074"/>
                <a:gd name="connsiteX12" fmla="*/ 2867695 w 4844417"/>
                <a:gd name="connsiteY12" fmla="*/ 2041303 h 4402074"/>
                <a:gd name="connsiteX13" fmla="*/ 3100295 w 4844417"/>
                <a:gd name="connsiteY13" fmla="*/ 2147602 h 4402074"/>
                <a:gd name="connsiteX14" fmla="*/ 3275174 w 4844417"/>
                <a:gd name="connsiteY14" fmla="*/ 2370582 h 4402074"/>
                <a:gd name="connsiteX15" fmla="*/ 3246123 w 4844417"/>
                <a:gd name="connsiteY15" fmla="*/ 2631948 h 4402074"/>
                <a:gd name="connsiteX16" fmla="*/ 3102581 w 4844417"/>
                <a:gd name="connsiteY16" fmla="*/ 2947892 h 4402074"/>
                <a:gd name="connsiteX17" fmla="*/ 3070958 w 4844417"/>
                <a:gd name="connsiteY17" fmla="*/ 3462052 h 4402074"/>
                <a:gd name="connsiteX18" fmla="*/ 3194402 w 4844417"/>
                <a:gd name="connsiteY18" fmla="*/ 3792379 h 4402074"/>
                <a:gd name="connsiteX19" fmla="*/ 3329371 w 4844417"/>
                <a:gd name="connsiteY19" fmla="*/ 4048030 h 4402074"/>
                <a:gd name="connsiteX20" fmla="*/ 3539017 w 4844417"/>
                <a:gd name="connsiteY20" fmla="*/ 4257771 h 4402074"/>
                <a:gd name="connsiteX21" fmla="*/ 3911254 w 4844417"/>
                <a:gd name="connsiteY21" fmla="*/ 4353592 h 4402074"/>
                <a:gd name="connsiteX22" fmla="*/ 4272632 w 4844417"/>
                <a:gd name="connsiteY22" fmla="*/ 4353592 h 4402074"/>
                <a:gd name="connsiteX23" fmla="*/ 4528760 w 4844417"/>
                <a:gd name="connsiteY23" fmla="*/ 4368832 h 4402074"/>
                <a:gd name="connsiteX24" fmla="*/ 4844418 w 4844417"/>
                <a:gd name="connsiteY24" fmla="*/ 4402074 h 4402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44417" h="4402074">
                  <a:moveTo>
                    <a:pt x="486254" y="0"/>
                  </a:moveTo>
                  <a:cubicBezTo>
                    <a:pt x="486254" y="0"/>
                    <a:pt x="289182" y="178689"/>
                    <a:pt x="223364" y="286226"/>
                  </a:cubicBezTo>
                  <a:cubicBezTo>
                    <a:pt x="146116" y="412337"/>
                    <a:pt x="101825" y="555022"/>
                    <a:pt x="67821" y="699135"/>
                  </a:cubicBezTo>
                  <a:cubicBezTo>
                    <a:pt x="23434" y="887540"/>
                    <a:pt x="289" y="1080135"/>
                    <a:pt x="3" y="1273683"/>
                  </a:cubicBezTo>
                  <a:cubicBezTo>
                    <a:pt x="-378" y="1532668"/>
                    <a:pt x="38865" y="1791748"/>
                    <a:pt x="135543" y="2031683"/>
                  </a:cubicBezTo>
                  <a:cubicBezTo>
                    <a:pt x="176215" y="2132648"/>
                    <a:pt x="227650" y="2229231"/>
                    <a:pt x="297088" y="2312956"/>
                  </a:cubicBezTo>
                  <a:cubicBezTo>
                    <a:pt x="373383" y="2404967"/>
                    <a:pt x="469014" y="2480882"/>
                    <a:pt x="582171" y="2518410"/>
                  </a:cubicBezTo>
                  <a:cubicBezTo>
                    <a:pt x="708091" y="2560130"/>
                    <a:pt x="843727" y="2550605"/>
                    <a:pt x="972982" y="2518410"/>
                  </a:cubicBezTo>
                  <a:cubicBezTo>
                    <a:pt x="1118714" y="2482120"/>
                    <a:pt x="1255874" y="2419160"/>
                    <a:pt x="1389700" y="2350484"/>
                  </a:cubicBezTo>
                  <a:cubicBezTo>
                    <a:pt x="1482283" y="2302955"/>
                    <a:pt x="1574104" y="2253996"/>
                    <a:pt x="1665544" y="2204180"/>
                  </a:cubicBezTo>
                  <a:cubicBezTo>
                    <a:pt x="1832137" y="2113407"/>
                    <a:pt x="1999586" y="2022348"/>
                    <a:pt x="2180656" y="1966436"/>
                  </a:cubicBezTo>
                  <a:cubicBezTo>
                    <a:pt x="2284288" y="1934432"/>
                    <a:pt x="2392016" y="1915478"/>
                    <a:pt x="2499649" y="1926527"/>
                  </a:cubicBezTo>
                  <a:cubicBezTo>
                    <a:pt x="2627950" y="1939671"/>
                    <a:pt x="2747108" y="1994535"/>
                    <a:pt x="2867695" y="2041303"/>
                  </a:cubicBezTo>
                  <a:cubicBezTo>
                    <a:pt x="2947514" y="2072259"/>
                    <a:pt x="3028667" y="2100929"/>
                    <a:pt x="3100295" y="2147602"/>
                  </a:cubicBezTo>
                  <a:cubicBezTo>
                    <a:pt x="3182401" y="2201037"/>
                    <a:pt x="3250980" y="2276189"/>
                    <a:pt x="3275174" y="2370582"/>
                  </a:cubicBezTo>
                  <a:cubicBezTo>
                    <a:pt x="3297367" y="2457450"/>
                    <a:pt x="3278508" y="2547747"/>
                    <a:pt x="3246123" y="2631948"/>
                  </a:cubicBezTo>
                  <a:cubicBezTo>
                    <a:pt x="3204403" y="2740057"/>
                    <a:pt x="3142872" y="2839307"/>
                    <a:pt x="3102581" y="2947892"/>
                  </a:cubicBezTo>
                  <a:cubicBezTo>
                    <a:pt x="3041621" y="3112103"/>
                    <a:pt x="3032668" y="3291173"/>
                    <a:pt x="3070958" y="3462052"/>
                  </a:cubicBezTo>
                  <a:cubicBezTo>
                    <a:pt x="3096771" y="3577019"/>
                    <a:pt x="3145063" y="3685223"/>
                    <a:pt x="3194402" y="3792379"/>
                  </a:cubicBezTo>
                  <a:cubicBezTo>
                    <a:pt x="3234788" y="3880104"/>
                    <a:pt x="3276127" y="3967639"/>
                    <a:pt x="3329371" y="4048030"/>
                  </a:cubicBezTo>
                  <a:cubicBezTo>
                    <a:pt x="3384712" y="4131564"/>
                    <a:pt x="3453196" y="4206335"/>
                    <a:pt x="3539017" y="4257771"/>
                  </a:cubicBezTo>
                  <a:cubicBezTo>
                    <a:pt x="3650364" y="4324541"/>
                    <a:pt x="3781142" y="4346924"/>
                    <a:pt x="3911254" y="4353592"/>
                  </a:cubicBezTo>
                  <a:cubicBezTo>
                    <a:pt x="4031554" y="4359783"/>
                    <a:pt x="4152141" y="4351878"/>
                    <a:pt x="4272632" y="4353592"/>
                  </a:cubicBezTo>
                  <a:cubicBezTo>
                    <a:pt x="4358167" y="4354830"/>
                    <a:pt x="4443511" y="4361593"/>
                    <a:pt x="4528760" y="4368832"/>
                  </a:cubicBezTo>
                  <a:cubicBezTo>
                    <a:pt x="4634201" y="4377785"/>
                    <a:pt x="4739738" y="4386644"/>
                    <a:pt x="4844418" y="4402074"/>
                  </a:cubicBezTo>
                </a:path>
              </a:pathLst>
            </a:custGeom>
            <a:noFill/>
            <a:ln w="9525" cap="rnd">
              <a:solidFill>
                <a:schemeClr val="accent2">
                  <a:alpha val="35000"/>
                </a:schemeClr>
              </a:solidFill>
              <a:prstDash val="lgDash"/>
              <a:round/>
            </a:ln>
          </p:spPr>
          <p:txBody>
            <a:bodyPr rtlCol="0" anchor="ctr"/>
            <a:lstStyle/>
            <a:p>
              <a:endParaRPr lang="en-US"/>
            </a:p>
          </p:txBody>
        </p:sp>
        <p:sp>
          <p:nvSpPr>
            <p:cNvPr id="48" name="Freeform: Shape 47">
              <a:extLst>
                <a:ext uri="{FF2B5EF4-FFF2-40B4-BE49-F238E27FC236}">
                  <a16:creationId xmlns:a16="http://schemas.microsoft.com/office/drawing/2014/main" id="{11968F54-9FAB-433B-B990-0552F58E04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722281" y="1625540"/>
              <a:ext cx="3915933" cy="2452322"/>
            </a:xfrm>
            <a:custGeom>
              <a:avLst/>
              <a:gdLst>
                <a:gd name="connsiteX0" fmla="*/ 540651 w 3915933"/>
                <a:gd name="connsiteY0" fmla="*/ 0 h 2452322"/>
                <a:gd name="connsiteX1" fmla="*/ 235470 w 3915933"/>
                <a:gd name="connsiteY1" fmla="*/ 274320 h 2452322"/>
                <a:gd name="connsiteX2" fmla="*/ 103929 w 3915933"/>
                <a:gd name="connsiteY2" fmla="*/ 537496 h 2452322"/>
                <a:gd name="connsiteX3" fmla="*/ 2869 w 3915933"/>
                <a:gd name="connsiteY3" fmla="*/ 998792 h 2452322"/>
                <a:gd name="connsiteX4" fmla="*/ 59638 w 3915933"/>
                <a:gd name="connsiteY4" fmla="*/ 1582007 h 2452322"/>
                <a:gd name="connsiteX5" fmla="*/ 139934 w 3915933"/>
                <a:gd name="connsiteY5" fmla="*/ 1897856 h 2452322"/>
                <a:gd name="connsiteX6" fmla="*/ 258996 w 3915933"/>
                <a:gd name="connsiteY6" fmla="*/ 2195703 h 2452322"/>
                <a:gd name="connsiteX7" fmla="*/ 495788 w 3915933"/>
                <a:gd name="connsiteY7" fmla="*/ 2417350 h 2452322"/>
                <a:gd name="connsiteX8" fmla="*/ 627328 w 3915933"/>
                <a:gd name="connsiteY8" fmla="*/ 2450592 h 2452322"/>
                <a:gd name="connsiteX9" fmla="*/ 1170063 w 3915933"/>
                <a:gd name="connsiteY9" fmla="*/ 2249710 h 2452322"/>
                <a:gd name="connsiteX10" fmla="*/ 1352847 w 3915933"/>
                <a:gd name="connsiteY10" fmla="*/ 2102834 h 2452322"/>
                <a:gd name="connsiteX11" fmla="*/ 1978735 w 3915933"/>
                <a:gd name="connsiteY11" fmla="*/ 1834134 h 2452322"/>
                <a:gd name="connsiteX12" fmla="*/ 2306872 w 3915933"/>
                <a:gd name="connsiteY12" fmla="*/ 1789843 h 2452322"/>
                <a:gd name="connsiteX13" fmla="*/ 2731972 w 3915933"/>
                <a:gd name="connsiteY13" fmla="*/ 1870234 h 2452322"/>
                <a:gd name="connsiteX14" fmla="*/ 3172313 w 3915933"/>
                <a:gd name="connsiteY14" fmla="*/ 2021205 h 2452322"/>
                <a:gd name="connsiteX15" fmla="*/ 3573887 w 3915933"/>
                <a:gd name="connsiteY15" fmla="*/ 2010156 h 2452322"/>
                <a:gd name="connsiteX16" fmla="*/ 3860494 w 3915933"/>
                <a:gd name="connsiteY16" fmla="*/ 1867472 h 2452322"/>
                <a:gd name="connsiteX17" fmla="*/ 3913072 w 3915933"/>
                <a:gd name="connsiteY17" fmla="*/ 1652778 h 2452322"/>
                <a:gd name="connsiteX18" fmla="*/ 3681805 w 3915933"/>
                <a:gd name="connsiteY18" fmla="*/ 1295400 h 2452322"/>
                <a:gd name="connsiteX19" fmla="*/ 3029533 w 3915933"/>
                <a:gd name="connsiteY19" fmla="*/ 812197 h 2452322"/>
                <a:gd name="connsiteX20" fmla="*/ 2789789 w 3915933"/>
                <a:gd name="connsiteY20" fmla="*/ 668941 h 2452322"/>
                <a:gd name="connsiteX21" fmla="*/ 2510135 w 3915933"/>
                <a:gd name="connsiteY21" fmla="*/ 498539 h 2452322"/>
                <a:gd name="connsiteX22" fmla="*/ 2281630 w 3915933"/>
                <a:gd name="connsiteY22" fmla="*/ 355854 h 2452322"/>
                <a:gd name="connsiteX23" fmla="*/ 2002357 w 3915933"/>
                <a:gd name="connsiteY23" fmla="*/ 161544 h 2452322"/>
                <a:gd name="connsiteX24" fmla="*/ 1726037 w 3915933"/>
                <a:gd name="connsiteY24" fmla="*/ 0 h 2452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915933" h="2452322">
                  <a:moveTo>
                    <a:pt x="540651" y="0"/>
                  </a:moveTo>
                  <a:cubicBezTo>
                    <a:pt x="540651" y="0"/>
                    <a:pt x="298906" y="176213"/>
                    <a:pt x="235470" y="274320"/>
                  </a:cubicBezTo>
                  <a:cubicBezTo>
                    <a:pt x="182130" y="356997"/>
                    <a:pt x="139172" y="445675"/>
                    <a:pt x="103929" y="537496"/>
                  </a:cubicBezTo>
                  <a:cubicBezTo>
                    <a:pt x="47160" y="685324"/>
                    <a:pt x="12585" y="840772"/>
                    <a:pt x="2869" y="998792"/>
                  </a:cubicBezTo>
                  <a:cubicBezTo>
                    <a:pt x="-9228" y="1194530"/>
                    <a:pt x="18300" y="1390079"/>
                    <a:pt x="59638" y="1582007"/>
                  </a:cubicBezTo>
                  <a:cubicBezTo>
                    <a:pt x="82498" y="1688211"/>
                    <a:pt x="110121" y="1793367"/>
                    <a:pt x="139934" y="1897856"/>
                  </a:cubicBezTo>
                  <a:cubicBezTo>
                    <a:pt x="169461" y="2001393"/>
                    <a:pt x="202894" y="2104073"/>
                    <a:pt x="258996" y="2195703"/>
                  </a:cubicBezTo>
                  <a:cubicBezTo>
                    <a:pt x="316623" y="2289810"/>
                    <a:pt x="395585" y="2371725"/>
                    <a:pt x="495788" y="2417350"/>
                  </a:cubicBezTo>
                  <a:cubicBezTo>
                    <a:pt x="537317" y="2436305"/>
                    <a:pt x="581799" y="2446973"/>
                    <a:pt x="627328" y="2450592"/>
                  </a:cubicBezTo>
                  <a:cubicBezTo>
                    <a:pt x="824686" y="2466404"/>
                    <a:pt x="1012233" y="2371820"/>
                    <a:pt x="1170063" y="2249710"/>
                  </a:cubicBezTo>
                  <a:cubicBezTo>
                    <a:pt x="1231975" y="2201894"/>
                    <a:pt x="1290554" y="2150174"/>
                    <a:pt x="1352847" y="2102834"/>
                  </a:cubicBezTo>
                  <a:cubicBezTo>
                    <a:pt x="1535346" y="1964246"/>
                    <a:pt x="1755564" y="1887760"/>
                    <a:pt x="1978735" y="1834134"/>
                  </a:cubicBezTo>
                  <a:cubicBezTo>
                    <a:pt x="2086558" y="1808226"/>
                    <a:pt x="2196096" y="1789462"/>
                    <a:pt x="2306872" y="1789843"/>
                  </a:cubicBezTo>
                  <a:cubicBezTo>
                    <a:pt x="2451842" y="1790319"/>
                    <a:pt x="2594812" y="1822514"/>
                    <a:pt x="2731972" y="1870234"/>
                  </a:cubicBezTo>
                  <a:cubicBezTo>
                    <a:pt x="2879038" y="1921383"/>
                    <a:pt x="3019627" y="1991963"/>
                    <a:pt x="3172313" y="2021205"/>
                  </a:cubicBezTo>
                  <a:cubicBezTo>
                    <a:pt x="3305091" y="2046732"/>
                    <a:pt x="3441204" y="2037017"/>
                    <a:pt x="3573887" y="2010156"/>
                  </a:cubicBezTo>
                  <a:cubicBezTo>
                    <a:pt x="3682567" y="1988153"/>
                    <a:pt x="3793724" y="1954435"/>
                    <a:pt x="3860494" y="1867472"/>
                  </a:cubicBezTo>
                  <a:cubicBezTo>
                    <a:pt x="3907167" y="1806607"/>
                    <a:pt x="3923073" y="1728978"/>
                    <a:pt x="3913072" y="1652778"/>
                  </a:cubicBezTo>
                  <a:cubicBezTo>
                    <a:pt x="3894118" y="1508570"/>
                    <a:pt x="3788866" y="1396079"/>
                    <a:pt x="3681805" y="1295400"/>
                  </a:cubicBezTo>
                  <a:cubicBezTo>
                    <a:pt x="3484162" y="1109472"/>
                    <a:pt x="3261277" y="953548"/>
                    <a:pt x="3029533" y="812197"/>
                  </a:cubicBezTo>
                  <a:cubicBezTo>
                    <a:pt x="2949999" y="763715"/>
                    <a:pt x="2869704" y="716661"/>
                    <a:pt x="2789789" y="668941"/>
                  </a:cubicBezTo>
                  <a:cubicBezTo>
                    <a:pt x="2696063" y="612934"/>
                    <a:pt x="2603289" y="555403"/>
                    <a:pt x="2510135" y="498539"/>
                  </a:cubicBezTo>
                  <a:cubicBezTo>
                    <a:pt x="2433459" y="451771"/>
                    <a:pt x="2356592" y="405384"/>
                    <a:pt x="2281630" y="355854"/>
                  </a:cubicBezTo>
                  <a:cubicBezTo>
                    <a:pt x="2187047" y="293370"/>
                    <a:pt x="2095988" y="225457"/>
                    <a:pt x="2002357" y="161544"/>
                  </a:cubicBezTo>
                  <a:cubicBezTo>
                    <a:pt x="1892439" y="86487"/>
                    <a:pt x="1726037" y="0"/>
                    <a:pt x="1726037" y="0"/>
                  </a:cubicBezTo>
                </a:path>
              </a:pathLst>
            </a:custGeom>
            <a:noFill/>
            <a:ln w="9525" cap="rnd">
              <a:solidFill>
                <a:schemeClr val="accent2">
                  <a:alpha val="35000"/>
                </a:schemeClr>
              </a:solidFill>
              <a:prstDash val="lgDash"/>
              <a:round/>
            </a:ln>
          </p:spPr>
          <p:txBody>
            <a:bodyPr rtlCol="0" anchor="ctr"/>
            <a:lstStyle/>
            <a:p>
              <a:endParaRPr lang="en-US"/>
            </a:p>
          </p:txBody>
        </p:sp>
        <p:sp>
          <p:nvSpPr>
            <p:cNvPr id="49" name="Freeform: Shape 48">
              <a:extLst>
                <a:ext uri="{FF2B5EF4-FFF2-40B4-BE49-F238E27FC236}">
                  <a16:creationId xmlns:a16="http://schemas.microsoft.com/office/drawing/2014/main" id="{F890D7E4-2E90-4189-AA14-2693B94739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0" y="5115312"/>
              <a:ext cx="9525" cy="9525"/>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50" name="Freeform: Shape 49">
              <a:extLst>
                <a:ext uri="{FF2B5EF4-FFF2-40B4-BE49-F238E27FC236}">
                  <a16:creationId xmlns:a16="http://schemas.microsoft.com/office/drawing/2014/main" id="{3D53848D-8416-4C24-A2D1-CB2D5EF4B1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0" y="5115312"/>
              <a:ext cx="9525" cy="9525"/>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D5C6ABEA-3701-4591-9F7A-DF96C707B2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0" y="5115312"/>
              <a:ext cx="9525" cy="9525"/>
            </a:xfrm>
            <a:custGeom>
              <a:avLst/>
              <a:gdLst/>
              <a:ahLst/>
              <a:cxnLst/>
              <a:rect l="l" t="t" r="r" b="b"/>
              <a:pathLst>
                <a:path w="9525" h="9525"/>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8BABF3D0-6D14-430A-8648-AA359FF6D4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450974" y="2432177"/>
              <a:ext cx="2567851" cy="1647045"/>
            </a:xfrm>
            <a:custGeom>
              <a:avLst/>
              <a:gdLst>
                <a:gd name="connsiteX0" fmla="*/ 630083 w 2567851"/>
                <a:gd name="connsiteY0" fmla="*/ 95 h 1647045"/>
                <a:gd name="connsiteX1" fmla="*/ 124686 w 2567851"/>
                <a:gd name="connsiteY1" fmla="*/ 410718 h 1647045"/>
                <a:gd name="connsiteX2" fmla="*/ 26674 w 2567851"/>
                <a:gd name="connsiteY2" fmla="*/ 689991 h 1647045"/>
                <a:gd name="connsiteX3" fmla="*/ 1718 w 2567851"/>
                <a:gd name="connsiteY3" fmla="*/ 974217 h 1647045"/>
                <a:gd name="connsiteX4" fmla="*/ 56582 w 2567851"/>
                <a:gd name="connsiteY4" fmla="*/ 1208627 h 1647045"/>
                <a:gd name="connsiteX5" fmla="*/ 212792 w 2567851"/>
                <a:gd name="connsiteY5" fmla="*/ 1443038 h 1647045"/>
                <a:gd name="connsiteX6" fmla="*/ 385576 w 2567851"/>
                <a:gd name="connsiteY6" fmla="*/ 1590961 h 1647045"/>
                <a:gd name="connsiteX7" fmla="*/ 528451 w 2567851"/>
                <a:gd name="connsiteY7" fmla="*/ 1645825 h 1647045"/>
                <a:gd name="connsiteX8" fmla="*/ 739430 w 2567851"/>
                <a:gd name="connsiteY8" fmla="*/ 1604296 h 1647045"/>
                <a:gd name="connsiteX9" fmla="*/ 1023560 w 2567851"/>
                <a:gd name="connsiteY9" fmla="*/ 1517809 h 1647045"/>
                <a:gd name="connsiteX10" fmla="*/ 1384082 w 2567851"/>
                <a:gd name="connsiteY10" fmla="*/ 1394841 h 1647045"/>
                <a:gd name="connsiteX11" fmla="*/ 1872619 w 2567851"/>
                <a:gd name="connsiteY11" fmla="*/ 1318355 h 1647045"/>
                <a:gd name="connsiteX12" fmla="*/ 2169989 w 2567851"/>
                <a:gd name="connsiteY12" fmla="*/ 1359884 h 1647045"/>
                <a:gd name="connsiteX13" fmla="*/ 2331152 w 2567851"/>
                <a:gd name="connsiteY13" fmla="*/ 1359884 h 1647045"/>
                <a:gd name="connsiteX14" fmla="*/ 2500602 w 2567851"/>
                <a:gd name="connsiteY14" fmla="*/ 1351598 h 1647045"/>
                <a:gd name="connsiteX15" fmla="*/ 2557085 w 2567851"/>
                <a:gd name="connsiteY15" fmla="*/ 1316641 h 1647045"/>
                <a:gd name="connsiteX16" fmla="*/ 2533844 w 2567851"/>
                <a:gd name="connsiteY16" fmla="*/ 1195292 h 1647045"/>
                <a:gd name="connsiteX17" fmla="*/ 2312864 w 2567851"/>
                <a:gd name="connsiteY17" fmla="*/ 1005745 h 1647045"/>
                <a:gd name="connsiteX18" fmla="*/ 1980537 w 2567851"/>
                <a:gd name="connsiteY18" fmla="*/ 763048 h 1647045"/>
                <a:gd name="connsiteX19" fmla="*/ 1706408 w 2567851"/>
                <a:gd name="connsiteY19" fmla="*/ 548640 h 1647045"/>
                <a:gd name="connsiteX20" fmla="*/ 1422372 w 2567851"/>
                <a:gd name="connsiteY20" fmla="*/ 328803 h 1647045"/>
                <a:gd name="connsiteX21" fmla="*/ 960695 w 2567851"/>
                <a:gd name="connsiteY21" fmla="*/ 0 h 1647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67851" h="1647045">
                  <a:moveTo>
                    <a:pt x="630083" y="95"/>
                  </a:moveTo>
                  <a:cubicBezTo>
                    <a:pt x="431201" y="60008"/>
                    <a:pt x="185837" y="291751"/>
                    <a:pt x="124686" y="410718"/>
                  </a:cubicBezTo>
                  <a:cubicBezTo>
                    <a:pt x="79442" y="498920"/>
                    <a:pt x="47438" y="593027"/>
                    <a:pt x="26674" y="689991"/>
                  </a:cubicBezTo>
                  <a:cubicBezTo>
                    <a:pt x="6576" y="783431"/>
                    <a:pt x="-4473" y="878967"/>
                    <a:pt x="1718" y="974217"/>
                  </a:cubicBezTo>
                  <a:cubicBezTo>
                    <a:pt x="7052" y="1054894"/>
                    <a:pt x="24674" y="1134332"/>
                    <a:pt x="56582" y="1208627"/>
                  </a:cubicBezTo>
                  <a:cubicBezTo>
                    <a:pt x="93825" y="1295495"/>
                    <a:pt x="148975" y="1373219"/>
                    <a:pt x="212792" y="1443038"/>
                  </a:cubicBezTo>
                  <a:cubicBezTo>
                    <a:pt x="264227" y="1499330"/>
                    <a:pt x="320996" y="1550575"/>
                    <a:pt x="385576" y="1590961"/>
                  </a:cubicBezTo>
                  <a:cubicBezTo>
                    <a:pt x="429486" y="1618393"/>
                    <a:pt x="477111" y="1640681"/>
                    <a:pt x="528451" y="1645825"/>
                  </a:cubicBezTo>
                  <a:cubicBezTo>
                    <a:pt x="600460" y="1653064"/>
                    <a:pt x="670278" y="1626680"/>
                    <a:pt x="739430" y="1604296"/>
                  </a:cubicBezTo>
                  <a:cubicBezTo>
                    <a:pt x="833632" y="1573721"/>
                    <a:pt x="929453" y="1548479"/>
                    <a:pt x="1023560" y="1517809"/>
                  </a:cubicBezTo>
                  <a:cubicBezTo>
                    <a:pt x="1144337" y="1478471"/>
                    <a:pt x="1262924" y="1432846"/>
                    <a:pt x="1384082" y="1394841"/>
                  </a:cubicBezTo>
                  <a:cubicBezTo>
                    <a:pt x="1542959" y="1345025"/>
                    <a:pt x="1707074" y="1305497"/>
                    <a:pt x="1872619" y="1318355"/>
                  </a:cubicBezTo>
                  <a:cubicBezTo>
                    <a:pt x="1972536" y="1326071"/>
                    <a:pt x="2070072" y="1353312"/>
                    <a:pt x="2169989" y="1359884"/>
                  </a:cubicBezTo>
                  <a:cubicBezTo>
                    <a:pt x="2223615" y="1363409"/>
                    <a:pt x="2277431" y="1359503"/>
                    <a:pt x="2331152" y="1359884"/>
                  </a:cubicBezTo>
                  <a:cubicBezTo>
                    <a:pt x="2388112" y="1360265"/>
                    <a:pt x="2445738" y="1366076"/>
                    <a:pt x="2500602" y="1351598"/>
                  </a:cubicBezTo>
                  <a:cubicBezTo>
                    <a:pt x="2522986" y="1345692"/>
                    <a:pt x="2544322" y="1335691"/>
                    <a:pt x="2557085" y="1316641"/>
                  </a:cubicBezTo>
                  <a:cubicBezTo>
                    <a:pt x="2581850" y="1279874"/>
                    <a:pt x="2559562" y="1233202"/>
                    <a:pt x="2533844" y="1195292"/>
                  </a:cubicBezTo>
                  <a:cubicBezTo>
                    <a:pt x="2478790" y="1114330"/>
                    <a:pt x="2394208" y="1060990"/>
                    <a:pt x="2312864" y="1005745"/>
                  </a:cubicBezTo>
                  <a:cubicBezTo>
                    <a:pt x="2199326" y="928688"/>
                    <a:pt x="2089027" y="847058"/>
                    <a:pt x="1980537" y="763048"/>
                  </a:cubicBezTo>
                  <a:cubicBezTo>
                    <a:pt x="1888811" y="691991"/>
                    <a:pt x="1796514" y="621697"/>
                    <a:pt x="1706408" y="548640"/>
                  </a:cubicBezTo>
                  <a:cubicBezTo>
                    <a:pt x="1554865" y="425672"/>
                    <a:pt x="1572105" y="453866"/>
                    <a:pt x="1422372" y="328803"/>
                  </a:cubicBezTo>
                  <a:cubicBezTo>
                    <a:pt x="1381224" y="294418"/>
                    <a:pt x="1009749" y="21146"/>
                    <a:pt x="96069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7C04F5C9-F7C6-4B5D-AA5A-252D9DDBAB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05503" y="1886195"/>
              <a:ext cx="1676495" cy="1223010"/>
            </a:xfrm>
            <a:custGeom>
              <a:avLst/>
              <a:gdLst>
                <a:gd name="connsiteX0" fmla="*/ 1676495 w 1676495"/>
                <a:gd name="connsiteY0" fmla="*/ 1223010 h 1223010"/>
                <a:gd name="connsiteX1" fmla="*/ 1421702 w 1676495"/>
                <a:gd name="connsiteY1" fmla="*/ 1000697 h 1223010"/>
                <a:gd name="connsiteX2" fmla="*/ 1024604 w 1676495"/>
                <a:gd name="connsiteY2" fmla="*/ 744665 h 1223010"/>
                <a:gd name="connsiteX3" fmla="*/ 444722 w 1676495"/>
                <a:gd name="connsiteY3" fmla="*/ 345758 h 1223010"/>
                <a:gd name="connsiteX4" fmla="*/ 0 w 1676495"/>
                <a:gd name="connsiteY4" fmla="*/ 0 h 1223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6495" h="1223010">
                  <a:moveTo>
                    <a:pt x="1676495" y="1223010"/>
                  </a:moveTo>
                  <a:cubicBezTo>
                    <a:pt x="1603724" y="1136428"/>
                    <a:pt x="1514094" y="1066229"/>
                    <a:pt x="1421702" y="1000697"/>
                  </a:cubicBezTo>
                  <a:cubicBezTo>
                    <a:pt x="1293209" y="909638"/>
                    <a:pt x="1158526" y="827627"/>
                    <a:pt x="1024604" y="744665"/>
                  </a:cubicBezTo>
                  <a:cubicBezTo>
                    <a:pt x="824770" y="620935"/>
                    <a:pt x="623792" y="497681"/>
                    <a:pt x="444722" y="345758"/>
                  </a:cubicBezTo>
                  <a:cubicBezTo>
                    <a:pt x="330517" y="248888"/>
                    <a:pt x="135731" y="61722"/>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7337B922-7D88-47CA-A9FD-0841B3735E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472196" y="2084568"/>
              <a:ext cx="3028800" cy="2065359"/>
            </a:xfrm>
            <a:custGeom>
              <a:avLst/>
              <a:gdLst>
                <a:gd name="connsiteX0" fmla="*/ 525127 w 3028800"/>
                <a:gd name="connsiteY0" fmla="*/ 0 h 2065359"/>
                <a:gd name="connsiteX1" fmla="*/ 256141 w 3028800"/>
                <a:gd name="connsiteY1" fmla="*/ 229648 h 2065359"/>
                <a:gd name="connsiteX2" fmla="*/ 115552 w 3028800"/>
                <a:gd name="connsiteY2" fmla="*/ 438531 h 2065359"/>
                <a:gd name="connsiteX3" fmla="*/ 29446 w 3028800"/>
                <a:gd name="connsiteY3" fmla="*/ 723424 h 2065359"/>
                <a:gd name="connsiteX4" fmla="*/ 776 w 3028800"/>
                <a:gd name="connsiteY4" fmla="*/ 1034606 h 2065359"/>
                <a:gd name="connsiteX5" fmla="*/ 48592 w 3028800"/>
                <a:gd name="connsiteY5" fmla="*/ 1288352 h 2065359"/>
                <a:gd name="connsiteX6" fmla="*/ 146699 w 3028800"/>
                <a:gd name="connsiteY6" fmla="*/ 1496568 h 2065359"/>
                <a:gd name="connsiteX7" fmla="*/ 254332 w 3028800"/>
                <a:gd name="connsiteY7" fmla="*/ 1721549 h 2065359"/>
                <a:gd name="connsiteX8" fmla="*/ 338056 w 3028800"/>
                <a:gd name="connsiteY8" fmla="*/ 1905857 h 2065359"/>
                <a:gd name="connsiteX9" fmla="*/ 407398 w 3028800"/>
                <a:gd name="connsiteY9" fmla="*/ 2008823 h 2065359"/>
                <a:gd name="connsiteX10" fmla="*/ 476740 w 3028800"/>
                <a:gd name="connsiteY10" fmla="*/ 2059114 h 2065359"/>
                <a:gd name="connsiteX11" fmla="*/ 596374 w 3028800"/>
                <a:gd name="connsiteY11" fmla="*/ 2047113 h 2065359"/>
                <a:gd name="connsiteX12" fmla="*/ 804496 w 3028800"/>
                <a:gd name="connsiteY12" fmla="*/ 1903476 h 2065359"/>
                <a:gd name="connsiteX13" fmla="*/ 1084435 w 3028800"/>
                <a:gd name="connsiteY13" fmla="*/ 1721549 h 2065359"/>
                <a:gd name="connsiteX14" fmla="*/ 1369138 w 3028800"/>
                <a:gd name="connsiteY14" fmla="*/ 1611439 h 2065359"/>
                <a:gd name="connsiteX15" fmla="*/ 1603643 w 3028800"/>
                <a:gd name="connsiteY15" fmla="*/ 1554004 h 2065359"/>
                <a:gd name="connsiteX16" fmla="*/ 1897966 w 3028800"/>
                <a:gd name="connsiteY16" fmla="*/ 1498949 h 2065359"/>
                <a:gd name="connsiteX17" fmla="*/ 2146759 w 3028800"/>
                <a:gd name="connsiteY17" fmla="*/ 1513332 h 2065359"/>
                <a:gd name="connsiteX18" fmla="*/ 2292682 w 3028800"/>
                <a:gd name="connsiteY18" fmla="*/ 1537240 h 2065359"/>
                <a:gd name="connsiteX19" fmla="*/ 2584623 w 3028800"/>
                <a:gd name="connsiteY19" fmla="*/ 1594676 h 2065359"/>
                <a:gd name="connsiteX20" fmla="*/ 2795126 w 3028800"/>
                <a:gd name="connsiteY20" fmla="*/ 1620964 h 2065359"/>
                <a:gd name="connsiteX21" fmla="*/ 2972005 w 3028800"/>
                <a:gd name="connsiteY21" fmla="*/ 1234631 h 20653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28800" h="2065359">
                  <a:moveTo>
                    <a:pt x="525127" y="0"/>
                  </a:moveTo>
                  <a:cubicBezTo>
                    <a:pt x="525127" y="0"/>
                    <a:pt x="307386" y="172212"/>
                    <a:pt x="256141" y="229648"/>
                  </a:cubicBezTo>
                  <a:cubicBezTo>
                    <a:pt x="199944" y="292608"/>
                    <a:pt x="151843" y="362331"/>
                    <a:pt x="115552" y="438531"/>
                  </a:cubicBezTo>
                  <a:cubicBezTo>
                    <a:pt x="72785" y="528447"/>
                    <a:pt x="48115" y="625507"/>
                    <a:pt x="29446" y="723424"/>
                  </a:cubicBezTo>
                  <a:cubicBezTo>
                    <a:pt x="9825" y="826103"/>
                    <a:pt x="-3415" y="930212"/>
                    <a:pt x="776" y="1034606"/>
                  </a:cubicBezTo>
                  <a:cubicBezTo>
                    <a:pt x="4205" y="1121093"/>
                    <a:pt x="19159" y="1206913"/>
                    <a:pt x="48592" y="1288352"/>
                  </a:cubicBezTo>
                  <a:cubicBezTo>
                    <a:pt x="74785" y="1360551"/>
                    <a:pt x="111457" y="1428274"/>
                    <a:pt x="146699" y="1496568"/>
                  </a:cubicBezTo>
                  <a:cubicBezTo>
                    <a:pt x="184894" y="1570482"/>
                    <a:pt x="221185" y="1645349"/>
                    <a:pt x="254332" y="1721549"/>
                  </a:cubicBezTo>
                  <a:cubicBezTo>
                    <a:pt x="281287" y="1783461"/>
                    <a:pt x="306433" y="1846231"/>
                    <a:pt x="338056" y="1905857"/>
                  </a:cubicBezTo>
                  <a:cubicBezTo>
                    <a:pt x="357583" y="1942529"/>
                    <a:pt x="379776" y="1977866"/>
                    <a:pt x="407398" y="2008823"/>
                  </a:cubicBezTo>
                  <a:cubicBezTo>
                    <a:pt x="426829" y="2030539"/>
                    <a:pt x="449308" y="2049780"/>
                    <a:pt x="476740" y="2059114"/>
                  </a:cubicBezTo>
                  <a:cubicBezTo>
                    <a:pt x="515793" y="2072354"/>
                    <a:pt x="557893" y="2062734"/>
                    <a:pt x="596374" y="2047113"/>
                  </a:cubicBezTo>
                  <a:cubicBezTo>
                    <a:pt x="674860" y="2015300"/>
                    <a:pt x="738106" y="1956530"/>
                    <a:pt x="804496" y="1903476"/>
                  </a:cubicBezTo>
                  <a:cubicBezTo>
                    <a:pt x="891649" y="1833848"/>
                    <a:pt x="984804" y="1771841"/>
                    <a:pt x="1084435" y="1721549"/>
                  </a:cubicBezTo>
                  <a:cubicBezTo>
                    <a:pt x="1175494" y="1675638"/>
                    <a:pt x="1271030" y="1639348"/>
                    <a:pt x="1369138" y="1611439"/>
                  </a:cubicBezTo>
                  <a:cubicBezTo>
                    <a:pt x="1446576" y="1589437"/>
                    <a:pt x="1525252" y="1572387"/>
                    <a:pt x="1603643" y="1554004"/>
                  </a:cubicBezTo>
                  <a:cubicBezTo>
                    <a:pt x="1700989" y="1531049"/>
                    <a:pt x="1798144" y="1505141"/>
                    <a:pt x="1897966" y="1498949"/>
                  </a:cubicBezTo>
                  <a:cubicBezTo>
                    <a:pt x="1981119" y="1493711"/>
                    <a:pt x="2064272" y="1501521"/>
                    <a:pt x="2146759" y="1513332"/>
                  </a:cubicBezTo>
                  <a:cubicBezTo>
                    <a:pt x="2195527" y="1520285"/>
                    <a:pt x="2244200" y="1528382"/>
                    <a:pt x="2292682" y="1537240"/>
                  </a:cubicBezTo>
                  <a:cubicBezTo>
                    <a:pt x="2390218" y="1555147"/>
                    <a:pt x="2487563" y="1574102"/>
                    <a:pt x="2584623" y="1594676"/>
                  </a:cubicBezTo>
                  <a:cubicBezTo>
                    <a:pt x="2654251" y="1609439"/>
                    <a:pt x="2724260" y="1624393"/>
                    <a:pt x="2795126" y="1620964"/>
                  </a:cubicBezTo>
                  <a:cubicBezTo>
                    <a:pt x="2859991" y="1617821"/>
                    <a:pt x="3149551" y="1625918"/>
                    <a:pt x="2972005" y="123463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3099EA02-8097-44CE-ABA3-D27A4AA008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47124" y="3225064"/>
              <a:ext cx="1161937" cy="1049976"/>
            </a:xfrm>
            <a:custGeom>
              <a:avLst/>
              <a:gdLst>
                <a:gd name="connsiteX0" fmla="*/ 279459 w 1161937"/>
                <a:gd name="connsiteY0" fmla="*/ 64453 h 1049976"/>
                <a:gd name="connsiteX1" fmla="*/ 99437 w 1161937"/>
                <a:gd name="connsiteY1" fmla="*/ 232093 h 1049976"/>
                <a:gd name="connsiteX2" fmla="*/ 2472 w 1161937"/>
                <a:gd name="connsiteY2" fmla="*/ 507746 h 1049976"/>
                <a:gd name="connsiteX3" fmla="*/ 17712 w 1161937"/>
                <a:gd name="connsiteY3" fmla="*/ 734917 h 1049976"/>
                <a:gd name="connsiteX4" fmla="*/ 85530 w 1161937"/>
                <a:gd name="connsiteY4" fmla="*/ 905320 h 1049976"/>
                <a:gd name="connsiteX5" fmla="*/ 388806 w 1161937"/>
                <a:gd name="connsiteY5" fmla="*/ 1048004 h 1049976"/>
                <a:gd name="connsiteX6" fmla="*/ 755709 w 1161937"/>
                <a:gd name="connsiteY6" fmla="*/ 984282 h 1049976"/>
                <a:gd name="connsiteX7" fmla="*/ 984214 w 1161937"/>
                <a:gd name="connsiteY7" fmla="*/ 856837 h 1049976"/>
                <a:gd name="connsiteX8" fmla="*/ 1144806 w 1161937"/>
                <a:gd name="connsiteY8" fmla="*/ 651859 h 1049976"/>
                <a:gd name="connsiteX9" fmla="*/ 1144806 w 1161937"/>
                <a:gd name="connsiteY9" fmla="*/ 435737 h 1049976"/>
                <a:gd name="connsiteX10" fmla="*/ 894203 w 1161937"/>
                <a:gd name="connsiteY10" fmla="*/ 110173 h 1049976"/>
                <a:gd name="connsiteX11" fmla="*/ 645219 w 1161937"/>
                <a:gd name="connsiteY11" fmla="*/ 11494 h 1049976"/>
                <a:gd name="connsiteX12" fmla="*/ 469102 w 1161937"/>
                <a:gd name="connsiteY12" fmla="*/ 3207 h 1049976"/>
                <a:gd name="connsiteX13" fmla="*/ 279459 w 1161937"/>
                <a:gd name="connsiteY13" fmla="*/ 64453 h 10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61937" h="1049976">
                  <a:moveTo>
                    <a:pt x="279459" y="64453"/>
                  </a:moveTo>
                  <a:cubicBezTo>
                    <a:pt x="206784" y="104934"/>
                    <a:pt x="145538" y="162751"/>
                    <a:pt x="99437" y="232093"/>
                  </a:cubicBezTo>
                  <a:cubicBezTo>
                    <a:pt x="44763" y="314389"/>
                    <a:pt x="10759" y="409258"/>
                    <a:pt x="2472" y="507746"/>
                  </a:cubicBezTo>
                  <a:cubicBezTo>
                    <a:pt x="-3909" y="583660"/>
                    <a:pt x="2377" y="660146"/>
                    <a:pt x="17712" y="734917"/>
                  </a:cubicBezTo>
                  <a:cubicBezTo>
                    <a:pt x="30190" y="795782"/>
                    <a:pt x="48002" y="855980"/>
                    <a:pt x="85530" y="905320"/>
                  </a:cubicBezTo>
                  <a:cubicBezTo>
                    <a:pt x="155730" y="997617"/>
                    <a:pt x="272030" y="1038955"/>
                    <a:pt x="388806" y="1048004"/>
                  </a:cubicBezTo>
                  <a:cubicBezTo>
                    <a:pt x="514251" y="1057720"/>
                    <a:pt x="638361" y="1030764"/>
                    <a:pt x="755709" y="984282"/>
                  </a:cubicBezTo>
                  <a:cubicBezTo>
                    <a:pt x="837339" y="951992"/>
                    <a:pt x="915444" y="911320"/>
                    <a:pt x="984214" y="856837"/>
                  </a:cubicBezTo>
                  <a:cubicBezTo>
                    <a:pt x="1053556" y="801878"/>
                    <a:pt x="1115659" y="735013"/>
                    <a:pt x="1144806" y="651859"/>
                  </a:cubicBezTo>
                  <a:cubicBezTo>
                    <a:pt x="1169285" y="581946"/>
                    <a:pt x="1165951" y="506984"/>
                    <a:pt x="1144806" y="435737"/>
                  </a:cubicBezTo>
                  <a:cubicBezTo>
                    <a:pt x="1104801" y="300673"/>
                    <a:pt x="1011837" y="187801"/>
                    <a:pt x="894203" y="110173"/>
                  </a:cubicBezTo>
                  <a:cubicBezTo>
                    <a:pt x="818860" y="60547"/>
                    <a:pt x="733897" y="28258"/>
                    <a:pt x="645219" y="11494"/>
                  </a:cubicBezTo>
                  <a:cubicBezTo>
                    <a:pt x="587117" y="540"/>
                    <a:pt x="527776" y="-3365"/>
                    <a:pt x="469102" y="3207"/>
                  </a:cubicBezTo>
                  <a:cubicBezTo>
                    <a:pt x="402522" y="10636"/>
                    <a:pt x="337943" y="31782"/>
                    <a:pt x="279459" y="64453"/>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77B9352D-F916-42DA-A39C-C6F0C72BB0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72867" y="3402818"/>
              <a:ext cx="846327" cy="774726"/>
            </a:xfrm>
            <a:custGeom>
              <a:avLst/>
              <a:gdLst>
                <a:gd name="connsiteX0" fmla="*/ 223506 w 846327"/>
                <a:gd name="connsiteY0" fmla="*/ 47187 h 774726"/>
                <a:gd name="connsiteX1" fmla="*/ 29100 w 846327"/>
                <a:gd name="connsiteY1" fmla="*/ 283216 h 774726"/>
                <a:gd name="connsiteX2" fmla="*/ 29100 w 846327"/>
                <a:gd name="connsiteY2" fmla="*/ 589064 h 774726"/>
                <a:gd name="connsiteX3" fmla="*/ 155402 w 846327"/>
                <a:gd name="connsiteY3" fmla="*/ 735368 h 774726"/>
                <a:gd name="connsiteX4" fmla="*/ 402957 w 846327"/>
                <a:gd name="connsiteY4" fmla="*/ 770325 h 774726"/>
                <a:gd name="connsiteX5" fmla="*/ 638891 w 846327"/>
                <a:gd name="connsiteY5" fmla="*/ 698887 h 774726"/>
                <a:gd name="connsiteX6" fmla="*/ 818342 w 846327"/>
                <a:gd name="connsiteY6" fmla="*/ 519341 h 774726"/>
                <a:gd name="connsiteX7" fmla="*/ 844917 w 846327"/>
                <a:gd name="connsiteY7" fmla="*/ 356463 h 774726"/>
                <a:gd name="connsiteX8" fmla="*/ 675467 w 846327"/>
                <a:gd name="connsiteY8" fmla="*/ 70523 h 774726"/>
                <a:gd name="connsiteX9" fmla="*/ 343140 w 846327"/>
                <a:gd name="connsiteY9" fmla="*/ 7372 h 774726"/>
                <a:gd name="connsiteX10" fmla="*/ 223506 w 846327"/>
                <a:gd name="connsiteY10" fmla="*/ 47187 h 77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46327" h="774726">
                  <a:moveTo>
                    <a:pt x="223506" y="47187"/>
                  </a:moveTo>
                  <a:cubicBezTo>
                    <a:pt x="131304" y="97288"/>
                    <a:pt x="65391" y="184537"/>
                    <a:pt x="29100" y="283216"/>
                  </a:cubicBezTo>
                  <a:cubicBezTo>
                    <a:pt x="-7380" y="382467"/>
                    <a:pt x="-11952" y="491909"/>
                    <a:pt x="29100" y="589064"/>
                  </a:cubicBezTo>
                  <a:cubicBezTo>
                    <a:pt x="54913" y="650214"/>
                    <a:pt x="97585" y="703078"/>
                    <a:pt x="155402" y="735368"/>
                  </a:cubicBezTo>
                  <a:cubicBezTo>
                    <a:pt x="229697" y="776802"/>
                    <a:pt x="317898" y="779659"/>
                    <a:pt x="402957" y="770325"/>
                  </a:cubicBezTo>
                  <a:cubicBezTo>
                    <a:pt x="485538" y="761181"/>
                    <a:pt x="566120" y="738987"/>
                    <a:pt x="638891" y="698887"/>
                  </a:cubicBezTo>
                  <a:cubicBezTo>
                    <a:pt x="714900" y="656977"/>
                    <a:pt x="781956" y="597827"/>
                    <a:pt x="818342" y="519341"/>
                  </a:cubicBezTo>
                  <a:cubicBezTo>
                    <a:pt x="841964" y="468477"/>
                    <a:pt x="849870" y="412280"/>
                    <a:pt x="844917" y="356463"/>
                  </a:cubicBezTo>
                  <a:cubicBezTo>
                    <a:pt x="834630" y="240449"/>
                    <a:pt x="771955" y="135293"/>
                    <a:pt x="675467" y="70523"/>
                  </a:cubicBezTo>
                  <a:cubicBezTo>
                    <a:pt x="578788" y="5658"/>
                    <a:pt x="458392" y="-11868"/>
                    <a:pt x="343140" y="7372"/>
                  </a:cubicBezTo>
                  <a:cubicBezTo>
                    <a:pt x="301325" y="14325"/>
                    <a:pt x="260748" y="26994"/>
                    <a:pt x="223506" y="47187"/>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57" name="Freeform: Shape 56">
              <a:extLst>
                <a:ext uri="{FF2B5EF4-FFF2-40B4-BE49-F238E27FC236}">
                  <a16:creationId xmlns:a16="http://schemas.microsoft.com/office/drawing/2014/main" id="{BBECF786-5D3B-4D7B-941E-FE96E64787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435437" y="3593840"/>
              <a:ext cx="477596" cy="447528"/>
            </a:xfrm>
            <a:custGeom>
              <a:avLst/>
              <a:gdLst>
                <a:gd name="connsiteX0" fmla="*/ 88185 w 477596"/>
                <a:gd name="connsiteY0" fmla="*/ 75022 h 447528"/>
                <a:gd name="connsiteX1" fmla="*/ 79 w 477596"/>
                <a:gd name="connsiteY1" fmla="*/ 236280 h 447528"/>
                <a:gd name="connsiteX2" fmla="*/ 69897 w 477596"/>
                <a:gd name="connsiteY2" fmla="*/ 370964 h 447528"/>
                <a:gd name="connsiteX3" fmla="*/ 172958 w 477596"/>
                <a:gd name="connsiteY3" fmla="*/ 429162 h 447528"/>
                <a:gd name="connsiteX4" fmla="*/ 309165 w 477596"/>
                <a:gd name="connsiteY4" fmla="*/ 440782 h 447528"/>
                <a:gd name="connsiteX5" fmla="*/ 432990 w 477596"/>
                <a:gd name="connsiteY5" fmla="*/ 316957 h 447528"/>
                <a:gd name="connsiteX6" fmla="*/ 476996 w 477596"/>
                <a:gd name="connsiteY6" fmla="*/ 164843 h 447528"/>
                <a:gd name="connsiteX7" fmla="*/ 383937 w 477596"/>
                <a:gd name="connsiteY7" fmla="*/ 26826 h 447528"/>
                <a:gd name="connsiteX8" fmla="*/ 88185 w 477596"/>
                <a:gd name="connsiteY8" fmla="*/ 75022 h 447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77596" h="447528">
                  <a:moveTo>
                    <a:pt x="88185" y="75022"/>
                  </a:moveTo>
                  <a:cubicBezTo>
                    <a:pt x="37798" y="116361"/>
                    <a:pt x="-2016" y="171796"/>
                    <a:pt x="79" y="236280"/>
                  </a:cubicBezTo>
                  <a:cubicBezTo>
                    <a:pt x="1794" y="288763"/>
                    <a:pt x="30178" y="336103"/>
                    <a:pt x="69897" y="370964"/>
                  </a:cubicBezTo>
                  <a:cubicBezTo>
                    <a:pt x="99806" y="397253"/>
                    <a:pt x="135429" y="415636"/>
                    <a:pt x="172958" y="429162"/>
                  </a:cubicBezTo>
                  <a:cubicBezTo>
                    <a:pt x="217249" y="445068"/>
                    <a:pt x="264588" y="454784"/>
                    <a:pt x="309165" y="440782"/>
                  </a:cubicBezTo>
                  <a:cubicBezTo>
                    <a:pt x="366696" y="422780"/>
                    <a:pt x="403272" y="370297"/>
                    <a:pt x="432990" y="316957"/>
                  </a:cubicBezTo>
                  <a:cubicBezTo>
                    <a:pt x="459375" y="269618"/>
                    <a:pt x="481568" y="218469"/>
                    <a:pt x="476996" y="164843"/>
                  </a:cubicBezTo>
                  <a:cubicBezTo>
                    <a:pt x="472043" y="106169"/>
                    <a:pt x="435276" y="55972"/>
                    <a:pt x="383937" y="26826"/>
                  </a:cubicBezTo>
                  <a:cubicBezTo>
                    <a:pt x="289734" y="-26705"/>
                    <a:pt x="173244" y="5299"/>
                    <a:pt x="88185" y="75022"/>
                  </a:cubicBezTo>
                  <a:close/>
                </a:path>
              </a:pathLst>
            </a:custGeom>
            <a:noFill/>
            <a:ln w="9525" cap="rnd">
              <a:solidFill>
                <a:schemeClr val="accent2">
                  <a:alpha val="35000"/>
                </a:schemeClr>
              </a:solidFill>
              <a:prstDash val="lgDash"/>
              <a:round/>
            </a:ln>
          </p:spPr>
          <p:txBody>
            <a:bodyPr rtlCol="0" anchor="ctr"/>
            <a:lstStyle/>
            <a:p>
              <a:endParaRPr lang="en-US"/>
            </a:p>
          </p:txBody>
        </p:sp>
        <p:sp>
          <p:nvSpPr>
            <p:cNvPr id="58" name="Freeform: Shape 57">
              <a:extLst>
                <a:ext uri="{FF2B5EF4-FFF2-40B4-BE49-F238E27FC236}">
                  <a16:creationId xmlns:a16="http://schemas.microsoft.com/office/drawing/2014/main" id="{FF19012F-4A59-4866-B2D1-60B1A896B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785832" y="822034"/>
              <a:ext cx="2861881" cy="1271168"/>
            </a:xfrm>
            <a:custGeom>
              <a:avLst/>
              <a:gdLst>
                <a:gd name="connsiteX0" fmla="*/ 0 w 2861881"/>
                <a:gd name="connsiteY0" fmla="*/ 0 h 1271168"/>
                <a:gd name="connsiteX1" fmla="*/ 176879 w 2861881"/>
                <a:gd name="connsiteY1" fmla="*/ 115157 h 1271168"/>
                <a:gd name="connsiteX2" fmla="*/ 400812 w 2861881"/>
                <a:gd name="connsiteY2" fmla="*/ 277178 h 1271168"/>
                <a:gd name="connsiteX3" fmla="*/ 652367 w 2861881"/>
                <a:gd name="connsiteY3" fmla="*/ 421958 h 1271168"/>
                <a:gd name="connsiteX4" fmla="*/ 1110615 w 2861881"/>
                <a:gd name="connsiteY4" fmla="*/ 690848 h 1271168"/>
                <a:gd name="connsiteX5" fmla="*/ 1410843 w 2861881"/>
                <a:gd name="connsiteY5" fmla="*/ 830580 h 1271168"/>
                <a:gd name="connsiteX6" fmla="*/ 1585341 w 2861881"/>
                <a:gd name="connsiteY6" fmla="*/ 917067 h 1271168"/>
                <a:gd name="connsiteX7" fmla="*/ 1896047 w 2861881"/>
                <a:gd name="connsiteY7" fmla="*/ 1114901 h 1271168"/>
                <a:gd name="connsiteX8" fmla="*/ 2042255 w 2861881"/>
                <a:gd name="connsiteY8" fmla="*/ 1204627 h 1271168"/>
                <a:gd name="connsiteX9" fmla="*/ 2276570 w 2861881"/>
                <a:gd name="connsiteY9" fmla="*/ 1271111 h 1271168"/>
                <a:gd name="connsiteX10" fmla="*/ 2568988 w 2861881"/>
                <a:gd name="connsiteY10" fmla="*/ 1128141 h 1271168"/>
                <a:gd name="connsiteX11" fmla="*/ 2726817 w 2861881"/>
                <a:gd name="connsiteY11" fmla="*/ 882110 h 1271168"/>
                <a:gd name="connsiteX12" fmla="*/ 2861882 w 2861881"/>
                <a:gd name="connsiteY12" fmla="*/ 574929 h 1271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61881" h="1271168">
                  <a:moveTo>
                    <a:pt x="0" y="0"/>
                  </a:moveTo>
                  <a:cubicBezTo>
                    <a:pt x="0" y="0"/>
                    <a:pt x="110680" y="67151"/>
                    <a:pt x="176879" y="115157"/>
                  </a:cubicBezTo>
                  <a:cubicBezTo>
                    <a:pt x="251555" y="169259"/>
                    <a:pt x="323564" y="226981"/>
                    <a:pt x="400812" y="277178"/>
                  </a:cubicBezTo>
                  <a:cubicBezTo>
                    <a:pt x="481965" y="329946"/>
                    <a:pt x="568166" y="374142"/>
                    <a:pt x="652367" y="421958"/>
                  </a:cubicBezTo>
                  <a:cubicBezTo>
                    <a:pt x="806387" y="509492"/>
                    <a:pt x="953167" y="609695"/>
                    <a:pt x="1110615" y="690848"/>
                  </a:cubicBezTo>
                  <a:cubicBezTo>
                    <a:pt x="1208723" y="741426"/>
                    <a:pt x="1310449" y="784670"/>
                    <a:pt x="1410843" y="830580"/>
                  </a:cubicBezTo>
                  <a:cubicBezTo>
                    <a:pt x="1469898" y="857631"/>
                    <a:pt x="1528477" y="885635"/>
                    <a:pt x="1585341" y="917067"/>
                  </a:cubicBezTo>
                  <a:cubicBezTo>
                    <a:pt x="1692878" y="976408"/>
                    <a:pt x="1794034" y="1046417"/>
                    <a:pt x="1896047" y="1114901"/>
                  </a:cubicBezTo>
                  <a:cubicBezTo>
                    <a:pt x="1943576" y="1146810"/>
                    <a:pt x="1991773" y="1177671"/>
                    <a:pt x="2042255" y="1204627"/>
                  </a:cubicBezTo>
                  <a:cubicBezTo>
                    <a:pt x="2115217" y="1243679"/>
                    <a:pt x="2194179" y="1272635"/>
                    <a:pt x="2276570" y="1271111"/>
                  </a:cubicBezTo>
                  <a:cubicBezTo>
                    <a:pt x="2388870" y="1269111"/>
                    <a:pt x="2490597" y="1209485"/>
                    <a:pt x="2568988" y="1128141"/>
                  </a:cubicBezTo>
                  <a:cubicBezTo>
                    <a:pt x="2637092" y="1057561"/>
                    <a:pt x="2686622" y="971836"/>
                    <a:pt x="2726817" y="882110"/>
                  </a:cubicBezTo>
                  <a:cubicBezTo>
                    <a:pt x="2772632" y="779907"/>
                    <a:pt x="2807208" y="672560"/>
                    <a:pt x="2861882" y="574929"/>
                  </a:cubicBezTo>
                </a:path>
              </a:pathLst>
            </a:custGeom>
            <a:noFill/>
            <a:ln w="9525" cap="rnd">
              <a:solidFill>
                <a:schemeClr val="accent2">
                  <a:alpha val="35000"/>
                </a:schemeClr>
              </a:solidFill>
              <a:prstDash val="lgDash"/>
              <a:round/>
            </a:ln>
          </p:spPr>
          <p:txBody>
            <a:bodyPr rtlCol="0" anchor="ctr"/>
            <a:lstStyle/>
            <a:p>
              <a:endParaRPr lang="en-US"/>
            </a:p>
          </p:txBody>
        </p:sp>
        <p:sp>
          <p:nvSpPr>
            <p:cNvPr id="59" name="Freeform: Shape 58">
              <a:extLst>
                <a:ext uri="{FF2B5EF4-FFF2-40B4-BE49-F238E27FC236}">
                  <a16:creationId xmlns:a16="http://schemas.microsoft.com/office/drawing/2014/main" id="{FA9DE6B4-5329-41C6-9FB0-2E88732A10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49044" y="900581"/>
              <a:ext cx="2636234" cy="919096"/>
            </a:xfrm>
            <a:custGeom>
              <a:avLst/>
              <a:gdLst>
                <a:gd name="connsiteX0" fmla="*/ 0 w 2636234"/>
                <a:gd name="connsiteY0" fmla="*/ 0 h 919096"/>
                <a:gd name="connsiteX1" fmla="*/ 417862 w 2636234"/>
                <a:gd name="connsiteY1" fmla="*/ 274415 h 919096"/>
                <a:gd name="connsiteX2" fmla="*/ 980218 w 2636234"/>
                <a:gd name="connsiteY2" fmla="*/ 607981 h 919096"/>
                <a:gd name="connsiteX3" fmla="*/ 1473137 w 2636234"/>
                <a:gd name="connsiteY3" fmla="*/ 792290 h 919096"/>
                <a:gd name="connsiteX4" fmla="*/ 1827276 w 2636234"/>
                <a:gd name="connsiteY4" fmla="*/ 914400 h 919096"/>
                <a:gd name="connsiteX5" fmla="*/ 2119218 w 2636234"/>
                <a:gd name="connsiteY5" fmla="*/ 847344 h 919096"/>
                <a:gd name="connsiteX6" fmla="*/ 2269998 w 2636234"/>
                <a:gd name="connsiteY6" fmla="*/ 610362 h 919096"/>
                <a:gd name="connsiteX7" fmla="*/ 2413540 w 2636234"/>
                <a:gd name="connsiteY7" fmla="*/ 361379 h 919096"/>
                <a:gd name="connsiteX8" fmla="*/ 2636235 w 2636234"/>
                <a:gd name="connsiteY8" fmla="*/ 66961 h 919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6234" h="919096">
                  <a:moveTo>
                    <a:pt x="0" y="0"/>
                  </a:moveTo>
                  <a:cubicBezTo>
                    <a:pt x="0" y="0"/>
                    <a:pt x="243745" y="162020"/>
                    <a:pt x="417862" y="274415"/>
                  </a:cubicBezTo>
                  <a:cubicBezTo>
                    <a:pt x="601409" y="392906"/>
                    <a:pt x="781145" y="518732"/>
                    <a:pt x="980218" y="607981"/>
                  </a:cubicBezTo>
                  <a:cubicBezTo>
                    <a:pt x="1140333" y="679799"/>
                    <a:pt x="1310545" y="726091"/>
                    <a:pt x="1473137" y="792290"/>
                  </a:cubicBezTo>
                  <a:cubicBezTo>
                    <a:pt x="1589532" y="839724"/>
                    <a:pt x="1702975" y="897922"/>
                    <a:pt x="1827276" y="914400"/>
                  </a:cubicBezTo>
                  <a:cubicBezTo>
                    <a:pt x="1930813" y="928116"/>
                    <a:pt x="2039208" y="913543"/>
                    <a:pt x="2119218" y="847344"/>
                  </a:cubicBezTo>
                  <a:cubicBezTo>
                    <a:pt x="2192084" y="786956"/>
                    <a:pt x="2228184" y="696087"/>
                    <a:pt x="2269998" y="610362"/>
                  </a:cubicBezTo>
                  <a:cubicBezTo>
                    <a:pt x="2312003" y="524161"/>
                    <a:pt x="2362867" y="442722"/>
                    <a:pt x="2413540" y="361379"/>
                  </a:cubicBezTo>
                  <a:cubicBezTo>
                    <a:pt x="2485835" y="245459"/>
                    <a:pt x="2514886" y="126873"/>
                    <a:pt x="2636235" y="66961"/>
                  </a:cubicBezTo>
                </a:path>
              </a:pathLst>
            </a:custGeom>
            <a:noFill/>
            <a:ln w="9525" cap="rnd">
              <a:solidFill>
                <a:schemeClr val="accent2">
                  <a:alpha val="35000"/>
                </a:schemeClr>
              </a:solidFill>
              <a:prstDash val="lgDash"/>
              <a:round/>
            </a:ln>
          </p:spPr>
          <p:txBody>
            <a:bodyPr rtlCol="0" anchor="ctr"/>
            <a:lstStyle/>
            <a:p>
              <a:endParaRPr lang="en-US"/>
            </a:p>
          </p:txBody>
        </p:sp>
        <p:sp>
          <p:nvSpPr>
            <p:cNvPr id="60" name="Freeform: Shape 59">
              <a:extLst>
                <a:ext uri="{FF2B5EF4-FFF2-40B4-BE49-F238E27FC236}">
                  <a16:creationId xmlns:a16="http://schemas.microsoft.com/office/drawing/2014/main" id="{D5B645CC-35E5-4026-A374-3213D01731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823810" y="1056703"/>
              <a:ext cx="2292381" cy="625711"/>
            </a:xfrm>
            <a:custGeom>
              <a:avLst/>
              <a:gdLst>
                <a:gd name="connsiteX0" fmla="*/ 0 w 2292381"/>
                <a:gd name="connsiteY0" fmla="*/ 0 h 625711"/>
                <a:gd name="connsiteX1" fmla="*/ 272415 w 2292381"/>
                <a:gd name="connsiteY1" fmla="*/ 181070 h 625711"/>
                <a:gd name="connsiteX2" fmla="*/ 651415 w 2292381"/>
                <a:gd name="connsiteY2" fmla="*/ 385000 h 625711"/>
                <a:gd name="connsiteX3" fmla="*/ 915543 w 2292381"/>
                <a:gd name="connsiteY3" fmla="*/ 514255 h 625711"/>
                <a:gd name="connsiteX4" fmla="*/ 1277302 w 2292381"/>
                <a:gd name="connsiteY4" fmla="*/ 606171 h 625711"/>
                <a:gd name="connsiteX5" fmla="*/ 1618964 w 2292381"/>
                <a:gd name="connsiteY5" fmla="*/ 606171 h 625711"/>
                <a:gd name="connsiteX6" fmla="*/ 1817084 w 2292381"/>
                <a:gd name="connsiteY6" fmla="*/ 485489 h 625711"/>
                <a:gd name="connsiteX7" fmla="*/ 1963483 w 2292381"/>
                <a:gd name="connsiteY7" fmla="*/ 313182 h 625711"/>
                <a:gd name="connsiteX8" fmla="*/ 2102739 w 2292381"/>
                <a:gd name="connsiteY8" fmla="*/ 173831 h 625711"/>
                <a:gd name="connsiteX9" fmla="*/ 2292382 w 2292381"/>
                <a:gd name="connsiteY9" fmla="*/ 0 h 6257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292381" h="625711">
                  <a:moveTo>
                    <a:pt x="0" y="0"/>
                  </a:moveTo>
                  <a:cubicBezTo>
                    <a:pt x="0" y="0"/>
                    <a:pt x="152019" y="110776"/>
                    <a:pt x="272415" y="181070"/>
                  </a:cubicBezTo>
                  <a:cubicBezTo>
                    <a:pt x="396335" y="253460"/>
                    <a:pt x="524351" y="318325"/>
                    <a:pt x="651415" y="385000"/>
                  </a:cubicBezTo>
                  <a:cubicBezTo>
                    <a:pt x="738283" y="430625"/>
                    <a:pt x="824198" y="478536"/>
                    <a:pt x="915543" y="514255"/>
                  </a:cubicBezTo>
                  <a:cubicBezTo>
                    <a:pt x="1031748" y="559689"/>
                    <a:pt x="1154049" y="585788"/>
                    <a:pt x="1277302" y="606171"/>
                  </a:cubicBezTo>
                  <a:cubicBezTo>
                    <a:pt x="1391602" y="625031"/>
                    <a:pt x="1508379" y="638556"/>
                    <a:pt x="1618964" y="606171"/>
                  </a:cubicBezTo>
                  <a:cubicBezTo>
                    <a:pt x="1694307" y="584168"/>
                    <a:pt x="1760791" y="540258"/>
                    <a:pt x="1817084" y="485489"/>
                  </a:cubicBezTo>
                  <a:cubicBezTo>
                    <a:pt x="1871186" y="432911"/>
                    <a:pt x="1913287" y="369475"/>
                    <a:pt x="1963483" y="313182"/>
                  </a:cubicBezTo>
                  <a:cubicBezTo>
                    <a:pt x="2007203" y="264128"/>
                    <a:pt x="2055305" y="219361"/>
                    <a:pt x="2102739" y="173831"/>
                  </a:cubicBezTo>
                  <a:cubicBezTo>
                    <a:pt x="2170271" y="109347"/>
                    <a:pt x="2292382" y="0"/>
                    <a:pt x="22923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61" name="Freeform: Shape 60">
              <a:extLst>
                <a:ext uri="{FF2B5EF4-FFF2-40B4-BE49-F238E27FC236}">
                  <a16:creationId xmlns:a16="http://schemas.microsoft.com/office/drawing/2014/main" id="{C17ABE3A-3743-4935-8680-30474904B8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712627" y="1178978"/>
              <a:ext cx="1865852" cy="421548"/>
            </a:xfrm>
            <a:custGeom>
              <a:avLst/>
              <a:gdLst>
                <a:gd name="connsiteX0" fmla="*/ 1865852 w 1865852"/>
                <a:gd name="connsiteY0" fmla="*/ 0 h 421548"/>
                <a:gd name="connsiteX1" fmla="*/ 1535049 w 1865852"/>
                <a:gd name="connsiteY1" fmla="*/ 258699 h 421548"/>
                <a:gd name="connsiteX2" fmla="*/ 1247965 w 1865852"/>
                <a:gd name="connsiteY2" fmla="*/ 408051 h 421548"/>
                <a:gd name="connsiteX3" fmla="*/ 955072 w 1865852"/>
                <a:gd name="connsiteY3" fmla="*/ 408051 h 421548"/>
                <a:gd name="connsiteX4" fmla="*/ 596170 w 1865852"/>
                <a:gd name="connsiteY4" fmla="*/ 336233 h 421548"/>
                <a:gd name="connsiteX5" fmla="*/ 283178 w 1865852"/>
                <a:gd name="connsiteY5" fmla="*/ 186881 h 421548"/>
                <a:gd name="connsiteX6" fmla="*/ 0 w 1865852"/>
                <a:gd name="connsiteY6" fmla="*/ 0 h 4215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852" h="421548">
                  <a:moveTo>
                    <a:pt x="1865852" y="0"/>
                  </a:moveTo>
                  <a:cubicBezTo>
                    <a:pt x="1865852" y="0"/>
                    <a:pt x="1677543" y="155734"/>
                    <a:pt x="1535049" y="258699"/>
                  </a:cubicBezTo>
                  <a:cubicBezTo>
                    <a:pt x="1446752" y="322517"/>
                    <a:pt x="1353598" y="383096"/>
                    <a:pt x="1247965" y="408051"/>
                  </a:cubicBezTo>
                  <a:cubicBezTo>
                    <a:pt x="1152239" y="430625"/>
                    <a:pt x="1053084" y="420815"/>
                    <a:pt x="955072" y="408051"/>
                  </a:cubicBezTo>
                  <a:cubicBezTo>
                    <a:pt x="833723" y="392240"/>
                    <a:pt x="711803" y="376142"/>
                    <a:pt x="596170" y="336233"/>
                  </a:cubicBezTo>
                  <a:cubicBezTo>
                    <a:pt x="486728" y="298418"/>
                    <a:pt x="382714" y="246412"/>
                    <a:pt x="283178" y="186881"/>
                  </a:cubicBezTo>
                  <a:cubicBezTo>
                    <a:pt x="176117" y="122777"/>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2" name="Freeform: Shape 61">
              <a:extLst>
                <a:ext uri="{FF2B5EF4-FFF2-40B4-BE49-F238E27FC236}">
                  <a16:creationId xmlns:a16="http://schemas.microsoft.com/office/drawing/2014/main" id="{C35BA021-8EE3-4AAC-886D-84BD02C5D5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526140" y="1242712"/>
              <a:ext cx="1358265" cy="286935"/>
            </a:xfrm>
            <a:custGeom>
              <a:avLst/>
              <a:gdLst>
                <a:gd name="connsiteX0" fmla="*/ 0 w 1358265"/>
                <a:gd name="connsiteY0" fmla="*/ 11621 h 286935"/>
                <a:gd name="connsiteX1" fmla="*/ 200978 w 1358265"/>
                <a:gd name="connsiteY1" fmla="*/ 163830 h 286935"/>
                <a:gd name="connsiteX2" fmla="*/ 499586 w 1358265"/>
                <a:gd name="connsiteY2" fmla="*/ 258604 h 286935"/>
                <a:gd name="connsiteX3" fmla="*/ 780955 w 1358265"/>
                <a:gd name="connsiteY3" fmla="*/ 284417 h 286935"/>
                <a:gd name="connsiteX4" fmla="*/ 1027843 w 1358265"/>
                <a:gd name="connsiteY4" fmla="*/ 215456 h 286935"/>
                <a:gd name="connsiteX5" fmla="*/ 1358265 w 1358265"/>
                <a:gd name="connsiteY5" fmla="*/ 0 h 286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58265" h="286935">
                  <a:moveTo>
                    <a:pt x="0" y="11621"/>
                  </a:moveTo>
                  <a:cubicBezTo>
                    <a:pt x="0" y="11621"/>
                    <a:pt x="89249" y="104299"/>
                    <a:pt x="200978" y="163830"/>
                  </a:cubicBezTo>
                  <a:cubicBezTo>
                    <a:pt x="293465" y="213074"/>
                    <a:pt x="396812" y="237458"/>
                    <a:pt x="499586" y="258604"/>
                  </a:cubicBezTo>
                  <a:cubicBezTo>
                    <a:pt x="592360" y="277749"/>
                    <a:pt x="686753" y="293180"/>
                    <a:pt x="780955" y="284417"/>
                  </a:cubicBezTo>
                  <a:cubicBezTo>
                    <a:pt x="866585" y="276511"/>
                    <a:pt x="949166" y="250412"/>
                    <a:pt x="1027843" y="215456"/>
                  </a:cubicBezTo>
                  <a:cubicBezTo>
                    <a:pt x="1167860" y="153353"/>
                    <a:pt x="1358265" y="0"/>
                    <a:pt x="1358265"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474FDD7A-185B-4C48-925E-B353DDF0AC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352309" y="1349964"/>
              <a:ext cx="890968" cy="167300"/>
            </a:xfrm>
            <a:custGeom>
              <a:avLst/>
              <a:gdLst>
                <a:gd name="connsiteX0" fmla="*/ 890968 w 890968"/>
                <a:gd name="connsiteY0" fmla="*/ 0 h 167300"/>
                <a:gd name="connsiteX1" fmla="*/ 657892 w 890968"/>
                <a:gd name="connsiteY1" fmla="*/ 143732 h 167300"/>
                <a:gd name="connsiteX2" fmla="*/ 408146 w 890968"/>
                <a:gd name="connsiteY2" fmla="*/ 160973 h 167300"/>
                <a:gd name="connsiteX3" fmla="*/ 0 w 890968"/>
                <a:gd name="connsiteY3" fmla="*/ 0 h 167300"/>
              </a:gdLst>
              <a:ahLst/>
              <a:cxnLst>
                <a:cxn ang="0">
                  <a:pos x="connsiteX0" y="connsiteY0"/>
                </a:cxn>
                <a:cxn ang="0">
                  <a:pos x="connsiteX1" y="connsiteY1"/>
                </a:cxn>
                <a:cxn ang="0">
                  <a:pos x="connsiteX2" y="connsiteY2"/>
                </a:cxn>
                <a:cxn ang="0">
                  <a:pos x="connsiteX3" y="connsiteY3"/>
                </a:cxn>
              </a:cxnLst>
              <a:rect l="l" t="t" r="r" b="b"/>
              <a:pathLst>
                <a:path w="890968" h="167300">
                  <a:moveTo>
                    <a:pt x="890968" y="0"/>
                  </a:moveTo>
                  <a:cubicBezTo>
                    <a:pt x="890968" y="0"/>
                    <a:pt x="763714" y="110585"/>
                    <a:pt x="657892" y="143732"/>
                  </a:cubicBezTo>
                  <a:cubicBezTo>
                    <a:pt x="577405" y="168974"/>
                    <a:pt x="491871" y="172593"/>
                    <a:pt x="408146" y="160973"/>
                  </a:cubicBezTo>
                  <a:cubicBezTo>
                    <a:pt x="235077" y="136970"/>
                    <a:pt x="0" y="0"/>
                    <a:pt x="0" y="0"/>
                  </a:cubicBezTo>
                </a:path>
              </a:pathLst>
            </a:custGeom>
            <a:noFill/>
            <a:ln w="9525" cap="rnd">
              <a:solidFill>
                <a:schemeClr val="accent2">
                  <a:alpha val="35000"/>
                </a:schemeClr>
              </a:solidFill>
              <a:prstDash val="lgDash"/>
              <a:round/>
            </a:ln>
          </p:spPr>
          <p:txBody>
            <a:bodyPr rtlCol="0" anchor="ctr"/>
            <a:lstStyle/>
            <a:p>
              <a:endParaRPr lang="en-US"/>
            </a:p>
          </p:txBody>
        </p:sp>
        <p:sp>
          <p:nvSpPr>
            <p:cNvPr id="239" name="Freeform: Shape 238">
              <a:extLst>
                <a:ext uri="{FF2B5EF4-FFF2-40B4-BE49-F238E27FC236}">
                  <a16:creationId xmlns:a16="http://schemas.microsoft.com/office/drawing/2014/main" id="{AECAF353-692D-4440-A095-A282E677A7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886050" y="-679131"/>
              <a:ext cx="1677721" cy="3076193"/>
            </a:xfrm>
            <a:custGeom>
              <a:avLst/>
              <a:gdLst>
                <a:gd name="connsiteX0" fmla="*/ 1665434 w 1677721"/>
                <a:gd name="connsiteY0" fmla="*/ 3076194 h 3076193"/>
                <a:gd name="connsiteX1" fmla="*/ 1068693 w 1677721"/>
                <a:gd name="connsiteY1" fmla="*/ 3054382 h 3076193"/>
                <a:gd name="connsiteX2" fmla="*/ 852952 w 1677721"/>
                <a:gd name="connsiteY2" fmla="*/ 3054382 h 3076193"/>
                <a:gd name="connsiteX3" fmla="*/ 519481 w 1677721"/>
                <a:gd name="connsiteY3" fmla="*/ 3002471 h 3076193"/>
                <a:gd name="connsiteX4" fmla="*/ 400610 w 1677721"/>
                <a:gd name="connsiteY4" fmla="*/ 2945892 h 3076193"/>
                <a:gd name="connsiteX5" fmla="*/ 184868 w 1677721"/>
                <a:gd name="connsiteY5" fmla="*/ 2706910 h 3076193"/>
                <a:gd name="connsiteX6" fmla="*/ 59138 w 1677721"/>
                <a:gd name="connsiteY6" fmla="*/ 2451830 h 3076193"/>
                <a:gd name="connsiteX7" fmla="*/ 274 w 1677721"/>
                <a:gd name="connsiteY7" fmla="*/ 2128552 h 3076193"/>
                <a:gd name="connsiteX8" fmla="*/ 172200 w 1677721"/>
                <a:gd name="connsiteY8" fmla="*/ 1672590 h 3076193"/>
                <a:gd name="connsiteX9" fmla="*/ 446806 w 1677721"/>
                <a:gd name="connsiteY9" fmla="*/ 1445133 h 3076193"/>
                <a:gd name="connsiteX10" fmla="*/ 633686 w 1677721"/>
                <a:gd name="connsiteY10" fmla="*/ 1381601 h 3076193"/>
                <a:gd name="connsiteX11" fmla="*/ 840188 w 1677721"/>
                <a:gd name="connsiteY11" fmla="*/ 1260348 h 3076193"/>
                <a:gd name="connsiteX12" fmla="*/ 904768 w 1677721"/>
                <a:gd name="connsiteY12" fmla="*/ 1108615 h 3076193"/>
                <a:gd name="connsiteX13" fmla="*/ 926294 w 1677721"/>
                <a:gd name="connsiteY13" fmla="*/ 955453 h 3076193"/>
                <a:gd name="connsiteX14" fmla="*/ 912959 w 1677721"/>
                <a:gd name="connsiteY14" fmla="*/ 763905 h 3076193"/>
                <a:gd name="connsiteX15" fmla="*/ 949535 w 1677721"/>
                <a:gd name="connsiteY15" fmla="*/ 651320 h 3076193"/>
                <a:gd name="connsiteX16" fmla="*/ 1089934 w 1677721"/>
                <a:gd name="connsiteY16" fmla="*/ 510826 h 3076193"/>
                <a:gd name="connsiteX17" fmla="*/ 1324535 w 1677721"/>
                <a:gd name="connsiteY17" fmla="*/ 323278 h 3076193"/>
                <a:gd name="connsiteX18" fmla="*/ 1677721 w 1677721"/>
                <a:gd name="connsiteY18" fmla="*/ 0 h 30761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77721" h="3076193">
                  <a:moveTo>
                    <a:pt x="1665434" y="3076194"/>
                  </a:moveTo>
                  <a:cubicBezTo>
                    <a:pt x="1494651" y="3069431"/>
                    <a:pt x="1239571" y="3053620"/>
                    <a:pt x="1068693" y="3054382"/>
                  </a:cubicBezTo>
                  <a:cubicBezTo>
                    <a:pt x="996779" y="3054668"/>
                    <a:pt x="924866" y="3056573"/>
                    <a:pt x="852952" y="3054382"/>
                  </a:cubicBezTo>
                  <a:cubicBezTo>
                    <a:pt x="739890" y="3050953"/>
                    <a:pt x="626638" y="3038380"/>
                    <a:pt x="519481" y="3002471"/>
                  </a:cubicBezTo>
                  <a:cubicBezTo>
                    <a:pt x="477667" y="2988469"/>
                    <a:pt x="437567" y="2969990"/>
                    <a:pt x="400610" y="2945892"/>
                  </a:cubicBezTo>
                  <a:cubicBezTo>
                    <a:pt x="309836" y="2886837"/>
                    <a:pt x="242876" y="2798731"/>
                    <a:pt x="184868" y="2706910"/>
                  </a:cubicBezTo>
                  <a:cubicBezTo>
                    <a:pt x="134005" y="2626519"/>
                    <a:pt x="91618" y="2541175"/>
                    <a:pt x="59138" y="2451830"/>
                  </a:cubicBezTo>
                  <a:cubicBezTo>
                    <a:pt x="21324" y="2347913"/>
                    <a:pt x="-2870" y="2238947"/>
                    <a:pt x="274" y="2128552"/>
                  </a:cubicBezTo>
                  <a:cubicBezTo>
                    <a:pt x="4941" y="1962531"/>
                    <a:pt x="71044" y="1804797"/>
                    <a:pt x="172200" y="1672590"/>
                  </a:cubicBezTo>
                  <a:cubicBezTo>
                    <a:pt x="245638" y="1576578"/>
                    <a:pt x="336220" y="1493615"/>
                    <a:pt x="446806" y="1445133"/>
                  </a:cubicBezTo>
                  <a:cubicBezTo>
                    <a:pt x="507099" y="1418749"/>
                    <a:pt x="571012" y="1401890"/>
                    <a:pt x="633686" y="1381601"/>
                  </a:cubicBezTo>
                  <a:cubicBezTo>
                    <a:pt x="711696" y="1356455"/>
                    <a:pt x="789992" y="1324356"/>
                    <a:pt x="840188" y="1260348"/>
                  </a:cubicBezTo>
                  <a:cubicBezTo>
                    <a:pt x="874478" y="1216724"/>
                    <a:pt x="891528" y="1162812"/>
                    <a:pt x="904768" y="1108615"/>
                  </a:cubicBezTo>
                  <a:cubicBezTo>
                    <a:pt x="917055" y="1058323"/>
                    <a:pt x="927152" y="1007174"/>
                    <a:pt x="926294" y="955453"/>
                  </a:cubicBezTo>
                  <a:cubicBezTo>
                    <a:pt x="925246" y="891159"/>
                    <a:pt x="907720" y="827913"/>
                    <a:pt x="912959" y="763905"/>
                  </a:cubicBezTo>
                  <a:cubicBezTo>
                    <a:pt x="916198" y="724090"/>
                    <a:pt x="928961" y="685610"/>
                    <a:pt x="949535" y="651320"/>
                  </a:cubicBezTo>
                  <a:cubicBezTo>
                    <a:pt x="983825" y="594170"/>
                    <a:pt x="1037737" y="552640"/>
                    <a:pt x="1089934" y="510826"/>
                  </a:cubicBezTo>
                  <a:cubicBezTo>
                    <a:pt x="1168039" y="448247"/>
                    <a:pt x="1245477" y="384619"/>
                    <a:pt x="1324535" y="323278"/>
                  </a:cubicBezTo>
                  <a:cubicBezTo>
                    <a:pt x="1423785" y="246221"/>
                    <a:pt x="1594854" y="94202"/>
                    <a:pt x="167772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68A28F31-C1FD-4B00-8A52-48952AB443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065946" y="-514793"/>
              <a:ext cx="1468691" cy="2607257"/>
            </a:xfrm>
            <a:custGeom>
              <a:avLst/>
              <a:gdLst>
                <a:gd name="connsiteX0" fmla="*/ 1450689 w 1468691"/>
                <a:gd name="connsiteY0" fmla="*/ 2568321 h 2607257"/>
                <a:gd name="connsiteX1" fmla="*/ 1210183 w 1468691"/>
                <a:gd name="connsiteY1" fmla="*/ 2590609 h 2607257"/>
                <a:gd name="connsiteX2" fmla="*/ 905573 w 1468691"/>
                <a:gd name="connsiteY2" fmla="*/ 2606802 h 2607257"/>
                <a:gd name="connsiteX3" fmla="*/ 558292 w 1468691"/>
                <a:gd name="connsiteY3" fmla="*/ 2587181 h 2607257"/>
                <a:gd name="connsiteX4" fmla="*/ 467138 w 1468691"/>
                <a:gd name="connsiteY4" fmla="*/ 2568702 h 2607257"/>
                <a:gd name="connsiteX5" fmla="*/ 206343 w 1468691"/>
                <a:gd name="connsiteY5" fmla="*/ 2407063 h 2607257"/>
                <a:gd name="connsiteX6" fmla="*/ 78613 w 1468691"/>
                <a:gd name="connsiteY6" fmla="*/ 2211896 h 2607257"/>
                <a:gd name="connsiteX7" fmla="*/ 2032 w 1468691"/>
                <a:gd name="connsiteY7" fmla="*/ 1936623 h 2607257"/>
                <a:gd name="connsiteX8" fmla="*/ 21177 w 1468691"/>
                <a:gd name="connsiteY8" fmla="*/ 1749933 h 2607257"/>
                <a:gd name="connsiteX9" fmla="*/ 116903 w 1468691"/>
                <a:gd name="connsiteY9" fmla="*/ 1594295 h 2607257"/>
                <a:gd name="connsiteX10" fmla="*/ 241300 w 1468691"/>
                <a:gd name="connsiteY10" fmla="*/ 1512951 h 2607257"/>
                <a:gd name="connsiteX11" fmla="*/ 475805 w 1468691"/>
                <a:gd name="connsiteY11" fmla="*/ 1500949 h 2607257"/>
                <a:gd name="connsiteX12" fmla="*/ 664781 w 1468691"/>
                <a:gd name="connsiteY12" fmla="*/ 1541621 h 2607257"/>
                <a:gd name="connsiteX13" fmla="*/ 803560 w 1468691"/>
                <a:gd name="connsiteY13" fmla="*/ 1541621 h 2607257"/>
                <a:gd name="connsiteX14" fmla="*/ 942340 w 1468691"/>
                <a:gd name="connsiteY14" fmla="*/ 1429131 h 2607257"/>
                <a:gd name="connsiteX15" fmla="*/ 1018921 w 1468691"/>
                <a:gd name="connsiteY15" fmla="*/ 1163383 h 2607257"/>
                <a:gd name="connsiteX16" fmla="*/ 1061974 w 1468691"/>
                <a:gd name="connsiteY16" fmla="*/ 811530 h 2607257"/>
                <a:gd name="connsiteX17" fmla="*/ 1114647 w 1468691"/>
                <a:gd name="connsiteY17" fmla="*/ 574548 h 2607257"/>
                <a:gd name="connsiteX18" fmla="*/ 1243806 w 1468691"/>
                <a:gd name="connsiteY18" fmla="*/ 284893 h 2607257"/>
                <a:gd name="connsiteX19" fmla="*/ 1468691 w 1468691"/>
                <a:gd name="connsiteY19" fmla="*/ 0 h 26072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68691" h="2607257">
                  <a:moveTo>
                    <a:pt x="1450689" y="2568321"/>
                  </a:moveTo>
                  <a:cubicBezTo>
                    <a:pt x="1398682" y="2574989"/>
                    <a:pt x="1262570" y="2587752"/>
                    <a:pt x="1210183" y="2590609"/>
                  </a:cubicBezTo>
                  <a:cubicBezTo>
                    <a:pt x="1108646" y="2596134"/>
                    <a:pt x="1007205" y="2604707"/>
                    <a:pt x="905573" y="2606802"/>
                  </a:cubicBezTo>
                  <a:cubicBezTo>
                    <a:pt x="789464" y="2609088"/>
                    <a:pt x="673354" y="2602802"/>
                    <a:pt x="558292" y="2587181"/>
                  </a:cubicBezTo>
                  <a:cubicBezTo>
                    <a:pt x="527526" y="2582990"/>
                    <a:pt x="497046" y="2577274"/>
                    <a:pt x="467138" y="2568702"/>
                  </a:cubicBezTo>
                  <a:cubicBezTo>
                    <a:pt x="367220" y="2540222"/>
                    <a:pt x="277876" y="2482501"/>
                    <a:pt x="206343" y="2407063"/>
                  </a:cubicBezTo>
                  <a:cubicBezTo>
                    <a:pt x="152527" y="2350294"/>
                    <a:pt x="111379" y="2283047"/>
                    <a:pt x="78613" y="2211896"/>
                  </a:cubicBezTo>
                  <a:cubicBezTo>
                    <a:pt x="38513" y="2124742"/>
                    <a:pt x="9938" y="2032159"/>
                    <a:pt x="2032" y="1936623"/>
                  </a:cubicBezTo>
                  <a:cubicBezTo>
                    <a:pt x="-3207" y="1873567"/>
                    <a:pt x="1174" y="1809845"/>
                    <a:pt x="21177" y="1749933"/>
                  </a:cubicBezTo>
                  <a:cubicBezTo>
                    <a:pt x="40608" y="1691449"/>
                    <a:pt x="73469" y="1638109"/>
                    <a:pt x="116903" y="1594295"/>
                  </a:cubicBezTo>
                  <a:cubicBezTo>
                    <a:pt x="152241" y="1558576"/>
                    <a:pt x="194151" y="1530001"/>
                    <a:pt x="241300" y="1512951"/>
                  </a:cubicBezTo>
                  <a:cubicBezTo>
                    <a:pt x="315881" y="1485900"/>
                    <a:pt x="397224" y="1487519"/>
                    <a:pt x="475805" y="1500949"/>
                  </a:cubicBezTo>
                  <a:cubicBezTo>
                    <a:pt x="539337" y="1511808"/>
                    <a:pt x="601440" y="1529810"/>
                    <a:pt x="664781" y="1541621"/>
                  </a:cubicBezTo>
                  <a:cubicBezTo>
                    <a:pt x="710977" y="1550194"/>
                    <a:pt x="758412" y="1554194"/>
                    <a:pt x="803560" y="1541621"/>
                  </a:cubicBezTo>
                  <a:cubicBezTo>
                    <a:pt x="862711" y="1525143"/>
                    <a:pt x="909288" y="1481233"/>
                    <a:pt x="942340" y="1429131"/>
                  </a:cubicBezTo>
                  <a:cubicBezTo>
                    <a:pt x="992156" y="1350455"/>
                    <a:pt x="1006919" y="1256157"/>
                    <a:pt x="1018921" y="1163383"/>
                  </a:cubicBezTo>
                  <a:cubicBezTo>
                    <a:pt x="1034065" y="1046131"/>
                    <a:pt x="1043972" y="928306"/>
                    <a:pt x="1061974" y="811530"/>
                  </a:cubicBezTo>
                  <a:cubicBezTo>
                    <a:pt x="1074356" y="731425"/>
                    <a:pt x="1091120" y="652081"/>
                    <a:pt x="1114647" y="574548"/>
                  </a:cubicBezTo>
                  <a:cubicBezTo>
                    <a:pt x="1145413" y="472916"/>
                    <a:pt x="1187990" y="375094"/>
                    <a:pt x="1243806" y="284893"/>
                  </a:cubicBezTo>
                  <a:cubicBezTo>
                    <a:pt x="1307623" y="181832"/>
                    <a:pt x="1388396" y="90868"/>
                    <a:pt x="146869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E1E3F6DD-B482-497A-843E-010612C85F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2248093" y="-430241"/>
              <a:ext cx="1175182" cy="2095685"/>
            </a:xfrm>
            <a:custGeom>
              <a:avLst/>
              <a:gdLst>
                <a:gd name="connsiteX0" fmla="*/ 1175183 w 1175182"/>
                <a:gd name="connsiteY0" fmla="*/ 1950434 h 2095685"/>
                <a:gd name="connsiteX1" fmla="*/ 696075 w 1175182"/>
                <a:gd name="connsiteY1" fmla="*/ 2077307 h 2095685"/>
                <a:gd name="connsiteX2" fmla="*/ 349175 w 1175182"/>
                <a:gd name="connsiteY2" fmla="*/ 2089309 h 2095685"/>
                <a:gd name="connsiteX3" fmla="*/ 73997 w 1175182"/>
                <a:gd name="connsiteY3" fmla="*/ 1987582 h 2095685"/>
                <a:gd name="connsiteX4" fmla="*/ 2179 w 1175182"/>
                <a:gd name="connsiteY4" fmla="*/ 1818037 h 2095685"/>
                <a:gd name="connsiteX5" fmla="*/ 18086 w 1175182"/>
                <a:gd name="connsiteY5" fmla="*/ 1694402 h 2095685"/>
                <a:gd name="connsiteX6" fmla="*/ 161627 w 1175182"/>
                <a:gd name="connsiteY6" fmla="*/ 1594676 h 2095685"/>
                <a:gd name="connsiteX7" fmla="*/ 384893 w 1175182"/>
                <a:gd name="connsiteY7" fmla="*/ 1664494 h 2095685"/>
                <a:gd name="connsiteX8" fmla="*/ 648069 w 1175182"/>
                <a:gd name="connsiteY8" fmla="*/ 1684401 h 2095685"/>
                <a:gd name="connsiteX9" fmla="*/ 831520 w 1175182"/>
                <a:gd name="connsiteY9" fmla="*/ 1550765 h 2095685"/>
                <a:gd name="connsiteX10" fmla="*/ 909245 w 1175182"/>
                <a:gd name="connsiteY10" fmla="*/ 1315402 h 2095685"/>
                <a:gd name="connsiteX11" fmla="*/ 975062 w 1175182"/>
                <a:gd name="connsiteY11" fmla="*/ 876586 h 2095685"/>
                <a:gd name="connsiteX12" fmla="*/ 989064 w 1175182"/>
                <a:gd name="connsiteY12" fmla="*/ 591312 h 2095685"/>
                <a:gd name="connsiteX13" fmla="*/ 1158514 w 1175182"/>
                <a:gd name="connsiteY13" fmla="*/ 0 h 20956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75182" h="2095685">
                  <a:moveTo>
                    <a:pt x="1175183" y="1950434"/>
                  </a:moveTo>
                  <a:cubicBezTo>
                    <a:pt x="1097554" y="1973485"/>
                    <a:pt x="775799" y="2063115"/>
                    <a:pt x="696075" y="2077307"/>
                  </a:cubicBezTo>
                  <a:cubicBezTo>
                    <a:pt x="581489" y="2097786"/>
                    <a:pt x="465094" y="2100167"/>
                    <a:pt x="349175" y="2089309"/>
                  </a:cubicBezTo>
                  <a:cubicBezTo>
                    <a:pt x="247638" y="2079784"/>
                    <a:pt x="142292" y="2061401"/>
                    <a:pt x="73997" y="1987582"/>
                  </a:cubicBezTo>
                  <a:cubicBezTo>
                    <a:pt x="31420" y="1941481"/>
                    <a:pt x="9513" y="1880616"/>
                    <a:pt x="2179" y="1818037"/>
                  </a:cubicBezTo>
                  <a:cubicBezTo>
                    <a:pt x="-2774" y="1775746"/>
                    <a:pt x="-12" y="1732693"/>
                    <a:pt x="18086" y="1694402"/>
                  </a:cubicBezTo>
                  <a:cubicBezTo>
                    <a:pt x="44755" y="1638110"/>
                    <a:pt x="99810" y="1600295"/>
                    <a:pt x="161627" y="1594676"/>
                  </a:cubicBezTo>
                  <a:cubicBezTo>
                    <a:pt x="240304" y="1587532"/>
                    <a:pt x="310312" y="1635633"/>
                    <a:pt x="384893" y="1664494"/>
                  </a:cubicBezTo>
                  <a:cubicBezTo>
                    <a:pt x="468904" y="1696974"/>
                    <a:pt x="561392" y="1708594"/>
                    <a:pt x="648069" y="1684401"/>
                  </a:cubicBezTo>
                  <a:cubicBezTo>
                    <a:pt x="723602" y="1663351"/>
                    <a:pt x="788563" y="1616488"/>
                    <a:pt x="831520" y="1550765"/>
                  </a:cubicBezTo>
                  <a:cubicBezTo>
                    <a:pt x="877050" y="1480947"/>
                    <a:pt x="893052" y="1397508"/>
                    <a:pt x="909245" y="1315402"/>
                  </a:cubicBezTo>
                  <a:cubicBezTo>
                    <a:pt x="938010" y="1170051"/>
                    <a:pt x="963156" y="1024128"/>
                    <a:pt x="975062" y="876586"/>
                  </a:cubicBezTo>
                  <a:cubicBezTo>
                    <a:pt x="982682" y="781717"/>
                    <a:pt x="981539" y="686276"/>
                    <a:pt x="989064" y="591312"/>
                  </a:cubicBezTo>
                  <a:cubicBezTo>
                    <a:pt x="998970" y="465296"/>
                    <a:pt x="981730" y="160211"/>
                    <a:pt x="1158514" y="0"/>
                  </a:cubicBezTo>
                </a:path>
              </a:pathLst>
            </a:custGeom>
            <a:noFill/>
            <a:ln w="9525" cap="rnd">
              <a:solidFill>
                <a:schemeClr val="accent2">
                  <a:alpha val="35000"/>
                </a:schemeClr>
              </a:solidFill>
              <a:prstDash val="lgDash"/>
              <a:round/>
            </a:ln>
          </p:spPr>
          <p:txBody>
            <a:bodyPr rtlCol="0" anchor="ctr"/>
            <a:lstStyle/>
            <a:p>
              <a:endParaRPr lang="en-US"/>
            </a:p>
          </p:txBody>
        </p:sp>
      </p:grpSp>
      <p:grpSp>
        <p:nvGrpSpPr>
          <p:cNvPr id="240" name="Bottom Right">
            <a:extLst>
              <a:ext uri="{FF2B5EF4-FFF2-40B4-BE49-F238E27FC236}">
                <a16:creationId xmlns:a16="http://schemas.microsoft.com/office/drawing/2014/main" id="{44F880E8-D890-4B32-8082-A3337BF3D07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69" name="Freeform: Shape 68">
              <a:extLst>
                <a:ext uri="{FF2B5EF4-FFF2-40B4-BE49-F238E27FC236}">
                  <a16:creationId xmlns:a16="http://schemas.microsoft.com/office/drawing/2014/main" id="{E4961325-8EF4-4C7A-9833-FB20C4DD5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241" name="Graphic 157">
              <a:extLst>
                <a:ext uri="{FF2B5EF4-FFF2-40B4-BE49-F238E27FC236}">
                  <a16:creationId xmlns:a16="http://schemas.microsoft.com/office/drawing/2014/main" id="{AC3C1455-2522-4EFE-8D33-83807CF7814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72" name="Freeform: Shape 71">
                <a:extLst>
                  <a:ext uri="{FF2B5EF4-FFF2-40B4-BE49-F238E27FC236}">
                    <a16:creationId xmlns:a16="http://schemas.microsoft.com/office/drawing/2014/main" id="{537D90C7-3836-4178-B926-44AA5E3B4E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73" name="Freeform: Shape 72">
                <a:extLst>
                  <a:ext uri="{FF2B5EF4-FFF2-40B4-BE49-F238E27FC236}">
                    <a16:creationId xmlns:a16="http://schemas.microsoft.com/office/drawing/2014/main" id="{25161F7E-ABD4-4A6E-864C-5ED1DD8B5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4" name="Freeform: Shape 73">
                <a:extLst>
                  <a:ext uri="{FF2B5EF4-FFF2-40B4-BE49-F238E27FC236}">
                    <a16:creationId xmlns:a16="http://schemas.microsoft.com/office/drawing/2014/main" id="{444A5CB6-84AB-4A73-BB98-6D0482A90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75" name="Freeform: Shape 74">
                <a:extLst>
                  <a:ext uri="{FF2B5EF4-FFF2-40B4-BE49-F238E27FC236}">
                    <a16:creationId xmlns:a16="http://schemas.microsoft.com/office/drawing/2014/main" id="{8FCFD2D9-E87A-4C33-A158-63D4FFE093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242" name="Freeform: Shape 241">
                <a:extLst>
                  <a:ext uri="{FF2B5EF4-FFF2-40B4-BE49-F238E27FC236}">
                    <a16:creationId xmlns:a16="http://schemas.microsoft.com/office/drawing/2014/main" id="{362B6679-1B90-4CB1-AC3E-B8309C31B1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77" name="Freeform: Shape 76">
                <a:extLst>
                  <a:ext uri="{FF2B5EF4-FFF2-40B4-BE49-F238E27FC236}">
                    <a16:creationId xmlns:a16="http://schemas.microsoft.com/office/drawing/2014/main" id="{1C024DDF-6017-463E-82DC-5D51B97501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78" name="Freeform: Shape 77">
                <a:extLst>
                  <a:ext uri="{FF2B5EF4-FFF2-40B4-BE49-F238E27FC236}">
                    <a16:creationId xmlns:a16="http://schemas.microsoft.com/office/drawing/2014/main" id="{6AE97FA4-4E41-47AD-A123-2F6EA202B3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71" name="Freeform: Shape 70">
              <a:extLst>
                <a:ext uri="{FF2B5EF4-FFF2-40B4-BE49-F238E27FC236}">
                  <a16:creationId xmlns:a16="http://schemas.microsoft.com/office/drawing/2014/main" id="{55DF185A-8061-4998-A019-A4FBA15F5D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itle 5">
            <a:extLst>
              <a:ext uri="{FF2B5EF4-FFF2-40B4-BE49-F238E27FC236}">
                <a16:creationId xmlns:a16="http://schemas.microsoft.com/office/drawing/2014/main" id="{A9706B91-250D-4CF1-B325-5A9273131DFA}"/>
              </a:ext>
            </a:extLst>
          </p:cNvPr>
          <p:cNvSpPr>
            <a:spLocks noGrp="1"/>
          </p:cNvSpPr>
          <p:nvPr>
            <p:ph type="ctrTitle"/>
          </p:nvPr>
        </p:nvSpPr>
        <p:spPr>
          <a:xfrm>
            <a:off x="4000500" y="740211"/>
            <a:ext cx="7530685" cy="3163864"/>
          </a:xfrm>
        </p:spPr>
        <p:txBody>
          <a:bodyPr vert="horz" lIns="91440" tIns="45720" rIns="91440" bIns="45720" rtlCol="0" anchor="b">
            <a:normAutofit/>
          </a:bodyPr>
          <a:lstStyle/>
          <a:p>
            <a:r>
              <a:rPr lang="en-US" sz="5400" dirty="0">
                <a:cs typeface="Posterama"/>
              </a:rPr>
              <a:t>Gradient Boosting</a:t>
            </a:r>
            <a:endParaRPr lang="en-US" sz="5400" kern="1200" dirty="0">
              <a:latin typeface="+mj-lt"/>
              <a:cs typeface="Posterama"/>
            </a:endParaRPr>
          </a:p>
        </p:txBody>
      </p:sp>
      <p:grpSp>
        <p:nvGrpSpPr>
          <p:cNvPr id="243" name="Cross">
            <a:extLst>
              <a:ext uri="{FF2B5EF4-FFF2-40B4-BE49-F238E27FC236}">
                <a16:creationId xmlns:a16="http://schemas.microsoft.com/office/drawing/2014/main" id="{7EA2E9ED-9579-480C-8036-C3FE4127422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28991" y="4031354"/>
            <a:ext cx="118872" cy="118872"/>
            <a:chOff x="1175347" y="3733800"/>
            <a:chExt cx="118872" cy="118872"/>
          </a:xfrm>
        </p:grpSpPr>
        <p:cxnSp>
          <p:nvCxnSpPr>
            <p:cNvPr id="81" name="Straight Connector 80">
              <a:extLst>
                <a:ext uri="{FF2B5EF4-FFF2-40B4-BE49-F238E27FC236}">
                  <a16:creationId xmlns:a16="http://schemas.microsoft.com/office/drawing/2014/main" id="{46359521-A2E0-4F20-B7DA-9DA02BE4930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244" name="Straight Connector 243">
              <a:extLst>
                <a:ext uri="{FF2B5EF4-FFF2-40B4-BE49-F238E27FC236}">
                  <a16:creationId xmlns:a16="http://schemas.microsoft.com/office/drawing/2014/main" id="{FD51D877-AAD8-42E5-8DD7-4BFECAE462C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432850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 name="Rectangle 101">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05E14710-B20D-424F-9465-E0427970E3F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2857F0CF-E215-4235-B086-916830B96B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5E06EA72-1DD7-4343-9768-D1089D1832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26465186-B0EF-4443-AA37-CD37F259E5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235EA6BD-3484-4D72-8838-3DA1757700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62088E30-E17C-40A3-876F-C79A7BDFE6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7A3A6DD2-FE8F-4861-81EA-E1A5BB6B55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9E9FFAA5-21C1-4B65-9DA9-24DFCC45C5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4FECE28E-7EEC-4B45-B573-BCAE111FC9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02C7D812-0771-4D00-92C7-CB0E83EE75A5}"/>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kern="1200" dirty="0">
                <a:latin typeface="+mj-lt"/>
                <a:ea typeface="+mj-ea"/>
                <a:cs typeface="+mj-cs"/>
              </a:rPr>
              <a:t>What </a:t>
            </a:r>
            <a:r>
              <a:rPr lang="en-US" kern="1200" dirty="0">
                <a:ea typeface="+mj-lt"/>
                <a:cs typeface="+mj-lt"/>
              </a:rPr>
              <a:t>is </a:t>
            </a:r>
            <a:r>
              <a:rPr lang="en-US" dirty="0">
                <a:ea typeface="+mj-lt"/>
                <a:cs typeface="+mj-lt"/>
              </a:rPr>
              <a:t>Gradient Boosting</a:t>
            </a:r>
            <a:r>
              <a:rPr lang="en-US" kern="1200" dirty="0">
                <a:ea typeface="+mj-lt"/>
                <a:cs typeface="+mj-lt"/>
              </a:rPr>
              <a:t>?</a:t>
            </a:r>
          </a:p>
        </p:txBody>
      </p:sp>
      <p:grpSp>
        <p:nvGrpSpPr>
          <p:cNvPr id="111" name="Bottom Right">
            <a:extLst>
              <a:ext uri="{FF2B5EF4-FFF2-40B4-BE49-F238E27FC236}">
                <a16:creationId xmlns:a16="http://schemas.microsoft.com/office/drawing/2014/main" id="{33E292A1-440C-41B6-AECE-499683C5C2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336D22F2-5BE5-4299-B3C4-06B3823F93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D126EE8D-7318-40DC-AE0F-120FD040C8A8}"/>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CBE7795C-A860-4C9B-BC23-1FBEDEBE55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F569E8A3-064F-490D-A574-DE37DCF5DD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1F5D334B-EA10-488A-ACEF-359FC73135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671E9F15-20FF-466A-8976-CB9AEDC36C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3F6396EF-4FA3-4C64-A4AB-AAFD680453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97498B4E-B548-4846-A943-8C0776472C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15E991F3-4EDE-4EF1-A611-12F3BCB02A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62FCF0CC-5B63-496D-B9A8-AF02337570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02338824-BECA-4FA6-8497-F1FDE9B960EF}"/>
              </a:ext>
            </a:extLst>
          </p:cNvPr>
          <p:cNvSpPr>
            <a:spLocks noGrp="1"/>
          </p:cNvSpPr>
          <p:nvPr>
            <p:ph idx="1"/>
          </p:nvPr>
        </p:nvSpPr>
        <p:spPr>
          <a:xfrm>
            <a:off x="1194512" y="1911509"/>
            <a:ext cx="9978765" cy="4254129"/>
          </a:xfrm>
          <a:prstGeom prst="roundRect">
            <a:avLst/>
          </a:prstGeom>
        </p:spPr>
        <p:txBody>
          <a:bodyPr vert="horz" lIns="91440" tIns="45720" rIns="91440" bIns="45720" rtlCol="0" anchor="t">
            <a:normAutofit/>
          </a:bodyPr>
          <a:lstStyle/>
          <a:p>
            <a:pPr indent="-228600" algn="just">
              <a:lnSpc>
                <a:spcPct val="150000"/>
              </a:lnSpc>
              <a:buFont typeface="Avenir Next LT Pro" panose="020B0504020202020204" pitchFamily="34" charset="0"/>
              <a:buChar char="+"/>
            </a:pPr>
            <a:r>
              <a:rPr lang="en-US" dirty="0">
                <a:latin typeface="Avenir Next LT Pro"/>
                <a:ea typeface="+mn-lt"/>
                <a:cs typeface="+mn-lt"/>
              </a:rPr>
              <a:t>Gradient</a:t>
            </a:r>
            <a:r>
              <a:rPr lang="en-US" dirty="0">
                <a:ea typeface="+mn-lt"/>
                <a:cs typeface="+mn-lt"/>
              </a:rPr>
              <a:t> boosting is an ensemble ML technique that combines a collection of weak learners into a single, more accurate and efficient predictive model.</a:t>
            </a:r>
          </a:p>
          <a:p>
            <a:pPr indent="-228600" algn="just">
              <a:lnSpc>
                <a:spcPct val="150000"/>
              </a:lnSpc>
              <a:buFont typeface="Avenir Next LT Pro" panose="020B0504020202020204" pitchFamily="34" charset="0"/>
              <a:buChar char="+"/>
            </a:pPr>
            <a:r>
              <a:rPr lang="en-US" dirty="0">
                <a:ea typeface="+mn-lt"/>
                <a:cs typeface="+mn-lt"/>
              </a:rPr>
              <a:t>A weak learner is a machine learning model that is slightly better than a random guessing model. For example, let’s say we are classifying mushrooms into edible and inedible. If a random guessing model is 40% accurate, a weak learner would be just above that: 50-60%.</a:t>
            </a:r>
          </a:p>
          <a:p>
            <a:pPr indent="-228600" algn="just">
              <a:lnSpc>
                <a:spcPct val="150000"/>
              </a:lnSpc>
              <a:buFont typeface="Avenir Next LT Pro" panose="020B0504020202020204" pitchFamily="34" charset="0"/>
              <a:buChar char="+"/>
            </a:pPr>
            <a:r>
              <a:rPr lang="en-US" dirty="0">
                <a:ea typeface="+mn-lt"/>
                <a:cs typeface="+mn-lt"/>
              </a:rPr>
              <a:t>These weak learners are typically decision trees, which is why the algorithms are commonly referred to as gradient boosted decision trees (GBDTs). </a:t>
            </a:r>
          </a:p>
          <a:p>
            <a:pPr indent="-228600" algn="just">
              <a:lnSpc>
                <a:spcPct val="150000"/>
              </a:lnSpc>
              <a:buFont typeface="Avenir Next LT Pro" panose="020B0504020202020204" pitchFamily="34" charset="0"/>
              <a:buChar char="+"/>
            </a:pPr>
            <a:endParaRPr lang="en-US" dirty="0">
              <a:ea typeface="+mn-lt"/>
              <a:cs typeface="+mn-lt"/>
            </a:endParaRPr>
          </a:p>
        </p:txBody>
      </p:sp>
      <p:sp>
        <p:nvSpPr>
          <p:cNvPr id="7" name="Slide Number Placeholder 6">
            <a:extLst>
              <a:ext uri="{FF2B5EF4-FFF2-40B4-BE49-F238E27FC236}">
                <a16:creationId xmlns:a16="http://schemas.microsoft.com/office/drawing/2014/main" id="{00959A09-3D6B-4D8D-AB3E-BB106DC088E2}"/>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4</a:t>
            </a:fld>
            <a:endParaRPr lang="en-US" cap="all">
              <a:cs typeface="Segoe UI Semilight" panose="020B0402040204020203" pitchFamily="34" charset="0"/>
            </a:endParaRPr>
          </a:p>
        </p:txBody>
      </p:sp>
    </p:spTree>
    <p:extLst>
      <p:ext uri="{BB962C8B-B14F-4D97-AF65-F5344CB8AC3E}">
        <p14:creationId xmlns:p14="http://schemas.microsoft.com/office/powerpoint/2010/main" val="83223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5" name="Rectangle 254">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57" name="Freeform: Shape 256">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59" name="Freeform: Shape 258">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dirty="0">
                <a:solidFill>
                  <a:schemeClr val="tx1">
                    <a:lumMod val="65000"/>
                    <a:lumOff val="35000"/>
                  </a:schemeClr>
                </a:solidFill>
                <a:latin typeface="AvenirNext LT Pro Medium" panose="020B0504020202020204" pitchFamily="34" charset="0"/>
              </a:rPr>
              <a:t> </a:t>
            </a:r>
          </a:p>
        </p:txBody>
      </p:sp>
      <p:sp>
        <p:nvSpPr>
          <p:cNvPr id="261" name="Freeform: Shape 260">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263"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64" name="Freeform: Shape 263">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5" name="Freeform: Shape 264">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6" name="Freeform: Shape 265">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267" name="Freeform: Shape 266">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268" name="Freeform: Shape 267">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269" name="Freeform: Shape 268">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270" name="Freeform: Shape 269">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dirty="0"/>
            </a:p>
          </p:txBody>
        </p:sp>
      </p:grpSp>
      <p:grpSp>
        <p:nvGrpSpPr>
          <p:cNvPr id="272"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273" name="Freeform: Shape 272">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4" name="Freeform: Shape 273">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5" name="Freeform: Shape 274">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6" name="Freeform: Shape 275">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7" name="Freeform: Shape 276">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8" name="Freeform: Shape 277">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79" name="Freeform: Shape 278">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281" name="Rectangle 280">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3" name="Rectangle 282">
            <a:extLst>
              <a:ext uri="{FF2B5EF4-FFF2-40B4-BE49-F238E27FC236}">
                <a16:creationId xmlns:a16="http://schemas.microsoft.com/office/drawing/2014/main" id="{37962AE0-6A1C-4B76-9D52-10E5E6D7D3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85" name="Top left">
            <a:extLst>
              <a:ext uri="{FF2B5EF4-FFF2-40B4-BE49-F238E27FC236}">
                <a16:creationId xmlns:a16="http://schemas.microsoft.com/office/drawing/2014/main" id="{34B438D8-EF7C-445C-8B7F-953BEB1BC13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286" name="Freeform: Shape 285">
              <a:extLst>
                <a:ext uri="{FF2B5EF4-FFF2-40B4-BE49-F238E27FC236}">
                  <a16:creationId xmlns:a16="http://schemas.microsoft.com/office/drawing/2014/main" id="{9FE087E2-E4B7-42FA-A441-7EDEE41B00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87" name="Freeform: Shape 286">
              <a:extLst>
                <a:ext uri="{FF2B5EF4-FFF2-40B4-BE49-F238E27FC236}">
                  <a16:creationId xmlns:a16="http://schemas.microsoft.com/office/drawing/2014/main" id="{A61B2EF2-665F-429A-9CFB-08C14FAC99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8" name="Freeform: Shape 287">
              <a:extLst>
                <a:ext uri="{FF2B5EF4-FFF2-40B4-BE49-F238E27FC236}">
                  <a16:creationId xmlns:a16="http://schemas.microsoft.com/office/drawing/2014/main" id="{0B0B1C71-6C49-4F64-8859-9CC59D7D9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289" name="Freeform: Shape 288">
              <a:extLst>
                <a:ext uri="{FF2B5EF4-FFF2-40B4-BE49-F238E27FC236}">
                  <a16:creationId xmlns:a16="http://schemas.microsoft.com/office/drawing/2014/main" id="{66BBF9FA-27D4-45DF-8D9C-623EA4106A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290" name="Freeform: Shape 289">
              <a:extLst>
                <a:ext uri="{FF2B5EF4-FFF2-40B4-BE49-F238E27FC236}">
                  <a16:creationId xmlns:a16="http://schemas.microsoft.com/office/drawing/2014/main" id="{0F2F0D01-71CB-4693-A192-5BA045A5CF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291" name="Freeform: Shape 290">
              <a:extLst>
                <a:ext uri="{FF2B5EF4-FFF2-40B4-BE49-F238E27FC236}">
                  <a16:creationId xmlns:a16="http://schemas.microsoft.com/office/drawing/2014/main" id="{E740E1FB-ACD1-41FC-9828-9B5D2CAA77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292" name="Freeform: Shape 291">
              <a:extLst>
                <a:ext uri="{FF2B5EF4-FFF2-40B4-BE49-F238E27FC236}">
                  <a16:creationId xmlns:a16="http://schemas.microsoft.com/office/drawing/2014/main" id="{12BABC85-DC43-42B8-8AAA-9198D7A62D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293" name="Freeform: Shape 292">
              <a:extLst>
                <a:ext uri="{FF2B5EF4-FFF2-40B4-BE49-F238E27FC236}">
                  <a16:creationId xmlns:a16="http://schemas.microsoft.com/office/drawing/2014/main" id="{F48F9955-240E-4180-81B8-5909B1A91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dirty="0"/>
            </a:p>
          </p:txBody>
        </p:sp>
      </p:grpSp>
      <p:sp>
        <p:nvSpPr>
          <p:cNvPr id="3" name="Content Placeholder 2">
            <a:extLst>
              <a:ext uri="{FF2B5EF4-FFF2-40B4-BE49-F238E27FC236}">
                <a16:creationId xmlns:a16="http://schemas.microsoft.com/office/drawing/2014/main" id="{55E58CD5-BB00-D482-DECC-F614A5916A17}"/>
              </a:ext>
            </a:extLst>
          </p:cNvPr>
          <p:cNvSpPr>
            <a:spLocks noGrp="1"/>
          </p:cNvSpPr>
          <p:nvPr>
            <p:ph idx="1"/>
          </p:nvPr>
        </p:nvSpPr>
        <p:spPr>
          <a:xfrm>
            <a:off x="847089" y="1798290"/>
            <a:ext cx="5145223" cy="4324204"/>
          </a:xfrm>
        </p:spPr>
        <p:txBody>
          <a:bodyPr vert="horz" lIns="91440" tIns="45720" rIns="91440" bIns="45720" rtlCol="0" anchor="t">
            <a:noAutofit/>
          </a:bodyPr>
          <a:lstStyle/>
          <a:p>
            <a:pPr indent="-228600">
              <a:lnSpc>
                <a:spcPct val="150000"/>
              </a:lnSpc>
              <a:buFont typeface="Avenir Next LT Pro" panose="020B0504020202020204" pitchFamily="34" charset="0"/>
              <a:buChar char="+"/>
            </a:pPr>
            <a:r>
              <a:rPr lang="en-US" dirty="0"/>
              <a:t>Gradient</a:t>
            </a:r>
            <a:r>
              <a:rPr lang="en-US" dirty="0">
                <a:ea typeface="+mn-lt"/>
                <a:cs typeface="+mn-lt"/>
              </a:rPr>
              <a:t> boosting algorithms work iteratively by adding new models sequentially, with each new addition aiming to resolve the errors made </a:t>
            </a:r>
            <a:r>
              <a:rPr lang="en-US">
                <a:ea typeface="+mn-lt"/>
                <a:cs typeface="+mn-lt"/>
              </a:rPr>
              <a:t>by the previous ones.</a:t>
            </a:r>
            <a:endParaRPr lang="en-US"/>
          </a:p>
          <a:p>
            <a:pPr indent="-228600">
              <a:lnSpc>
                <a:spcPct val="150000"/>
              </a:lnSpc>
              <a:buFont typeface="Avenir Next LT Pro" panose="020B0504020202020204" pitchFamily="34" charset="0"/>
              <a:buChar char="+"/>
            </a:pPr>
            <a:r>
              <a:rPr lang="en-US">
                <a:ea typeface="+mn-lt"/>
                <a:cs typeface="+mn-lt"/>
              </a:rPr>
              <a:t>The final prediction of the aggregate represents the sum of the individual predictions of all the models. Gradient boosting combines the gradient descent algorithm and boosting method, with a nod to each component included in its name.</a:t>
            </a:r>
            <a:endParaRPr lang="en-US" dirty="0">
              <a:ea typeface="+mn-lt"/>
              <a:cs typeface="+mn-lt"/>
            </a:endParaRPr>
          </a:p>
        </p:txBody>
      </p:sp>
      <p:pic>
        <p:nvPicPr>
          <p:cNvPr id="13" name="Picture Placeholder 12" descr="A diagram of a diagram&#10;&#10;AI-generated content may be incorrect.">
            <a:extLst>
              <a:ext uri="{FF2B5EF4-FFF2-40B4-BE49-F238E27FC236}">
                <a16:creationId xmlns:a16="http://schemas.microsoft.com/office/drawing/2014/main" id="{3C512A6E-AAD4-BF25-237A-2BA65BE945E9}"/>
              </a:ext>
            </a:extLst>
          </p:cNvPr>
          <p:cNvPicPr>
            <a:picLocks noGrp="1" noChangeAspect="1"/>
          </p:cNvPicPr>
          <p:nvPr>
            <p:ph type="pic" sz="quarter" idx="13"/>
          </p:nvPr>
        </p:nvPicPr>
        <p:blipFill>
          <a:blip r:embed="rId2"/>
          <a:srcRect l="3764" t="609" r="4671" b="124"/>
          <a:stretch>
            <a:fillRect/>
          </a:stretch>
        </p:blipFill>
        <p:spPr>
          <a:xfrm>
            <a:off x="6428511" y="1797507"/>
            <a:ext cx="5483302" cy="4320292"/>
          </a:xfrm>
          <a:prstGeom prst="rect">
            <a:avLst/>
          </a:prstGeom>
        </p:spPr>
      </p:pic>
      <p:grpSp>
        <p:nvGrpSpPr>
          <p:cNvPr id="295" name="Bottom Right">
            <a:extLst>
              <a:ext uri="{FF2B5EF4-FFF2-40B4-BE49-F238E27FC236}">
                <a16:creationId xmlns:a16="http://schemas.microsoft.com/office/drawing/2014/main" id="{284021E3-6F46-410C-BF43-B2DED736558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296" name="Freeform: Shape 295">
              <a:extLst>
                <a:ext uri="{FF2B5EF4-FFF2-40B4-BE49-F238E27FC236}">
                  <a16:creationId xmlns:a16="http://schemas.microsoft.com/office/drawing/2014/main" id="{A48AF179-3265-4A10-A62C-92B7E186C3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lumMod val="65000"/>
                    <a:lumOff val="35000"/>
                  </a:schemeClr>
                </a:solidFill>
                <a:latin typeface="AvenirNext LT Pro Medium" panose="020B0504020202020204" pitchFamily="34" charset="0"/>
              </a:endParaRPr>
            </a:p>
          </p:txBody>
        </p:sp>
        <p:grpSp>
          <p:nvGrpSpPr>
            <p:cNvPr id="297" name="Graphic 157">
              <a:extLst>
                <a:ext uri="{FF2B5EF4-FFF2-40B4-BE49-F238E27FC236}">
                  <a16:creationId xmlns:a16="http://schemas.microsoft.com/office/drawing/2014/main" id="{30DF5C12-B34D-4E70-8FD0-D98069994E4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299" name="Freeform: Shape 298">
                <a:extLst>
                  <a:ext uri="{FF2B5EF4-FFF2-40B4-BE49-F238E27FC236}">
                    <a16:creationId xmlns:a16="http://schemas.microsoft.com/office/drawing/2014/main" id="{9589785B-0300-4D1C-BEFB-DCA5AA0450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0" name="Freeform: Shape 299">
                <a:extLst>
                  <a:ext uri="{FF2B5EF4-FFF2-40B4-BE49-F238E27FC236}">
                    <a16:creationId xmlns:a16="http://schemas.microsoft.com/office/drawing/2014/main" id="{7F41DF3E-3189-428F-B4FE-AACA3513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1" name="Freeform: Shape 300">
                <a:extLst>
                  <a:ext uri="{FF2B5EF4-FFF2-40B4-BE49-F238E27FC236}">
                    <a16:creationId xmlns:a16="http://schemas.microsoft.com/office/drawing/2014/main" id="{7C51D846-61EF-4EB5-BE03-65A572A2EA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2" name="Freeform: Shape 301">
                <a:extLst>
                  <a:ext uri="{FF2B5EF4-FFF2-40B4-BE49-F238E27FC236}">
                    <a16:creationId xmlns:a16="http://schemas.microsoft.com/office/drawing/2014/main" id="{C5417C86-AA6B-4AD4-BD75-694E8E073E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3" name="Freeform: Shape 302">
                <a:extLst>
                  <a:ext uri="{FF2B5EF4-FFF2-40B4-BE49-F238E27FC236}">
                    <a16:creationId xmlns:a16="http://schemas.microsoft.com/office/drawing/2014/main" id="{51D5067E-85F6-4202-AFB5-41F9C9EA7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4" name="Freeform: Shape 303">
                <a:extLst>
                  <a:ext uri="{FF2B5EF4-FFF2-40B4-BE49-F238E27FC236}">
                    <a16:creationId xmlns:a16="http://schemas.microsoft.com/office/drawing/2014/main" id="{A9598395-257E-4B18-949B-50F109866B7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305" name="Freeform: Shape 304">
                <a:extLst>
                  <a:ext uri="{FF2B5EF4-FFF2-40B4-BE49-F238E27FC236}">
                    <a16:creationId xmlns:a16="http://schemas.microsoft.com/office/drawing/2014/main" id="{39DDA522-37EB-48B3-9B62-748F75D368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298" name="Freeform: Shape 297">
              <a:extLst>
                <a:ext uri="{FF2B5EF4-FFF2-40B4-BE49-F238E27FC236}">
                  <a16:creationId xmlns:a16="http://schemas.microsoft.com/office/drawing/2014/main" id="{B9D8F012-98AD-4320-BA44-DE1CE4E4DF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Slide Number Placeholder 5">
            <a:extLst>
              <a:ext uri="{FF2B5EF4-FFF2-40B4-BE49-F238E27FC236}">
                <a16:creationId xmlns:a16="http://schemas.microsoft.com/office/drawing/2014/main" id="{C908DE2A-E826-1C86-A819-C6FA65DC81BB}"/>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5</a:t>
            </a:fld>
            <a:endParaRPr lang="en-US" cap="all">
              <a:cs typeface="Segoe UI Semilight" panose="020B0402040204020203" pitchFamily="34" charset="0"/>
            </a:endParaRPr>
          </a:p>
        </p:txBody>
      </p:sp>
    </p:spTree>
    <p:extLst>
      <p:ext uri="{BB962C8B-B14F-4D97-AF65-F5344CB8AC3E}">
        <p14:creationId xmlns:p14="http://schemas.microsoft.com/office/powerpoint/2010/main" val="1801684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C7AE648-A8D3-BEF7-EA1B-B3ED7C9DFBDB}"/>
            </a:ext>
          </a:extLst>
        </p:cNvPr>
        <p:cNvGrpSpPr/>
        <p:nvPr/>
      </p:nvGrpSpPr>
      <p:grpSpPr>
        <a:xfrm>
          <a:off x="0" y="0"/>
          <a:ext cx="0" cy="0"/>
          <a:chOff x="0" y="0"/>
          <a:chExt cx="0" cy="0"/>
        </a:xfrm>
      </p:grpSpPr>
      <p:sp>
        <p:nvSpPr>
          <p:cNvPr id="473" name="Rectangle 472">
            <a:extLst>
              <a:ext uri="{FF2B5EF4-FFF2-40B4-BE49-F238E27FC236}">
                <a16:creationId xmlns:a16="http://schemas.microsoft.com/office/drawing/2014/main" id="{247A131F-D5DE-41A5-B4CF-4F345319B4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475" name="Freeform: Shape 474">
            <a:extLst>
              <a:ext uri="{FF2B5EF4-FFF2-40B4-BE49-F238E27FC236}">
                <a16:creationId xmlns:a16="http://schemas.microsoft.com/office/drawing/2014/main" id="{3AF4666D-BD98-40A5-A75F-478B982010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477" name="Freeform: Shape 476">
            <a:extLst>
              <a:ext uri="{FF2B5EF4-FFF2-40B4-BE49-F238E27FC236}">
                <a16:creationId xmlns:a16="http://schemas.microsoft.com/office/drawing/2014/main" id="{68680585-71F9-4721-A998-4974171D2E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479" name="Freeform: Shape 478">
            <a:extLst>
              <a:ext uri="{FF2B5EF4-FFF2-40B4-BE49-F238E27FC236}">
                <a16:creationId xmlns:a16="http://schemas.microsoft.com/office/drawing/2014/main" id="{12BC95C2-2EEC-4F59-ABA8-660B0D059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481" name="Graphic 141">
            <a:extLst>
              <a:ext uri="{FF2B5EF4-FFF2-40B4-BE49-F238E27FC236}">
                <a16:creationId xmlns:a16="http://schemas.microsoft.com/office/drawing/2014/main" id="{03E9870D-4BBA-43AF-8D44-BBADF020CF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482" name="Freeform: Shape 481">
              <a:extLst>
                <a:ext uri="{FF2B5EF4-FFF2-40B4-BE49-F238E27FC236}">
                  <a16:creationId xmlns:a16="http://schemas.microsoft.com/office/drawing/2014/main" id="{34BC5055-C77D-43CD-BB1D-A77B6779C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83" name="Freeform: Shape 482">
              <a:extLst>
                <a:ext uri="{FF2B5EF4-FFF2-40B4-BE49-F238E27FC236}">
                  <a16:creationId xmlns:a16="http://schemas.microsoft.com/office/drawing/2014/main" id="{DB12D0B8-9385-489A-85AE-3D14AD0BA2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484" name="Freeform: Shape 483">
              <a:extLst>
                <a:ext uri="{FF2B5EF4-FFF2-40B4-BE49-F238E27FC236}">
                  <a16:creationId xmlns:a16="http://schemas.microsoft.com/office/drawing/2014/main" id="{D158A14A-147E-4130-A5E2-38FD84B181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485" name="Freeform: Shape 484">
              <a:extLst>
                <a:ext uri="{FF2B5EF4-FFF2-40B4-BE49-F238E27FC236}">
                  <a16:creationId xmlns:a16="http://schemas.microsoft.com/office/drawing/2014/main" id="{75B8B1EB-5E2B-472C-AE60-2EC5961F16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486" name="Freeform: Shape 485">
              <a:extLst>
                <a:ext uri="{FF2B5EF4-FFF2-40B4-BE49-F238E27FC236}">
                  <a16:creationId xmlns:a16="http://schemas.microsoft.com/office/drawing/2014/main" id="{B4F5BD77-58D7-4B61-A666-1B4139A63A2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487" name="Freeform: Shape 486">
              <a:extLst>
                <a:ext uri="{FF2B5EF4-FFF2-40B4-BE49-F238E27FC236}">
                  <a16:creationId xmlns:a16="http://schemas.microsoft.com/office/drawing/2014/main" id="{F5CBEC6B-EDB6-40B8-8771-E5AF41B8D6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488" name="Freeform: Shape 487">
              <a:extLst>
                <a:ext uri="{FF2B5EF4-FFF2-40B4-BE49-F238E27FC236}">
                  <a16:creationId xmlns:a16="http://schemas.microsoft.com/office/drawing/2014/main" id="{91BD0EE8-AA47-4044-9251-9F5A4B8201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490" name="Graphic 157">
            <a:extLst>
              <a:ext uri="{FF2B5EF4-FFF2-40B4-BE49-F238E27FC236}">
                <a16:creationId xmlns:a16="http://schemas.microsoft.com/office/drawing/2014/main" id="{C3279E8D-2BAA-4CB1-834B-09FADD54DE5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491" name="Freeform: Shape 490">
              <a:extLst>
                <a:ext uri="{FF2B5EF4-FFF2-40B4-BE49-F238E27FC236}">
                  <a16:creationId xmlns:a16="http://schemas.microsoft.com/office/drawing/2014/main" id="{3456F18E-4F61-486D-9CD6-65B30372C5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2" name="Freeform: Shape 491">
              <a:extLst>
                <a:ext uri="{FF2B5EF4-FFF2-40B4-BE49-F238E27FC236}">
                  <a16:creationId xmlns:a16="http://schemas.microsoft.com/office/drawing/2014/main" id="{318DDF45-08F0-46B6-A0B7-133735C94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3" name="Freeform: Shape 492">
              <a:extLst>
                <a:ext uri="{FF2B5EF4-FFF2-40B4-BE49-F238E27FC236}">
                  <a16:creationId xmlns:a16="http://schemas.microsoft.com/office/drawing/2014/main" id="{B9D0CC0F-710D-43F4-BC86-7637674201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4" name="Freeform: Shape 493">
              <a:extLst>
                <a:ext uri="{FF2B5EF4-FFF2-40B4-BE49-F238E27FC236}">
                  <a16:creationId xmlns:a16="http://schemas.microsoft.com/office/drawing/2014/main" id="{6FB36AB6-CB81-495A-8A33-C0BCE67D6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5" name="Freeform: Shape 494">
              <a:extLst>
                <a:ext uri="{FF2B5EF4-FFF2-40B4-BE49-F238E27FC236}">
                  <a16:creationId xmlns:a16="http://schemas.microsoft.com/office/drawing/2014/main" id="{1993F7E6-ABF6-482D-BEA5-B4E607DDB4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6" name="Freeform: Shape 495">
              <a:extLst>
                <a:ext uri="{FF2B5EF4-FFF2-40B4-BE49-F238E27FC236}">
                  <a16:creationId xmlns:a16="http://schemas.microsoft.com/office/drawing/2014/main" id="{DCA0B097-C21A-40B4-95E4-2FFA9697F8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97" name="Freeform: Shape 496">
              <a:extLst>
                <a:ext uri="{FF2B5EF4-FFF2-40B4-BE49-F238E27FC236}">
                  <a16:creationId xmlns:a16="http://schemas.microsoft.com/office/drawing/2014/main" id="{AB2AF0F5-7EAA-4BAB-8DE2-D84E124170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499" name="Rectangle 498">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501" name="Rectangle 500">
            <a:extLst>
              <a:ext uri="{FF2B5EF4-FFF2-40B4-BE49-F238E27FC236}">
                <a16:creationId xmlns:a16="http://schemas.microsoft.com/office/drawing/2014/main" id="{996DFAFB-BCE1-4BEC-82FB-D574234DEF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503" name="Top Left">
            <a:extLst>
              <a:ext uri="{FF2B5EF4-FFF2-40B4-BE49-F238E27FC236}">
                <a16:creationId xmlns:a16="http://schemas.microsoft.com/office/drawing/2014/main" id="{F478807D-D964-4FD1-ADDC-13ADCA84C7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504" name="Freeform: Shape 503">
              <a:extLst>
                <a:ext uri="{FF2B5EF4-FFF2-40B4-BE49-F238E27FC236}">
                  <a16:creationId xmlns:a16="http://schemas.microsoft.com/office/drawing/2014/main" id="{9A9B974A-6D46-4B1E-A578-7FC950F65A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5" name="Freeform: Shape 504">
              <a:extLst>
                <a:ext uri="{FF2B5EF4-FFF2-40B4-BE49-F238E27FC236}">
                  <a16:creationId xmlns:a16="http://schemas.microsoft.com/office/drawing/2014/main" id="{B94ECBDD-53F1-4E3E-935F-AE2F925E5A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6" name="Freeform: Shape 505">
              <a:extLst>
                <a:ext uri="{FF2B5EF4-FFF2-40B4-BE49-F238E27FC236}">
                  <a16:creationId xmlns:a16="http://schemas.microsoft.com/office/drawing/2014/main" id="{BB0065AE-42FD-4390-B77A-10CD9C635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7" name="Freeform: Shape 506">
              <a:extLst>
                <a:ext uri="{FF2B5EF4-FFF2-40B4-BE49-F238E27FC236}">
                  <a16:creationId xmlns:a16="http://schemas.microsoft.com/office/drawing/2014/main" id="{2FC1DC9F-A018-40A6-83A2-4E44030684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50000"/>
                </a:schemeClr>
              </a:solidFill>
              <a:prstDash val="lgDash"/>
              <a:round/>
            </a:ln>
          </p:spPr>
          <p:txBody>
            <a:bodyPr rtlCol="0" anchor="ctr"/>
            <a:lstStyle/>
            <a:p>
              <a:endParaRPr lang="en-US"/>
            </a:p>
          </p:txBody>
        </p:sp>
        <p:sp>
          <p:nvSpPr>
            <p:cNvPr id="508" name="Freeform: Shape 507">
              <a:extLst>
                <a:ext uri="{FF2B5EF4-FFF2-40B4-BE49-F238E27FC236}">
                  <a16:creationId xmlns:a16="http://schemas.microsoft.com/office/drawing/2014/main" id="{E18F5621-44C3-495A-BFC4-4C0B2D7A4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50000"/>
                </a:schemeClr>
              </a:solidFill>
              <a:prstDash val="lgDash"/>
              <a:round/>
            </a:ln>
          </p:spPr>
          <p:txBody>
            <a:bodyPr rtlCol="0" anchor="ctr"/>
            <a:lstStyle/>
            <a:p>
              <a:endParaRPr lang="en-US"/>
            </a:p>
          </p:txBody>
        </p:sp>
        <p:sp>
          <p:nvSpPr>
            <p:cNvPr id="509" name="Freeform: Shape 508">
              <a:extLst>
                <a:ext uri="{FF2B5EF4-FFF2-40B4-BE49-F238E27FC236}">
                  <a16:creationId xmlns:a16="http://schemas.microsoft.com/office/drawing/2014/main" id="{9369DA58-91BE-4846-85BC-48899AC96A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50000"/>
                </a:schemeClr>
              </a:solidFill>
              <a:prstDash val="lgDash"/>
              <a:round/>
            </a:ln>
          </p:spPr>
          <p:txBody>
            <a:bodyPr rtlCol="0" anchor="ctr"/>
            <a:lstStyle/>
            <a:p>
              <a:endParaRPr lang="en-US"/>
            </a:p>
          </p:txBody>
        </p:sp>
        <p:sp>
          <p:nvSpPr>
            <p:cNvPr id="510" name="Freeform: Shape 509">
              <a:extLst>
                <a:ext uri="{FF2B5EF4-FFF2-40B4-BE49-F238E27FC236}">
                  <a16:creationId xmlns:a16="http://schemas.microsoft.com/office/drawing/2014/main" id="{B9CE5473-6DF1-4C49-A489-8DA8871CA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50000"/>
                </a:schemeClr>
              </a:solidFill>
              <a:prstDash val="lgDash"/>
              <a:round/>
            </a:ln>
          </p:spPr>
          <p:txBody>
            <a:bodyPr rtlCol="0" anchor="ctr"/>
            <a:lstStyle/>
            <a:p>
              <a:endParaRPr lang="en-US"/>
            </a:p>
          </p:txBody>
        </p:sp>
        <p:sp>
          <p:nvSpPr>
            <p:cNvPr id="511" name="Freeform: Shape 510">
              <a:extLst>
                <a:ext uri="{FF2B5EF4-FFF2-40B4-BE49-F238E27FC236}">
                  <a16:creationId xmlns:a16="http://schemas.microsoft.com/office/drawing/2014/main" id="{35EC2B31-6A44-41AE-822B-8B6D7479FF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50000"/>
                </a:schemeClr>
              </a:solidFill>
              <a:prstDash val="lgDash"/>
              <a:round/>
            </a:ln>
          </p:spPr>
          <p:txBody>
            <a:bodyPr rtlCol="0" anchor="ctr"/>
            <a:lstStyle/>
            <a:p>
              <a:endParaRPr lang="en-US"/>
            </a:p>
          </p:txBody>
        </p:sp>
      </p:grpSp>
      <p:grpSp>
        <p:nvGrpSpPr>
          <p:cNvPr id="513" name="Bottom Right">
            <a:extLst>
              <a:ext uri="{FF2B5EF4-FFF2-40B4-BE49-F238E27FC236}">
                <a16:creationId xmlns:a16="http://schemas.microsoft.com/office/drawing/2014/main" id="{8BAEE281-C3DD-4DC6-AFC2-A7453251918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14" name="Freeform: Shape 513">
              <a:extLst>
                <a:ext uri="{FF2B5EF4-FFF2-40B4-BE49-F238E27FC236}">
                  <a16:creationId xmlns:a16="http://schemas.microsoft.com/office/drawing/2014/main" id="{2A5FE8B5-509D-4E81-ADDD-4B7A6A5196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515" name="Graphic 157">
              <a:extLst>
                <a:ext uri="{FF2B5EF4-FFF2-40B4-BE49-F238E27FC236}">
                  <a16:creationId xmlns:a16="http://schemas.microsoft.com/office/drawing/2014/main" id="{F44E233E-3672-4EB8-9A91-E597F4A673C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517" name="Freeform: Shape 516">
                <a:extLst>
                  <a:ext uri="{FF2B5EF4-FFF2-40B4-BE49-F238E27FC236}">
                    <a16:creationId xmlns:a16="http://schemas.microsoft.com/office/drawing/2014/main" id="{9B21D5AE-5F1F-4C73-AB13-B0035B1629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8" name="Freeform: Shape 517">
                <a:extLst>
                  <a:ext uri="{FF2B5EF4-FFF2-40B4-BE49-F238E27FC236}">
                    <a16:creationId xmlns:a16="http://schemas.microsoft.com/office/drawing/2014/main" id="{E0EBFFB2-FF52-4A4B-86C5-D209397684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9" name="Freeform: Shape 518">
                <a:extLst>
                  <a:ext uri="{FF2B5EF4-FFF2-40B4-BE49-F238E27FC236}">
                    <a16:creationId xmlns:a16="http://schemas.microsoft.com/office/drawing/2014/main" id="{53759ABD-0D5D-4A90-9296-9139552181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0" name="Freeform: Shape 519">
                <a:extLst>
                  <a:ext uri="{FF2B5EF4-FFF2-40B4-BE49-F238E27FC236}">
                    <a16:creationId xmlns:a16="http://schemas.microsoft.com/office/drawing/2014/main" id="{195C28B4-CC6B-4089-9E74-93049FAFDA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1" name="Freeform: Shape 520">
                <a:extLst>
                  <a:ext uri="{FF2B5EF4-FFF2-40B4-BE49-F238E27FC236}">
                    <a16:creationId xmlns:a16="http://schemas.microsoft.com/office/drawing/2014/main" id="{E065796C-5CD6-4C94-88E7-697C93174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2" name="Freeform: Shape 521">
                <a:extLst>
                  <a:ext uri="{FF2B5EF4-FFF2-40B4-BE49-F238E27FC236}">
                    <a16:creationId xmlns:a16="http://schemas.microsoft.com/office/drawing/2014/main" id="{F6696015-E662-4352-A76F-D018CD1B7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3" name="Freeform: Shape 522">
                <a:extLst>
                  <a:ext uri="{FF2B5EF4-FFF2-40B4-BE49-F238E27FC236}">
                    <a16:creationId xmlns:a16="http://schemas.microsoft.com/office/drawing/2014/main" id="{2A68CB33-E73E-4301-98E6-20EAD6BAA3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516" name="Freeform: Shape 515">
              <a:extLst>
                <a:ext uri="{FF2B5EF4-FFF2-40B4-BE49-F238E27FC236}">
                  <a16:creationId xmlns:a16="http://schemas.microsoft.com/office/drawing/2014/main" id="{8F84B74D-C5F9-4AB3-9260-852E90E66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6" name="Title 5">
            <a:extLst>
              <a:ext uri="{FF2B5EF4-FFF2-40B4-BE49-F238E27FC236}">
                <a16:creationId xmlns:a16="http://schemas.microsoft.com/office/drawing/2014/main" id="{EE83C779-704C-1731-BB23-BF42F7DBBA40}"/>
              </a:ext>
            </a:extLst>
          </p:cNvPr>
          <p:cNvSpPr>
            <a:spLocks noGrp="1"/>
          </p:cNvSpPr>
          <p:nvPr>
            <p:ph type="ctrTitle"/>
          </p:nvPr>
        </p:nvSpPr>
        <p:spPr>
          <a:xfrm>
            <a:off x="996275" y="744909"/>
            <a:ext cx="10190071" cy="3145855"/>
          </a:xfrm>
        </p:spPr>
        <p:txBody>
          <a:bodyPr vert="horz" lIns="91440" tIns="45720" rIns="91440" bIns="45720" rtlCol="0" anchor="b">
            <a:normAutofit/>
          </a:bodyPr>
          <a:lstStyle/>
          <a:p>
            <a:pPr algn="ctr"/>
            <a:r>
              <a:rPr lang="en-US" sz="5400" dirty="0">
                <a:ea typeface="+mj-lt"/>
                <a:cs typeface="+mj-lt"/>
              </a:rPr>
              <a:t>Light Gradient Boosting Machine (</a:t>
            </a:r>
            <a:r>
              <a:rPr lang="en-US" sz="5400" dirty="0" err="1">
                <a:ea typeface="+mj-lt"/>
                <a:cs typeface="+mj-lt"/>
              </a:rPr>
              <a:t>LightGBM</a:t>
            </a:r>
            <a:r>
              <a:rPr lang="en-US" sz="5400" dirty="0">
                <a:ea typeface="+mj-lt"/>
                <a:cs typeface="+mj-lt"/>
              </a:rPr>
              <a:t>)</a:t>
            </a:r>
            <a:endParaRPr lang="en-US" sz="5400" kern="1200" dirty="0">
              <a:ea typeface="+mj-lt"/>
              <a:cs typeface="+mj-lt"/>
            </a:endParaRPr>
          </a:p>
        </p:txBody>
      </p:sp>
      <p:grpSp>
        <p:nvGrpSpPr>
          <p:cNvPr id="525" name="Cross">
            <a:extLst>
              <a:ext uri="{FF2B5EF4-FFF2-40B4-BE49-F238E27FC236}">
                <a16:creationId xmlns:a16="http://schemas.microsoft.com/office/drawing/2014/main" id="{5C0E6139-8A19-4905-87E2-E547D7B7F1A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023216" y="3924272"/>
            <a:ext cx="118872" cy="118872"/>
            <a:chOff x="1175347" y="3733800"/>
            <a:chExt cx="118872" cy="118872"/>
          </a:xfrm>
        </p:grpSpPr>
        <p:cxnSp>
          <p:nvCxnSpPr>
            <p:cNvPr id="526" name="Straight Connector 525">
              <a:extLst>
                <a:ext uri="{FF2B5EF4-FFF2-40B4-BE49-F238E27FC236}">
                  <a16:creationId xmlns:a16="http://schemas.microsoft.com/office/drawing/2014/main" id="{BC05FFBD-B86A-4BD3-A147-FA95CE03CF3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34783" y="3733800"/>
              <a:ext cx="0" cy="118872"/>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cxnSp>
          <p:nvCxnSpPr>
            <p:cNvPr id="527" name="Straight Connector 526">
              <a:extLst>
                <a:ext uri="{FF2B5EF4-FFF2-40B4-BE49-F238E27FC236}">
                  <a16:creationId xmlns:a16="http://schemas.microsoft.com/office/drawing/2014/main" id="{EB69F8B1-78FB-4562-8A0D-8D29636755E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75347" y="3793236"/>
              <a:ext cx="118872" cy="0"/>
            </a:xfrm>
            <a:prstGeom prst="line">
              <a:avLst/>
            </a:prstGeom>
            <a:ln w="12700">
              <a:solidFill>
                <a:schemeClr val="accent5"/>
              </a:solidFill>
            </a:ln>
          </p:spPr>
          <p:style>
            <a:lnRef idx="1">
              <a:schemeClr val="accent2"/>
            </a:lnRef>
            <a:fillRef idx="0">
              <a:schemeClr val="accent2"/>
            </a:fillRef>
            <a:effectRef idx="0">
              <a:schemeClr val="accent2"/>
            </a:effectRef>
            <a:fontRef idx="minor">
              <a:schemeClr val="tx1"/>
            </a:fontRef>
          </p:style>
        </p:cxnSp>
      </p:grpSp>
    </p:spTree>
    <p:extLst>
      <p:ext uri="{BB962C8B-B14F-4D97-AF65-F5344CB8AC3E}">
        <p14:creationId xmlns:p14="http://schemas.microsoft.com/office/powerpoint/2010/main" val="27539224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72D8647-7D0A-A52C-EF66-66663976768F}"/>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55B6087D-5A8D-B909-AF92-2070CAACA5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69D91D55-85A5-9497-85FA-93EA6A774D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F9B0E723-6CB3-4DF8-BAEE-FF430B44A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5D05612E-2386-1233-49A0-87C92DA043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4739E3E5-17EE-2E03-E7BA-6FD8BA751F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3AAD94B3-76B4-839F-D196-71A9C30C1F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6D21BE11-F151-E795-BC2D-3695AFB3E2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9D45ADC1-8A08-3D99-00CF-C2D2B2B853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FF966F55-5DEA-B670-4738-621615B0E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83FBA419-5F7A-2CA3-3379-708649C9F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7D131E2E-C581-07E6-D4D7-8DF6A49506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FD123BD4-FBE7-20F7-B488-CC814A8806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EC38B77D-FF1B-924E-4092-86404F81F0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D80DC9F9-D8C6-0DAA-BEF4-469BBE40A5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57F14704-ADED-6935-BD3F-960D523CC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71D9A4EA-4302-1F35-21D0-E5A0F1D924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00125247-DA65-40A9-FDAD-46D4081C52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3C0CD6FE-0EBC-5FB8-8932-CC0D464772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62A7D732-387A-D884-5242-60B5FEC96C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5B25FD69-F334-E4D2-B871-B33186C69D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6B184A4F-2718-6FE3-B037-F9F7CF5CC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595FBD36-234B-7951-6277-8A8C952E99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5CEDEE5A-23D6-AA5F-D628-F016200D9F7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06C14E4E-8C22-D897-A243-61F579B1C5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248FC609-5046-FC63-555E-AB9FA3B34B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8BD2062A-B2FC-E9CA-5BEA-2DF6F08791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D6250463-BED4-4FB2-159A-85CF4FD663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DDAF38A2-6C0A-6335-D239-7A943D8DB4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B9DC19D4-6CD0-7B0E-2987-CBB8FB72C7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71648DB1-35F2-8690-2D7A-6770373042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D1446E6E-BE1F-915C-23BD-37618DD25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4D04E7BB-9774-77FB-CA08-84074B229FC3}"/>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kern="1200" dirty="0">
                <a:latin typeface="+mj-lt"/>
                <a:ea typeface="+mj-ea"/>
                <a:cs typeface="+mj-cs"/>
              </a:rPr>
              <a:t>What </a:t>
            </a:r>
            <a:r>
              <a:rPr lang="en-US" kern="1200" dirty="0">
                <a:ea typeface="+mj-lt"/>
                <a:cs typeface="+mj-lt"/>
              </a:rPr>
              <a:t>is </a:t>
            </a:r>
            <a:r>
              <a:rPr lang="en-US" dirty="0" err="1">
                <a:ea typeface="+mj-lt"/>
                <a:cs typeface="+mj-lt"/>
              </a:rPr>
              <a:t>LightGBM</a:t>
            </a:r>
            <a:r>
              <a:rPr lang="en-US" kern="1200" dirty="0">
                <a:ea typeface="+mj-lt"/>
                <a:cs typeface="+mj-lt"/>
              </a:rPr>
              <a:t>?</a:t>
            </a:r>
          </a:p>
        </p:txBody>
      </p:sp>
      <p:grpSp>
        <p:nvGrpSpPr>
          <p:cNvPr id="111" name="Bottom Right">
            <a:extLst>
              <a:ext uri="{FF2B5EF4-FFF2-40B4-BE49-F238E27FC236}">
                <a16:creationId xmlns:a16="http://schemas.microsoft.com/office/drawing/2014/main" id="{7FAEA411-D4B9-19A4-EE0E-74516197CE3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B5BB41C6-3EBD-D632-8054-E493A20B4B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271D78C2-BB2C-7A8C-861C-EC66BBFF22F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E1170B08-436A-50F3-87D2-07846254C5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2C585443-A2B6-3DA6-AAD9-77015FA229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93B3D2D1-C7D2-5F86-7BAC-994F9C94A0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652D16FC-DE37-AD0C-512C-CB5D98D64B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CDD5226E-791B-C2C9-2C72-1A5B6C44B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CB110E8A-E795-FBE9-0B41-7E060C8BC9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123D64E7-5FC7-D9B5-FEF9-954A490F81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2352F297-A6D3-7055-37E6-81B0D4A0A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8DE337B5-77B7-934E-33DE-37CA3CAF206B}"/>
              </a:ext>
            </a:extLst>
          </p:cNvPr>
          <p:cNvSpPr>
            <a:spLocks noGrp="1"/>
          </p:cNvSpPr>
          <p:nvPr>
            <p:ph idx="1"/>
          </p:nvPr>
        </p:nvSpPr>
        <p:spPr>
          <a:xfrm>
            <a:off x="1194512" y="1911509"/>
            <a:ext cx="9978765" cy="4254129"/>
          </a:xfrm>
          <a:prstGeom prst="roundRect">
            <a:avLst/>
          </a:prstGeom>
        </p:spPr>
        <p:txBody>
          <a:bodyPr vert="horz" lIns="91440" tIns="45720" rIns="91440" bIns="45720" rtlCol="0" anchor="t">
            <a:normAutofit/>
          </a:bodyPr>
          <a:lstStyle/>
          <a:p>
            <a:pPr indent="-228600" algn="just">
              <a:lnSpc>
                <a:spcPct val="150000"/>
              </a:lnSpc>
              <a:buChar char="+"/>
            </a:pPr>
            <a:r>
              <a:rPr lang="en-US" dirty="0" err="1"/>
              <a:t>LightGBM</a:t>
            </a:r>
            <a:r>
              <a:rPr lang="en-US" dirty="0"/>
              <a:t> </a:t>
            </a:r>
            <a:r>
              <a:rPr lang="en-US" dirty="0">
                <a:ea typeface="+mn-lt"/>
                <a:cs typeface="+mn-lt"/>
              </a:rPr>
              <a:t>is a powerful and efficient open-source gradient boosting framework developed by Microsoft. It’s specifically designed to handle large datasets and perform well in terms of speed and memory usage.</a:t>
            </a:r>
            <a:endParaRPr lang="en-US" dirty="0"/>
          </a:p>
          <a:p>
            <a:pPr indent="-228600" algn="just">
              <a:lnSpc>
                <a:spcPct val="150000"/>
              </a:lnSpc>
              <a:buFont typeface="Avenir Next LT Pro" panose="020B0504020202020204" pitchFamily="34" charset="0"/>
              <a:buChar char="+"/>
            </a:pPr>
            <a:r>
              <a:rPr lang="en-US" dirty="0" err="1">
                <a:ea typeface="+mn-lt"/>
                <a:cs typeface="+mn-lt"/>
              </a:rPr>
              <a:t>LightGBM</a:t>
            </a:r>
            <a:r>
              <a:rPr lang="en-US" dirty="0">
                <a:ea typeface="+mn-lt"/>
                <a:cs typeface="+mn-lt"/>
              </a:rPr>
              <a:t> employs a leaf-wise decision tree-based gradient boosting method that reduces memory usage while enhancing model efficiency. This method adopts two innovative techniques, Gradient-based One Side Sampling (GOSS) and Exclusive Feature Bundling (EFB).</a:t>
            </a:r>
          </a:p>
          <a:p>
            <a:pPr lvl="1" indent="-228600" algn="just">
              <a:lnSpc>
                <a:spcPct val="150000"/>
              </a:lnSpc>
              <a:buFont typeface="Courier New" panose="020B0504020202020204" pitchFamily="34" charset="0"/>
              <a:buChar char="o"/>
            </a:pPr>
            <a:endParaRPr lang="en-US" dirty="0">
              <a:ea typeface="+mn-lt"/>
              <a:cs typeface="+mn-lt"/>
            </a:endParaRPr>
          </a:p>
          <a:p>
            <a:pPr indent="-228600" algn="just">
              <a:lnSpc>
                <a:spcPct val="150000"/>
              </a:lnSpc>
              <a:buFont typeface="Avenir Next LT Pro" panose="020B0504020202020204" pitchFamily="34" charset="0"/>
              <a:buChar char="+"/>
            </a:pPr>
            <a:endParaRPr lang="en-US" dirty="0">
              <a:ea typeface="+mn-lt"/>
              <a:cs typeface="+mn-lt"/>
            </a:endParaRPr>
          </a:p>
        </p:txBody>
      </p:sp>
      <p:sp>
        <p:nvSpPr>
          <p:cNvPr id="7" name="Slide Number Placeholder 6">
            <a:extLst>
              <a:ext uri="{FF2B5EF4-FFF2-40B4-BE49-F238E27FC236}">
                <a16:creationId xmlns:a16="http://schemas.microsoft.com/office/drawing/2014/main" id="{DD15ECA0-274A-0D6B-7445-D782A56D6C29}"/>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7</a:t>
            </a:fld>
            <a:endParaRPr lang="en-US" cap="all">
              <a:cs typeface="Segoe UI Semilight" panose="020B0402040204020203" pitchFamily="34" charset="0"/>
            </a:endParaRPr>
          </a:p>
        </p:txBody>
      </p:sp>
    </p:spTree>
    <p:extLst>
      <p:ext uri="{BB962C8B-B14F-4D97-AF65-F5344CB8AC3E}">
        <p14:creationId xmlns:p14="http://schemas.microsoft.com/office/powerpoint/2010/main" val="3735911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F813E4-74B8-8189-46CA-A4B3121A3FE1}"/>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3B7BAE42-F766-A682-0207-AC1EE0A38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7EC4FA4E-687F-99FA-EC52-DBF1DBC29F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8BD3BAB2-B662-70E6-FFAD-F1DDA2815C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992FD50C-DF91-619E-0E45-1A810F8A1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2B98DB47-09B6-1E4A-C215-D05C09EA80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AED92FFF-8BDB-61E7-4D72-D6EB21F5B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BB0D879A-585B-42FA-7D98-812DA784D3C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6EC770DF-7BAB-EA91-4867-B01E040373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8E28ACD0-A1D4-7CFF-83D4-E3328612D2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4079B6BD-0DE3-BAFF-EFBA-30F88ECAEE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5954C9B4-EA4A-03B6-02B9-2A82BF3344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B4BA5B32-E8AE-BC8B-C8CD-4B0BC5F717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E63E143E-BD96-0C58-8F52-EC96F1B483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CC1CF94D-DDFE-2EF8-544A-AD2E3F5F03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BD0F5757-74F5-24A6-2B2C-CF85AFB44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07DDF1E2-FD55-A325-4ECF-8E06F311EF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085AD0AD-67C9-D6A8-FAD4-1D1BC23A0E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02E1808E-AF3B-67B1-EE4C-DF50EAEC92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8C46F017-B663-1419-F747-17C765662B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B55AB4B6-1139-D624-5547-71EE2B901A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2E093BF8-D5AA-3F92-1CDE-8C42C94B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DEA5C641-BE37-74B5-BA99-519C0FFB4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718BF2DC-5F61-6AA5-71B5-79ECFB78699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1E83E1CB-F789-C1F8-E6BF-E79E8274A3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91F46763-B785-12EA-6908-D2E9983094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0FEB55E6-C8F2-0C76-9F44-4FDD511C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BB49A2E2-7CDA-CB3F-2DDC-005198C221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A669278F-4E50-3EDC-83FC-B199C642E2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F964EAD7-1A34-B28C-02C9-7F2FCA314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66B17D73-4572-9AD3-D9E6-0B1C6CD31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D6753B0B-D695-4115-E8CF-6ECCD9066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DEC15A2A-120A-B874-EBFA-7FCDD030378A}"/>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dirty="0">
                <a:ea typeface="+mj-lt"/>
                <a:cs typeface="+mj-lt"/>
              </a:rPr>
              <a:t>Gradient-based One-Side Sampling (GOSS)</a:t>
            </a:r>
            <a:endParaRPr lang="en-US" kern="1200" dirty="0">
              <a:ea typeface="+mj-lt"/>
              <a:cs typeface="+mj-lt"/>
            </a:endParaRPr>
          </a:p>
        </p:txBody>
      </p:sp>
      <p:grpSp>
        <p:nvGrpSpPr>
          <p:cNvPr id="111" name="Bottom Right">
            <a:extLst>
              <a:ext uri="{FF2B5EF4-FFF2-40B4-BE49-F238E27FC236}">
                <a16:creationId xmlns:a16="http://schemas.microsoft.com/office/drawing/2014/main" id="{670F7293-B1AA-1505-A442-540BAE6CE8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A31F0701-230D-635D-5668-CBFF5C79F2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6C849257-667B-7384-B882-1D8797E4E7D0}"/>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74DAB349-DB34-FD56-10C7-28FA9EB475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7334C2DE-B966-38CC-F69A-EF9F54F6F9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D3B80C7D-9AC3-71F1-D77B-6F82003144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4000905E-34FC-6F6D-F106-74BE152D32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277B9502-7C6C-F354-7582-4EF72EFCB6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30CF7E43-F50E-C810-57CE-F1E8D3B2BD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D57A4498-B765-91E7-A86A-2543E73B35A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36E8431F-3871-D336-B4B6-4B823DB245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9BEFAC4C-A07A-9047-8051-D4F731DF0041}"/>
              </a:ext>
            </a:extLst>
          </p:cNvPr>
          <p:cNvSpPr>
            <a:spLocks noGrp="1"/>
          </p:cNvSpPr>
          <p:nvPr>
            <p:ph idx="1"/>
          </p:nvPr>
        </p:nvSpPr>
        <p:spPr>
          <a:xfrm>
            <a:off x="1194512" y="2209302"/>
            <a:ext cx="9978765" cy="3956336"/>
          </a:xfrm>
          <a:prstGeom prst="roundRect">
            <a:avLst/>
          </a:prstGeom>
        </p:spPr>
        <p:txBody>
          <a:bodyPr vert="horz" lIns="91440" tIns="45720" rIns="91440" bIns="45720" rtlCol="0" anchor="t">
            <a:normAutofit/>
          </a:bodyPr>
          <a:lstStyle/>
          <a:p>
            <a:pPr indent="-228600" algn="just">
              <a:lnSpc>
                <a:spcPct val="150000"/>
              </a:lnSpc>
              <a:buChar char="+"/>
            </a:pPr>
            <a:r>
              <a:rPr lang="en-US" dirty="0"/>
              <a:t>Instead</a:t>
            </a:r>
            <a:r>
              <a:rPr lang="en-US" dirty="0">
                <a:ea typeface="+mn-lt"/>
                <a:cs typeface="+mn-lt"/>
              </a:rPr>
              <a:t> of using all the data instances to find the optimal split points for a tree, GOSS prioritizes instances with larger gradients (i.e., those that have a higher error and are more difficult to predict). It randomly samples instances with smaller gradients. This approach helps the model focus on the more challenging examples, leading to faster training without a significant loss in accuracy.</a:t>
            </a:r>
          </a:p>
          <a:p>
            <a:pPr lvl="1" indent="-228600" algn="just">
              <a:lnSpc>
                <a:spcPct val="150000"/>
              </a:lnSpc>
              <a:buFont typeface="Courier New" panose="020B0504020202020204" pitchFamily="34" charset="0"/>
              <a:buChar char="o"/>
            </a:pPr>
            <a:endParaRPr lang="en-US" dirty="0">
              <a:ea typeface="+mn-lt"/>
              <a:cs typeface="+mn-lt"/>
            </a:endParaRPr>
          </a:p>
          <a:p>
            <a:pPr indent="-228600" algn="just">
              <a:lnSpc>
                <a:spcPct val="150000"/>
              </a:lnSpc>
              <a:buFont typeface="Avenir Next LT Pro" panose="020B0504020202020204" pitchFamily="34" charset="0"/>
              <a:buChar char="+"/>
            </a:pPr>
            <a:endParaRPr lang="en-US" dirty="0">
              <a:ea typeface="+mn-lt"/>
              <a:cs typeface="+mn-lt"/>
            </a:endParaRPr>
          </a:p>
        </p:txBody>
      </p:sp>
      <p:sp>
        <p:nvSpPr>
          <p:cNvPr id="7" name="Slide Number Placeholder 6">
            <a:extLst>
              <a:ext uri="{FF2B5EF4-FFF2-40B4-BE49-F238E27FC236}">
                <a16:creationId xmlns:a16="http://schemas.microsoft.com/office/drawing/2014/main" id="{9B839F33-DDDF-9B24-C80A-EE1E28E9ED51}"/>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8</a:t>
            </a:fld>
            <a:endParaRPr lang="en-US" cap="all">
              <a:cs typeface="Segoe UI Semilight" panose="020B0402040204020203" pitchFamily="34" charset="0"/>
            </a:endParaRPr>
          </a:p>
        </p:txBody>
      </p:sp>
    </p:spTree>
    <p:extLst>
      <p:ext uri="{BB962C8B-B14F-4D97-AF65-F5344CB8AC3E}">
        <p14:creationId xmlns:p14="http://schemas.microsoft.com/office/powerpoint/2010/main" val="2529317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04D816-774D-25B0-A8B7-871AB476BC20}"/>
            </a:ext>
          </a:extLst>
        </p:cNvPr>
        <p:cNvGrpSpPr/>
        <p:nvPr/>
      </p:nvGrpSpPr>
      <p:grpSpPr>
        <a:xfrm>
          <a:off x="0" y="0"/>
          <a:ext cx="0" cy="0"/>
          <a:chOff x="0" y="0"/>
          <a:chExt cx="0" cy="0"/>
        </a:xfrm>
      </p:grpSpPr>
      <p:sp>
        <p:nvSpPr>
          <p:cNvPr id="102" name="Rectangle 101">
            <a:extLst>
              <a:ext uri="{FF2B5EF4-FFF2-40B4-BE49-F238E27FC236}">
                <a16:creationId xmlns:a16="http://schemas.microsoft.com/office/drawing/2014/main" id="{7116FA48-5437-59BB-FA89-70595E775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3" name="Freeform: Shape 102">
            <a:extLst>
              <a:ext uri="{FF2B5EF4-FFF2-40B4-BE49-F238E27FC236}">
                <a16:creationId xmlns:a16="http://schemas.microsoft.com/office/drawing/2014/main" id="{4A4914DF-EE5A-8E2F-868B-1BFF884F6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4" name="Freeform: Shape 103">
            <a:extLst>
              <a:ext uri="{FF2B5EF4-FFF2-40B4-BE49-F238E27FC236}">
                <a16:creationId xmlns:a16="http://schemas.microsoft.com/office/drawing/2014/main" id="{F0221477-C2A4-95EC-5FAB-5A192E5DF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9256" y="6172200"/>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spcAft>
                <a:spcPts val="600"/>
              </a:spcAft>
            </a:pPr>
            <a:r>
              <a:rPr lang="en-US">
                <a:solidFill>
                  <a:schemeClr val="tx1">
                    <a:lumMod val="65000"/>
                    <a:lumOff val="35000"/>
                  </a:schemeClr>
                </a:solidFill>
                <a:latin typeface="AvenirNext LT Pro Medium" panose="020B0504020202020204" pitchFamily="34" charset="0"/>
              </a:rPr>
              <a:t> </a:t>
            </a:r>
          </a:p>
        </p:txBody>
      </p:sp>
      <p:sp>
        <p:nvSpPr>
          <p:cNvPr id="105" name="Freeform: Shape 104">
            <a:extLst>
              <a:ext uri="{FF2B5EF4-FFF2-40B4-BE49-F238E27FC236}">
                <a16:creationId xmlns:a16="http://schemas.microsoft.com/office/drawing/2014/main" id="{2D55379C-932A-C9D0-B54F-7D9609BB4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77352"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nvGrpSpPr>
          <p:cNvPr id="106" name="Graphic 141">
            <a:extLst>
              <a:ext uri="{FF2B5EF4-FFF2-40B4-BE49-F238E27FC236}">
                <a16:creationId xmlns:a16="http://schemas.microsoft.com/office/drawing/2014/main" id="{E98D6166-66C3-F54F-30F8-0A931084F08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15178"/>
            <a:ext cx="2198951" cy="3331254"/>
            <a:chOff x="4473129" y="923925"/>
            <a:chExt cx="3308947" cy="5012817"/>
          </a:xfrm>
          <a:noFill/>
        </p:grpSpPr>
        <p:sp>
          <p:nvSpPr>
            <p:cNvPr id="27" name="Freeform: Shape 26">
              <a:extLst>
                <a:ext uri="{FF2B5EF4-FFF2-40B4-BE49-F238E27FC236}">
                  <a16:creationId xmlns:a16="http://schemas.microsoft.com/office/drawing/2014/main" id="{18E95C8B-BE79-625D-C850-1571C72FED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988" y="924020"/>
              <a:ext cx="3296088" cy="5012722"/>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75000"/>
                </a:schemeClr>
              </a:solidFill>
              <a:prstDash val="lgDash"/>
              <a:round/>
            </a:ln>
          </p:spPr>
          <p:txBody>
            <a:bodyPr rtlCol="0" anchor="ctr"/>
            <a:lstStyle/>
            <a:p>
              <a:endParaRPr lang="en-US"/>
            </a:p>
          </p:txBody>
        </p:sp>
        <p:sp>
          <p:nvSpPr>
            <p:cNvPr id="28" name="Freeform: Shape 27">
              <a:extLst>
                <a:ext uri="{FF2B5EF4-FFF2-40B4-BE49-F238E27FC236}">
                  <a16:creationId xmlns:a16="http://schemas.microsoft.com/office/drawing/2014/main" id="{C00B8DDC-C64B-9CCD-0ECF-35D556E598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977477" cy="462714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75000"/>
                </a:schemeClr>
              </a:solidFill>
              <a:prstDash val="lgDash"/>
              <a:round/>
            </a:ln>
          </p:spPr>
          <p:txBody>
            <a:bodyPr rtlCol="0" anchor="ctr"/>
            <a:lstStyle/>
            <a:p>
              <a:endParaRPr lang="en-US"/>
            </a:p>
          </p:txBody>
        </p:sp>
        <p:sp>
          <p:nvSpPr>
            <p:cNvPr id="29" name="Freeform: Shape 28">
              <a:extLst>
                <a:ext uri="{FF2B5EF4-FFF2-40B4-BE49-F238E27FC236}">
                  <a16:creationId xmlns:a16="http://schemas.microsoft.com/office/drawing/2014/main" id="{89A0CF39-AD5A-992D-BE95-90DF344007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4561" y="923925"/>
              <a:ext cx="2356712" cy="4118991"/>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75000"/>
                </a:schemeClr>
              </a:solidFill>
              <a:prstDash val="lgDash"/>
              <a:round/>
            </a:ln>
          </p:spPr>
          <p:txBody>
            <a:bodyPr rtlCol="0" anchor="ctr"/>
            <a:lstStyle/>
            <a:p>
              <a:endParaRPr lang="en-US"/>
            </a:p>
          </p:txBody>
        </p:sp>
        <p:sp>
          <p:nvSpPr>
            <p:cNvPr id="30" name="Freeform: Shape 29">
              <a:extLst>
                <a:ext uri="{FF2B5EF4-FFF2-40B4-BE49-F238E27FC236}">
                  <a16:creationId xmlns:a16="http://schemas.microsoft.com/office/drawing/2014/main" id="{E2B3A2CB-C8D3-B032-5A3B-3D4D09ED7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923925"/>
              <a:ext cx="2059193" cy="3980116"/>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75000"/>
                </a:schemeClr>
              </a:solidFill>
              <a:prstDash val="lgDash"/>
              <a:round/>
            </a:ln>
          </p:spPr>
          <p:txBody>
            <a:bodyPr rtlCol="0" anchor="ctr"/>
            <a:lstStyle/>
            <a:p>
              <a:endParaRPr lang="en-US"/>
            </a:p>
          </p:txBody>
        </p:sp>
        <p:sp>
          <p:nvSpPr>
            <p:cNvPr id="31" name="Freeform: Shape 30">
              <a:extLst>
                <a:ext uri="{FF2B5EF4-FFF2-40B4-BE49-F238E27FC236}">
                  <a16:creationId xmlns:a16="http://schemas.microsoft.com/office/drawing/2014/main" id="{F674AB94-0AA8-18D8-1B96-7EC0167EC4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85131" y="1719357"/>
              <a:ext cx="743796" cy="2867501"/>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75000"/>
                </a:schemeClr>
              </a:solidFill>
              <a:prstDash val="lgDash"/>
              <a:round/>
            </a:ln>
          </p:spPr>
          <p:txBody>
            <a:bodyPr rtlCol="0" anchor="ctr"/>
            <a:lstStyle/>
            <a:p>
              <a:endParaRPr lang="en-US"/>
            </a:p>
          </p:txBody>
        </p:sp>
        <p:sp>
          <p:nvSpPr>
            <p:cNvPr id="32" name="Freeform: Shape 31">
              <a:extLst>
                <a:ext uri="{FF2B5EF4-FFF2-40B4-BE49-F238E27FC236}">
                  <a16:creationId xmlns:a16="http://schemas.microsoft.com/office/drawing/2014/main" id="{602E8527-4C2C-109A-3EB2-288B717F3E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73129" y="1912731"/>
              <a:ext cx="597294" cy="2543540"/>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75000"/>
                </a:schemeClr>
              </a:solidFill>
              <a:prstDash val="lgDash"/>
              <a:round/>
            </a:ln>
          </p:spPr>
          <p:txBody>
            <a:bodyPr rtlCol="0" anchor="ctr"/>
            <a:lstStyle/>
            <a:p>
              <a:endParaRPr lang="en-US"/>
            </a:p>
          </p:txBody>
        </p:sp>
        <p:sp>
          <p:nvSpPr>
            <p:cNvPr id="33" name="Freeform: Shape 32">
              <a:extLst>
                <a:ext uri="{FF2B5EF4-FFF2-40B4-BE49-F238E27FC236}">
                  <a16:creationId xmlns:a16="http://schemas.microsoft.com/office/drawing/2014/main" id="{C2928C06-9191-2C42-F738-538E664E51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91417" y="2227197"/>
              <a:ext cx="389425" cy="2011236"/>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75000"/>
                </a:schemeClr>
              </a:solidFill>
              <a:prstDash val="lgDash"/>
              <a:round/>
            </a:ln>
          </p:spPr>
          <p:txBody>
            <a:bodyPr rtlCol="0" anchor="ctr"/>
            <a:lstStyle/>
            <a:p>
              <a:endParaRPr lang="en-US"/>
            </a:p>
          </p:txBody>
        </p:sp>
      </p:grpSp>
      <p:grpSp>
        <p:nvGrpSpPr>
          <p:cNvPr id="107" name="Graphic 157">
            <a:extLst>
              <a:ext uri="{FF2B5EF4-FFF2-40B4-BE49-F238E27FC236}">
                <a16:creationId xmlns:a16="http://schemas.microsoft.com/office/drawing/2014/main" id="{32A0D319-D0DC-5D50-7F39-838B7D1D36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10600" y="3276600"/>
            <a:ext cx="3529260" cy="3581398"/>
            <a:chOff x="4114800" y="1423987"/>
            <a:chExt cx="3961542" cy="4007547"/>
          </a:xfrm>
          <a:noFill/>
        </p:grpSpPr>
        <p:sp>
          <p:nvSpPr>
            <p:cNvPr id="36" name="Freeform: Shape 35">
              <a:extLst>
                <a:ext uri="{FF2B5EF4-FFF2-40B4-BE49-F238E27FC236}">
                  <a16:creationId xmlns:a16="http://schemas.microsoft.com/office/drawing/2014/main" id="{D4B12D03-02DB-8CE7-E756-D017DA125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75000"/>
                </a:schemeClr>
              </a:solidFill>
              <a:prstDash val="lgDash"/>
              <a:round/>
            </a:ln>
          </p:spPr>
          <p:txBody>
            <a:bodyPr rtlCol="0" anchor="ctr"/>
            <a:lstStyle/>
            <a:p>
              <a:endParaRPr lang="en-US"/>
            </a:p>
          </p:txBody>
        </p:sp>
        <p:sp>
          <p:nvSpPr>
            <p:cNvPr id="37" name="Freeform: Shape 36">
              <a:extLst>
                <a:ext uri="{FF2B5EF4-FFF2-40B4-BE49-F238E27FC236}">
                  <a16:creationId xmlns:a16="http://schemas.microsoft.com/office/drawing/2014/main" id="{27E3D7E0-F4B7-E546-60E6-81C63D4DCA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75000"/>
                </a:schemeClr>
              </a:solidFill>
              <a:prstDash val="lgDash"/>
              <a:round/>
            </a:ln>
          </p:spPr>
          <p:txBody>
            <a:bodyPr rtlCol="0" anchor="ctr"/>
            <a:lstStyle/>
            <a:p>
              <a:endParaRPr lang="en-US"/>
            </a:p>
          </p:txBody>
        </p:sp>
        <p:sp>
          <p:nvSpPr>
            <p:cNvPr id="38" name="Freeform: Shape 37">
              <a:extLst>
                <a:ext uri="{FF2B5EF4-FFF2-40B4-BE49-F238E27FC236}">
                  <a16:creationId xmlns:a16="http://schemas.microsoft.com/office/drawing/2014/main" id="{043EDD1B-C7E3-AAA0-C2AE-5777988ADB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75000"/>
                </a:schemeClr>
              </a:solidFill>
              <a:prstDash val="lgDash"/>
              <a:round/>
            </a:ln>
          </p:spPr>
          <p:txBody>
            <a:bodyPr rtlCol="0" anchor="ctr"/>
            <a:lstStyle/>
            <a:p>
              <a:endParaRPr lang="en-US"/>
            </a:p>
          </p:txBody>
        </p:sp>
        <p:sp>
          <p:nvSpPr>
            <p:cNvPr id="39" name="Freeform: Shape 38">
              <a:extLst>
                <a:ext uri="{FF2B5EF4-FFF2-40B4-BE49-F238E27FC236}">
                  <a16:creationId xmlns:a16="http://schemas.microsoft.com/office/drawing/2014/main" id="{2553C859-7321-334A-EA20-DE1731059B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0" name="Freeform: Shape 39">
              <a:extLst>
                <a:ext uri="{FF2B5EF4-FFF2-40B4-BE49-F238E27FC236}">
                  <a16:creationId xmlns:a16="http://schemas.microsoft.com/office/drawing/2014/main" id="{6668BC15-4D06-9E3B-71B0-6BCA5794B0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75000"/>
                </a:schemeClr>
              </a:solidFill>
              <a:prstDash val="lgDash"/>
              <a:round/>
            </a:ln>
          </p:spPr>
          <p:txBody>
            <a:bodyPr rtlCol="0" anchor="ctr"/>
            <a:lstStyle/>
            <a:p>
              <a:endParaRPr lang="en-US"/>
            </a:p>
          </p:txBody>
        </p:sp>
        <p:sp>
          <p:nvSpPr>
            <p:cNvPr id="41" name="Freeform: Shape 40">
              <a:extLst>
                <a:ext uri="{FF2B5EF4-FFF2-40B4-BE49-F238E27FC236}">
                  <a16:creationId xmlns:a16="http://schemas.microsoft.com/office/drawing/2014/main" id="{34F3F76D-E49D-ECD2-8581-5640AB897C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75000"/>
                </a:schemeClr>
              </a:solidFill>
              <a:prstDash val="lgDash"/>
              <a:round/>
            </a:ln>
          </p:spPr>
          <p:txBody>
            <a:bodyPr rtlCol="0" anchor="ctr"/>
            <a:lstStyle/>
            <a:p>
              <a:endParaRPr lang="en-US"/>
            </a:p>
          </p:txBody>
        </p:sp>
        <p:sp>
          <p:nvSpPr>
            <p:cNvPr id="42" name="Freeform: Shape 41">
              <a:extLst>
                <a:ext uri="{FF2B5EF4-FFF2-40B4-BE49-F238E27FC236}">
                  <a16:creationId xmlns:a16="http://schemas.microsoft.com/office/drawing/2014/main" id="{65F16976-5F46-6E3D-F125-28C52C66D2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75000"/>
                </a:schemeClr>
              </a:solidFill>
              <a:prstDash val="lgDash"/>
              <a:round/>
            </a:ln>
          </p:spPr>
          <p:txBody>
            <a:bodyPr rtlCol="0" anchor="ctr"/>
            <a:lstStyle/>
            <a:p>
              <a:endParaRPr lang="en-US"/>
            </a:p>
          </p:txBody>
        </p:sp>
      </p:grpSp>
      <p:sp useBgFill="1">
        <p:nvSpPr>
          <p:cNvPr id="108" name="Rectangle 107">
            <a:extLst>
              <a:ext uri="{FF2B5EF4-FFF2-40B4-BE49-F238E27FC236}">
                <a16:creationId xmlns:a16="http://schemas.microsoft.com/office/drawing/2014/main" id="{7E4FE192-55F8-7CDF-D426-E300AD6740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109" name="Rectangle 108">
            <a:extLst>
              <a:ext uri="{FF2B5EF4-FFF2-40B4-BE49-F238E27FC236}">
                <a16:creationId xmlns:a16="http://schemas.microsoft.com/office/drawing/2014/main" id="{9C04498D-AC78-14B2-6E1A-1C6292C8D7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110" name="Top Left">
            <a:extLst>
              <a:ext uri="{FF2B5EF4-FFF2-40B4-BE49-F238E27FC236}">
                <a16:creationId xmlns:a16="http://schemas.microsoft.com/office/drawing/2014/main" id="{92E1BD86-41DD-C08E-FF23-E3374670AC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849" y="-3086"/>
            <a:ext cx="2198951" cy="3349518"/>
            <a:chOff x="10849" y="-3086"/>
            <a:chExt cx="2198951" cy="3349518"/>
          </a:xfrm>
        </p:grpSpPr>
        <p:sp>
          <p:nvSpPr>
            <p:cNvPr id="49" name="Freeform: Shape 48">
              <a:extLst>
                <a:ext uri="{FF2B5EF4-FFF2-40B4-BE49-F238E27FC236}">
                  <a16:creationId xmlns:a16="http://schemas.microsoft.com/office/drawing/2014/main" id="{7C56965B-A8D3-60AE-8E21-CB94059AE51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692844" y="-3086"/>
              <a:ext cx="1326111" cy="59760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sp>
          <p:nvSpPr>
            <p:cNvPr id="50" name="Freeform: Shape 49">
              <a:extLst>
                <a:ext uri="{FF2B5EF4-FFF2-40B4-BE49-F238E27FC236}">
                  <a16:creationId xmlns:a16="http://schemas.microsoft.com/office/drawing/2014/main" id="{64960423-DFAC-3ACC-744F-9943B86C26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394" y="15241"/>
              <a:ext cx="2190406" cy="3331191"/>
            </a:xfrm>
            <a:custGeom>
              <a:avLst/>
              <a:gdLst>
                <a:gd name="connsiteX0" fmla="*/ 0 w 3296088"/>
                <a:gd name="connsiteY0" fmla="*/ 5012722 h 5012722"/>
                <a:gd name="connsiteX1" fmla="*/ 244031 w 3296088"/>
                <a:gd name="connsiteY1" fmla="*/ 4820222 h 5012722"/>
                <a:gd name="connsiteX2" fmla="*/ 729234 w 3296088"/>
                <a:gd name="connsiteY2" fmla="*/ 4360641 h 5012722"/>
                <a:gd name="connsiteX3" fmla="*/ 881444 w 3296088"/>
                <a:gd name="connsiteY3" fmla="*/ 4173950 h 5012722"/>
                <a:gd name="connsiteX4" fmla="*/ 1151287 w 3296088"/>
                <a:gd name="connsiteY4" fmla="*/ 3972877 h 5012722"/>
                <a:gd name="connsiteX5" fmla="*/ 1498664 w 3296088"/>
                <a:gd name="connsiteY5" fmla="*/ 3786188 h 5012722"/>
                <a:gd name="connsiteX6" fmla="*/ 1716881 w 3296088"/>
                <a:gd name="connsiteY6" fmla="*/ 3674174 h 5012722"/>
                <a:gd name="connsiteX7" fmla="*/ 1913573 w 3296088"/>
                <a:gd name="connsiteY7" fmla="*/ 3477387 h 5012722"/>
                <a:gd name="connsiteX8" fmla="*/ 2167700 w 3296088"/>
                <a:gd name="connsiteY8" fmla="*/ 3042190 h 5012722"/>
                <a:gd name="connsiteX9" fmla="*/ 2273903 w 3296088"/>
                <a:gd name="connsiteY9" fmla="*/ 2775014 h 5012722"/>
                <a:gd name="connsiteX10" fmla="*/ 2463356 w 3296088"/>
                <a:gd name="connsiteY10" fmla="*/ 2335530 h 5012722"/>
                <a:gd name="connsiteX11" fmla="*/ 2741866 w 3296088"/>
                <a:gd name="connsiteY11" fmla="*/ 1982248 h 5012722"/>
                <a:gd name="connsiteX12" fmla="*/ 2985897 w 3296088"/>
                <a:gd name="connsiteY12" fmla="*/ 1634681 h 5012722"/>
                <a:gd name="connsiteX13" fmla="*/ 3212687 w 3296088"/>
                <a:gd name="connsiteY13" fmla="*/ 1226820 h 5012722"/>
                <a:gd name="connsiteX14" fmla="*/ 3281553 w 3296088"/>
                <a:gd name="connsiteY14" fmla="*/ 959644 h 5012722"/>
                <a:gd name="connsiteX15" fmla="*/ 3295936 w 3296088"/>
                <a:gd name="connsiteY15" fmla="*/ 701135 h 5012722"/>
                <a:gd name="connsiteX16" fmla="*/ 3267266 w 3296088"/>
                <a:gd name="connsiteY16" fmla="*/ 436817 h 5012722"/>
                <a:gd name="connsiteX17" fmla="*/ 3105341 w 3296088"/>
                <a:gd name="connsiteY17" fmla="*/ 0 h 5012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296088" h="5012722">
                  <a:moveTo>
                    <a:pt x="0" y="5012722"/>
                  </a:moveTo>
                  <a:cubicBezTo>
                    <a:pt x="81820" y="4949095"/>
                    <a:pt x="163544" y="4885468"/>
                    <a:pt x="244031" y="4820222"/>
                  </a:cubicBezTo>
                  <a:cubicBezTo>
                    <a:pt x="417671" y="4679633"/>
                    <a:pt x="589883" y="4535139"/>
                    <a:pt x="729234" y="4360641"/>
                  </a:cubicBezTo>
                  <a:cubicBezTo>
                    <a:pt x="779431" y="4297776"/>
                    <a:pt x="825818" y="4231958"/>
                    <a:pt x="881444" y="4173950"/>
                  </a:cubicBezTo>
                  <a:cubicBezTo>
                    <a:pt x="959358" y="4092607"/>
                    <a:pt x="1054799" y="4031075"/>
                    <a:pt x="1151287" y="3972877"/>
                  </a:cubicBezTo>
                  <a:cubicBezTo>
                    <a:pt x="1263968" y="3904964"/>
                    <a:pt x="1379315" y="3841337"/>
                    <a:pt x="1498664" y="3786188"/>
                  </a:cubicBezTo>
                  <a:cubicBezTo>
                    <a:pt x="1573149" y="3751802"/>
                    <a:pt x="1649159" y="3720179"/>
                    <a:pt x="1716881" y="3674174"/>
                  </a:cubicBezTo>
                  <a:cubicBezTo>
                    <a:pt x="1794034" y="3621691"/>
                    <a:pt x="1856708" y="3551492"/>
                    <a:pt x="1913573" y="3477387"/>
                  </a:cubicBezTo>
                  <a:cubicBezTo>
                    <a:pt x="2016157" y="3343751"/>
                    <a:pt x="2099024" y="3196114"/>
                    <a:pt x="2167700" y="3042190"/>
                  </a:cubicBezTo>
                  <a:cubicBezTo>
                    <a:pt x="2206752" y="2954655"/>
                    <a:pt x="2241233" y="2865215"/>
                    <a:pt x="2273903" y="2775014"/>
                  </a:cubicBezTo>
                  <a:cubicBezTo>
                    <a:pt x="2328482" y="2624423"/>
                    <a:pt x="2379440" y="2471642"/>
                    <a:pt x="2463356" y="2335530"/>
                  </a:cubicBezTo>
                  <a:cubicBezTo>
                    <a:pt x="2542127" y="2207705"/>
                    <a:pt x="2647855" y="2099501"/>
                    <a:pt x="2741866" y="1982248"/>
                  </a:cubicBezTo>
                  <a:cubicBezTo>
                    <a:pt x="2830449" y="1871758"/>
                    <a:pt x="2908554" y="1753362"/>
                    <a:pt x="2985897" y="1634681"/>
                  </a:cubicBezTo>
                  <a:cubicBezTo>
                    <a:pt x="3071146" y="1503902"/>
                    <a:pt x="3156395" y="1372172"/>
                    <a:pt x="3212687" y="1226820"/>
                  </a:cubicBezTo>
                  <a:cubicBezTo>
                    <a:pt x="3246025" y="1140809"/>
                    <a:pt x="3268790" y="1051084"/>
                    <a:pt x="3281553" y="959644"/>
                  </a:cubicBezTo>
                  <a:cubicBezTo>
                    <a:pt x="3293555" y="874014"/>
                    <a:pt x="3296888" y="787527"/>
                    <a:pt x="3295936" y="701135"/>
                  </a:cubicBezTo>
                  <a:cubicBezTo>
                    <a:pt x="3294888" y="612172"/>
                    <a:pt x="3289268" y="523018"/>
                    <a:pt x="3267266" y="436817"/>
                  </a:cubicBezTo>
                  <a:cubicBezTo>
                    <a:pt x="3227832" y="282416"/>
                    <a:pt x="3105341" y="0"/>
                    <a:pt x="3105341" y="0"/>
                  </a:cubicBezTo>
                </a:path>
              </a:pathLst>
            </a:custGeom>
            <a:noFill/>
            <a:ln w="9525" cap="rnd">
              <a:solidFill>
                <a:schemeClr val="accent2">
                  <a:alpha val="35000"/>
                </a:schemeClr>
              </a:solidFill>
              <a:prstDash val="lgDash"/>
              <a:round/>
            </a:ln>
          </p:spPr>
          <p:txBody>
            <a:bodyPr rtlCol="0" anchor="ctr"/>
            <a:lstStyle/>
            <a:p>
              <a:endParaRPr lang="en-US"/>
            </a:p>
          </p:txBody>
        </p:sp>
        <p:sp>
          <p:nvSpPr>
            <p:cNvPr id="51" name="Freeform: Shape 50">
              <a:extLst>
                <a:ext uri="{FF2B5EF4-FFF2-40B4-BE49-F238E27FC236}">
                  <a16:creationId xmlns:a16="http://schemas.microsoft.com/office/drawing/2014/main" id="{40DFB010-6539-105C-0F44-1125FF14E9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978674" cy="3074959"/>
            </a:xfrm>
            <a:custGeom>
              <a:avLst/>
              <a:gdLst>
                <a:gd name="connsiteX0" fmla="*/ 0 w 2977477"/>
                <a:gd name="connsiteY0" fmla="*/ 4627150 h 4627149"/>
                <a:gd name="connsiteX1" fmla="*/ 275082 w 2977477"/>
                <a:gd name="connsiteY1" fmla="*/ 4341590 h 4627149"/>
                <a:gd name="connsiteX2" fmla="*/ 502825 w 2977477"/>
                <a:gd name="connsiteY2" fmla="*/ 4054126 h 4627149"/>
                <a:gd name="connsiteX3" fmla="*/ 666179 w 2977477"/>
                <a:gd name="connsiteY3" fmla="*/ 3890677 h 4627149"/>
                <a:gd name="connsiteX4" fmla="*/ 864203 w 2977477"/>
                <a:gd name="connsiteY4" fmla="*/ 3675983 h 4627149"/>
                <a:gd name="connsiteX5" fmla="*/ 982599 w 2977477"/>
                <a:gd name="connsiteY5" fmla="*/ 3557492 h 4627149"/>
                <a:gd name="connsiteX6" fmla="*/ 1188244 w 2977477"/>
                <a:gd name="connsiteY6" fmla="*/ 3329654 h 4627149"/>
                <a:gd name="connsiteX7" fmla="*/ 1344740 w 2977477"/>
                <a:gd name="connsiteY7" fmla="*/ 3146774 h 4627149"/>
                <a:gd name="connsiteX8" fmla="*/ 1470755 w 2977477"/>
                <a:gd name="connsiteY8" fmla="*/ 2984659 h 4627149"/>
                <a:gd name="connsiteX9" fmla="*/ 1657636 w 2977477"/>
                <a:gd name="connsiteY9" fmla="*/ 2670239 h 4627149"/>
                <a:gd name="connsiteX10" fmla="*/ 1762887 w 2977477"/>
                <a:gd name="connsiteY10" fmla="*/ 2473547 h 4627149"/>
                <a:gd name="connsiteX11" fmla="*/ 1866710 w 2977477"/>
                <a:gd name="connsiteY11" fmla="*/ 2290667 h 4627149"/>
                <a:gd name="connsiteX12" fmla="*/ 2106263 w 2977477"/>
                <a:gd name="connsiteY12" fmla="*/ 2030254 h 4627149"/>
                <a:gd name="connsiteX13" fmla="*/ 2277237 w 2977477"/>
                <a:gd name="connsiteY13" fmla="*/ 1859185 h 4627149"/>
                <a:gd name="connsiteX14" fmla="*/ 2499455 w 2977477"/>
                <a:gd name="connsiteY14" fmla="*/ 1656207 h 4627149"/>
                <a:gd name="connsiteX15" fmla="*/ 2707100 w 2977477"/>
                <a:gd name="connsiteY15" fmla="*/ 1390269 h 4627149"/>
                <a:gd name="connsiteX16" fmla="*/ 2812352 w 2977477"/>
                <a:gd name="connsiteY16" fmla="*/ 1230916 h 4627149"/>
                <a:gd name="connsiteX17" fmla="*/ 2898172 w 2977477"/>
                <a:gd name="connsiteY17" fmla="*/ 1036987 h 4627149"/>
                <a:gd name="connsiteX18" fmla="*/ 2963228 w 2977477"/>
                <a:gd name="connsiteY18" fmla="*/ 850011 h 4627149"/>
                <a:gd name="connsiteX19" fmla="*/ 2977325 w 2977477"/>
                <a:gd name="connsiteY19" fmla="*/ 745427 h 4627149"/>
                <a:gd name="connsiteX20" fmla="*/ 2929509 w 2977477"/>
                <a:gd name="connsiteY20" fmla="*/ 480155 h 4627149"/>
                <a:gd name="connsiteX21" fmla="*/ 2563082 w 2977477"/>
                <a:gd name="connsiteY21" fmla="*/ 0 h 4627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977477" h="4627149">
                  <a:moveTo>
                    <a:pt x="0" y="4627150"/>
                  </a:moveTo>
                  <a:cubicBezTo>
                    <a:pt x="79820" y="4552283"/>
                    <a:pt x="203835" y="4424648"/>
                    <a:pt x="275082" y="4341590"/>
                  </a:cubicBezTo>
                  <a:cubicBezTo>
                    <a:pt x="354711" y="4248722"/>
                    <a:pt x="421005" y="4145090"/>
                    <a:pt x="502825" y="4054126"/>
                  </a:cubicBezTo>
                  <a:cubicBezTo>
                    <a:pt x="554355" y="3996881"/>
                    <a:pt x="612362" y="3945827"/>
                    <a:pt x="666179" y="3890677"/>
                  </a:cubicBezTo>
                  <a:cubicBezTo>
                    <a:pt x="734187" y="3821049"/>
                    <a:pt x="796671" y="3746183"/>
                    <a:pt x="864203" y="3675983"/>
                  </a:cubicBezTo>
                  <a:cubicBezTo>
                    <a:pt x="902875" y="3635788"/>
                    <a:pt x="943642" y="3597593"/>
                    <a:pt x="982599" y="3557492"/>
                  </a:cubicBezTo>
                  <a:cubicBezTo>
                    <a:pt x="1053941" y="3484150"/>
                    <a:pt x="1121378" y="3407093"/>
                    <a:pt x="1188244" y="3329654"/>
                  </a:cubicBezTo>
                  <a:cubicBezTo>
                    <a:pt x="1240631" y="3268885"/>
                    <a:pt x="1293495" y="3208496"/>
                    <a:pt x="1344740" y="3146774"/>
                  </a:cubicBezTo>
                  <a:cubicBezTo>
                    <a:pt x="1388459" y="3094101"/>
                    <a:pt x="1431512" y="3040761"/>
                    <a:pt x="1470755" y="2984659"/>
                  </a:cubicBezTo>
                  <a:cubicBezTo>
                    <a:pt x="1540764" y="2884646"/>
                    <a:pt x="1598771" y="2777109"/>
                    <a:pt x="1657636" y="2670239"/>
                  </a:cubicBezTo>
                  <a:cubicBezTo>
                    <a:pt x="1693545" y="2605088"/>
                    <a:pt x="1728502" y="2539460"/>
                    <a:pt x="1762887" y="2473547"/>
                  </a:cubicBezTo>
                  <a:cubicBezTo>
                    <a:pt x="1795367" y="2411349"/>
                    <a:pt x="1826419" y="2348103"/>
                    <a:pt x="1866710" y="2290667"/>
                  </a:cubicBezTo>
                  <a:cubicBezTo>
                    <a:pt x="1934623" y="2193893"/>
                    <a:pt x="2022729" y="2114169"/>
                    <a:pt x="2106263" y="2030254"/>
                  </a:cubicBezTo>
                  <a:cubicBezTo>
                    <a:pt x="2163128" y="1973104"/>
                    <a:pt x="2218182" y="1914049"/>
                    <a:pt x="2277237" y="1859185"/>
                  </a:cubicBezTo>
                  <a:cubicBezTo>
                    <a:pt x="2350770" y="1790891"/>
                    <a:pt x="2430304" y="1728978"/>
                    <a:pt x="2499455" y="1656207"/>
                  </a:cubicBezTo>
                  <a:cubicBezTo>
                    <a:pt x="2576989" y="1574578"/>
                    <a:pt x="2641568" y="1481900"/>
                    <a:pt x="2707100" y="1390269"/>
                  </a:cubicBezTo>
                  <a:cubicBezTo>
                    <a:pt x="2744153" y="1338453"/>
                    <a:pt x="2781586" y="1286732"/>
                    <a:pt x="2812352" y="1230916"/>
                  </a:cubicBezTo>
                  <a:cubicBezTo>
                    <a:pt x="2846546" y="1168908"/>
                    <a:pt x="2872550" y="1102900"/>
                    <a:pt x="2898172" y="1036987"/>
                  </a:cubicBezTo>
                  <a:cubicBezTo>
                    <a:pt x="2922175" y="975455"/>
                    <a:pt x="2948273" y="914305"/>
                    <a:pt x="2963228" y="850011"/>
                  </a:cubicBezTo>
                  <a:cubicBezTo>
                    <a:pt x="2971229" y="815626"/>
                    <a:pt x="2976563" y="780764"/>
                    <a:pt x="2977325" y="745427"/>
                  </a:cubicBezTo>
                  <a:cubicBezTo>
                    <a:pt x="2979230" y="654844"/>
                    <a:pt x="2963323" y="564261"/>
                    <a:pt x="2929509" y="480155"/>
                  </a:cubicBezTo>
                  <a:cubicBezTo>
                    <a:pt x="2851309" y="285655"/>
                    <a:pt x="2563082" y="0"/>
                    <a:pt x="2563082" y="0"/>
                  </a:cubicBezTo>
                </a:path>
              </a:pathLst>
            </a:custGeom>
            <a:noFill/>
            <a:ln w="9525" cap="rnd">
              <a:solidFill>
                <a:schemeClr val="accent2">
                  <a:alpha val="35000"/>
                </a:schemeClr>
              </a:solidFill>
              <a:prstDash val="lgDash"/>
              <a:round/>
            </a:ln>
          </p:spPr>
          <p:txBody>
            <a:bodyPr rtlCol="0" anchor="ctr"/>
            <a:lstStyle/>
            <a:p>
              <a:endParaRPr lang="en-US"/>
            </a:p>
          </p:txBody>
        </p:sp>
        <p:sp>
          <p:nvSpPr>
            <p:cNvPr id="52" name="Freeform: Shape 51">
              <a:extLst>
                <a:ext uri="{FF2B5EF4-FFF2-40B4-BE49-F238E27FC236}">
                  <a16:creationId xmlns:a16="http://schemas.microsoft.com/office/drawing/2014/main" id="{1FF6970E-8AFF-6D0D-FF97-4B8BB98EBA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5092" y="15178"/>
              <a:ext cx="1566146" cy="2737264"/>
            </a:xfrm>
            <a:custGeom>
              <a:avLst/>
              <a:gdLst>
                <a:gd name="connsiteX0" fmla="*/ 1707071 w 2356712"/>
                <a:gd name="connsiteY0" fmla="*/ 0 h 4118991"/>
                <a:gd name="connsiteX1" fmla="*/ 1824514 w 2356712"/>
                <a:gd name="connsiteY1" fmla="*/ 244697 h 4118991"/>
                <a:gd name="connsiteX2" fmla="*/ 1908715 w 2356712"/>
                <a:gd name="connsiteY2" fmla="*/ 328994 h 4118991"/>
                <a:gd name="connsiteX3" fmla="*/ 2226469 w 2356712"/>
                <a:gd name="connsiteY3" fmla="*/ 603695 h 4118991"/>
                <a:gd name="connsiteX4" fmla="*/ 2355628 w 2356712"/>
                <a:gd name="connsiteY4" fmla="*/ 900494 h 4118991"/>
                <a:gd name="connsiteX5" fmla="*/ 2281428 w 2356712"/>
                <a:gd name="connsiteY5" fmla="*/ 1206913 h 4118991"/>
                <a:gd name="connsiteX6" fmla="*/ 2092452 w 2356712"/>
                <a:gd name="connsiteY6" fmla="*/ 1460659 h 4118991"/>
                <a:gd name="connsiteX7" fmla="*/ 1834039 w 2356712"/>
                <a:gd name="connsiteY7" fmla="*/ 1625822 h 4118991"/>
                <a:gd name="connsiteX8" fmla="*/ 1558862 w 2356712"/>
                <a:gd name="connsiteY8" fmla="*/ 1743075 h 4118991"/>
                <a:gd name="connsiteX9" fmla="*/ 1386554 w 2356712"/>
                <a:gd name="connsiteY9" fmla="*/ 1869948 h 4118991"/>
                <a:gd name="connsiteX10" fmla="*/ 1271683 w 2356712"/>
                <a:gd name="connsiteY10" fmla="*/ 2073402 h 4118991"/>
                <a:gd name="connsiteX11" fmla="*/ 1178338 w 2356712"/>
                <a:gd name="connsiteY11" fmla="*/ 2355914 h 4118991"/>
                <a:gd name="connsiteX12" fmla="*/ 1113758 w 2356712"/>
                <a:gd name="connsiteY12" fmla="*/ 2578513 h 4118991"/>
                <a:gd name="connsiteX13" fmla="*/ 1034796 w 2356712"/>
                <a:gd name="connsiteY13" fmla="*/ 2834640 h 4118991"/>
                <a:gd name="connsiteX14" fmla="*/ 905637 w 2356712"/>
                <a:gd name="connsiteY14" fmla="*/ 3081242 h 4118991"/>
                <a:gd name="connsiteX15" fmla="*/ 793147 w 2356712"/>
                <a:gd name="connsiteY15" fmla="*/ 3258407 h 4118991"/>
                <a:gd name="connsiteX16" fmla="*/ 546735 w 2356712"/>
                <a:gd name="connsiteY16" fmla="*/ 3571970 h 4118991"/>
                <a:gd name="connsiteX17" fmla="*/ 346996 w 2356712"/>
                <a:gd name="connsiteY17" fmla="*/ 3771900 h 4118991"/>
                <a:gd name="connsiteX18" fmla="*/ 174689 w 2356712"/>
                <a:gd name="connsiteY18" fmla="*/ 3944207 h 4118991"/>
                <a:gd name="connsiteX19" fmla="*/ 0 w 2356712"/>
                <a:gd name="connsiteY19" fmla="*/ 4118991 h 411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2356712" h="4118991">
                  <a:moveTo>
                    <a:pt x="1707071" y="0"/>
                  </a:moveTo>
                  <a:cubicBezTo>
                    <a:pt x="1715357" y="22098"/>
                    <a:pt x="1812608" y="224409"/>
                    <a:pt x="1824514" y="244697"/>
                  </a:cubicBezTo>
                  <a:cubicBezTo>
                    <a:pt x="1844802" y="279273"/>
                    <a:pt x="1876996" y="304324"/>
                    <a:pt x="1908715" y="328994"/>
                  </a:cubicBezTo>
                  <a:cubicBezTo>
                    <a:pt x="2019967" y="415195"/>
                    <a:pt x="2137886" y="494633"/>
                    <a:pt x="2226469" y="603695"/>
                  </a:cubicBezTo>
                  <a:cubicBezTo>
                    <a:pt x="2296287" y="689610"/>
                    <a:pt x="2347817" y="790480"/>
                    <a:pt x="2355628" y="900494"/>
                  </a:cubicBezTo>
                  <a:cubicBezTo>
                    <a:pt x="2363248" y="1007078"/>
                    <a:pt x="2329910" y="1111187"/>
                    <a:pt x="2281428" y="1206913"/>
                  </a:cubicBezTo>
                  <a:cubicBezTo>
                    <a:pt x="2233422" y="1301877"/>
                    <a:pt x="2170938" y="1388936"/>
                    <a:pt x="2092452" y="1460659"/>
                  </a:cubicBezTo>
                  <a:cubicBezTo>
                    <a:pt x="2016538" y="1530001"/>
                    <a:pt x="1927765" y="1583436"/>
                    <a:pt x="1834039" y="1625822"/>
                  </a:cubicBezTo>
                  <a:cubicBezTo>
                    <a:pt x="1743075" y="1666970"/>
                    <a:pt x="1647730" y="1697736"/>
                    <a:pt x="1558862" y="1743075"/>
                  </a:cubicBezTo>
                  <a:cubicBezTo>
                    <a:pt x="1494758" y="1775841"/>
                    <a:pt x="1434275" y="1816132"/>
                    <a:pt x="1386554" y="1869948"/>
                  </a:cubicBezTo>
                  <a:cubicBezTo>
                    <a:pt x="1334548" y="1928622"/>
                    <a:pt x="1300544" y="2000345"/>
                    <a:pt x="1271683" y="2073402"/>
                  </a:cubicBezTo>
                  <a:cubicBezTo>
                    <a:pt x="1235202" y="2165699"/>
                    <a:pt x="1206722" y="2260759"/>
                    <a:pt x="1178338" y="2355914"/>
                  </a:cubicBezTo>
                  <a:cubicBezTo>
                    <a:pt x="1156240" y="2429923"/>
                    <a:pt x="1134237" y="2504028"/>
                    <a:pt x="1113758" y="2578513"/>
                  </a:cubicBezTo>
                  <a:cubicBezTo>
                    <a:pt x="1090041" y="2664714"/>
                    <a:pt x="1068134" y="2751678"/>
                    <a:pt x="1034796" y="2834640"/>
                  </a:cubicBezTo>
                  <a:cubicBezTo>
                    <a:pt x="1000125" y="2920841"/>
                    <a:pt x="953643" y="3001613"/>
                    <a:pt x="905637" y="3081242"/>
                  </a:cubicBezTo>
                  <a:cubicBezTo>
                    <a:pt x="869442" y="3141155"/>
                    <a:pt x="832295" y="3200400"/>
                    <a:pt x="793147" y="3258407"/>
                  </a:cubicBezTo>
                  <a:cubicBezTo>
                    <a:pt x="718661" y="3368802"/>
                    <a:pt x="637223" y="3474434"/>
                    <a:pt x="546735" y="3571970"/>
                  </a:cubicBezTo>
                  <a:cubicBezTo>
                    <a:pt x="482632" y="3641027"/>
                    <a:pt x="414147" y="3705797"/>
                    <a:pt x="346996" y="3771900"/>
                  </a:cubicBezTo>
                  <a:cubicBezTo>
                    <a:pt x="288989" y="3828764"/>
                    <a:pt x="232029" y="3886676"/>
                    <a:pt x="174689" y="3944207"/>
                  </a:cubicBezTo>
                  <a:cubicBezTo>
                    <a:pt x="116586" y="4002596"/>
                    <a:pt x="58293" y="4060698"/>
                    <a:pt x="0" y="4118991"/>
                  </a:cubicBezTo>
                </a:path>
              </a:pathLst>
            </a:custGeom>
            <a:noFill/>
            <a:ln w="9525" cap="rnd">
              <a:solidFill>
                <a:schemeClr val="accent2">
                  <a:alpha val="35000"/>
                </a:schemeClr>
              </a:solidFill>
              <a:prstDash val="lgDash"/>
              <a:round/>
            </a:ln>
          </p:spPr>
          <p:txBody>
            <a:bodyPr rtlCol="0" anchor="ctr"/>
            <a:lstStyle/>
            <a:p>
              <a:endParaRPr lang="en-US"/>
            </a:p>
          </p:txBody>
        </p:sp>
        <p:sp>
          <p:nvSpPr>
            <p:cNvPr id="53" name="Freeform: Shape 52">
              <a:extLst>
                <a:ext uri="{FF2B5EF4-FFF2-40B4-BE49-F238E27FC236}">
                  <a16:creationId xmlns:a16="http://schemas.microsoft.com/office/drawing/2014/main" id="{87E20650-ED2A-1FE1-26B2-8ED09CC067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15178"/>
              <a:ext cx="1368431" cy="2644975"/>
            </a:xfrm>
            <a:custGeom>
              <a:avLst/>
              <a:gdLst>
                <a:gd name="connsiteX0" fmla="*/ 0 w 2059193"/>
                <a:gd name="connsiteY0" fmla="*/ 3980116 h 3980116"/>
                <a:gd name="connsiteX1" fmla="*/ 471583 w 2059193"/>
                <a:gd name="connsiteY1" fmla="*/ 3515678 h 3980116"/>
                <a:gd name="connsiteX2" fmla="*/ 758666 w 2059193"/>
                <a:gd name="connsiteY2" fmla="*/ 3163824 h 3980116"/>
                <a:gd name="connsiteX3" fmla="*/ 940499 w 2059193"/>
                <a:gd name="connsiteY3" fmla="*/ 2780824 h 3980116"/>
                <a:gd name="connsiteX4" fmla="*/ 1055370 w 2059193"/>
                <a:gd name="connsiteY4" fmla="*/ 2242185 h 3980116"/>
                <a:gd name="connsiteX5" fmla="*/ 1136714 w 2059193"/>
                <a:gd name="connsiteY5" fmla="*/ 1878330 h 3980116"/>
                <a:gd name="connsiteX6" fmla="*/ 1246727 w 2059193"/>
                <a:gd name="connsiteY6" fmla="*/ 1562386 h 3980116"/>
                <a:gd name="connsiteX7" fmla="*/ 1378363 w 2059193"/>
                <a:gd name="connsiteY7" fmla="*/ 1430750 h 3980116"/>
                <a:gd name="connsiteX8" fmla="*/ 1691831 w 2059193"/>
                <a:gd name="connsiteY8" fmla="*/ 1394841 h 3980116"/>
                <a:gd name="connsiteX9" fmla="*/ 1914335 w 2059193"/>
                <a:gd name="connsiteY9" fmla="*/ 1323023 h 3980116"/>
                <a:gd name="connsiteX10" fmla="*/ 2055495 w 2059193"/>
                <a:gd name="connsiteY10" fmla="*/ 1098042 h 3980116"/>
                <a:gd name="connsiteX11" fmla="*/ 2033969 w 2059193"/>
                <a:gd name="connsiteY11" fmla="*/ 930497 h 3980116"/>
                <a:gd name="connsiteX12" fmla="*/ 1885664 w 2059193"/>
                <a:gd name="connsiteY12" fmla="*/ 760571 h 3980116"/>
                <a:gd name="connsiteX13" fmla="*/ 1636871 w 2059193"/>
                <a:gd name="connsiteY13" fmla="*/ 612172 h 3980116"/>
                <a:gd name="connsiteX14" fmla="*/ 1335405 w 2059193"/>
                <a:gd name="connsiteY14" fmla="*/ 459010 h 3980116"/>
                <a:gd name="connsiteX15" fmla="*/ 1234916 w 2059193"/>
                <a:gd name="connsiteY15" fmla="*/ 269939 h 3980116"/>
                <a:gd name="connsiteX16" fmla="*/ 1386935 w 2059193"/>
                <a:gd name="connsiteY16" fmla="*/ 0 h 39801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059193" h="3980116">
                  <a:moveTo>
                    <a:pt x="0" y="3980116"/>
                  </a:moveTo>
                  <a:cubicBezTo>
                    <a:pt x="91345" y="3889534"/>
                    <a:pt x="382715" y="3608737"/>
                    <a:pt x="471583" y="3515678"/>
                  </a:cubicBezTo>
                  <a:cubicBezTo>
                    <a:pt x="576358" y="3405949"/>
                    <a:pt x="675989" y="3290983"/>
                    <a:pt x="758666" y="3163824"/>
                  </a:cubicBezTo>
                  <a:cubicBezTo>
                    <a:pt x="836105" y="3044857"/>
                    <a:pt x="897445" y="2916079"/>
                    <a:pt x="940499" y="2780824"/>
                  </a:cubicBezTo>
                  <a:cubicBezTo>
                    <a:pt x="996315" y="2605754"/>
                    <a:pt x="1020985" y="2422874"/>
                    <a:pt x="1055370" y="2242185"/>
                  </a:cubicBezTo>
                  <a:cubicBezTo>
                    <a:pt x="1078611" y="2120075"/>
                    <a:pt x="1107472" y="1999107"/>
                    <a:pt x="1136714" y="1878330"/>
                  </a:cubicBezTo>
                  <a:cubicBezTo>
                    <a:pt x="1163098" y="1769174"/>
                    <a:pt x="1189482" y="1658588"/>
                    <a:pt x="1246727" y="1562386"/>
                  </a:cubicBezTo>
                  <a:cubicBezTo>
                    <a:pt x="1279208" y="1507808"/>
                    <a:pt x="1321689" y="1459039"/>
                    <a:pt x="1378363" y="1430750"/>
                  </a:cubicBezTo>
                  <a:cubicBezTo>
                    <a:pt x="1473327" y="1383221"/>
                    <a:pt x="1584865" y="1402652"/>
                    <a:pt x="1691831" y="1394841"/>
                  </a:cubicBezTo>
                  <a:cubicBezTo>
                    <a:pt x="1771079" y="1389031"/>
                    <a:pt x="1849279" y="1368266"/>
                    <a:pt x="1914335" y="1323023"/>
                  </a:cubicBezTo>
                  <a:cubicBezTo>
                    <a:pt x="1989963" y="1270445"/>
                    <a:pt x="2041493" y="1189101"/>
                    <a:pt x="2055495" y="1098042"/>
                  </a:cubicBezTo>
                  <a:cubicBezTo>
                    <a:pt x="2064258" y="1041178"/>
                    <a:pt x="2057591" y="982980"/>
                    <a:pt x="2033969" y="930497"/>
                  </a:cubicBezTo>
                  <a:cubicBezTo>
                    <a:pt x="2002727" y="861060"/>
                    <a:pt x="1945958" y="807625"/>
                    <a:pt x="1885664" y="760571"/>
                  </a:cubicBezTo>
                  <a:cubicBezTo>
                    <a:pt x="1809179" y="700945"/>
                    <a:pt x="1725549" y="651415"/>
                    <a:pt x="1636871" y="612172"/>
                  </a:cubicBezTo>
                  <a:cubicBezTo>
                    <a:pt x="1532763" y="566071"/>
                    <a:pt x="1421606" y="532543"/>
                    <a:pt x="1335405" y="459010"/>
                  </a:cubicBezTo>
                  <a:cubicBezTo>
                    <a:pt x="1277969" y="409956"/>
                    <a:pt x="1232059" y="344615"/>
                    <a:pt x="1234916" y="269939"/>
                  </a:cubicBezTo>
                  <a:cubicBezTo>
                    <a:pt x="1237012" y="211741"/>
                    <a:pt x="1386935" y="0"/>
                    <a:pt x="1386935" y="0"/>
                  </a:cubicBezTo>
                </a:path>
              </a:pathLst>
            </a:custGeom>
            <a:noFill/>
            <a:ln w="9525" cap="rnd">
              <a:solidFill>
                <a:schemeClr val="accent2">
                  <a:alpha val="35000"/>
                </a:schemeClr>
              </a:solidFill>
              <a:prstDash val="lgDash"/>
              <a:round/>
            </a:ln>
          </p:spPr>
          <p:txBody>
            <a:bodyPr rtlCol="0" anchor="ctr"/>
            <a:lstStyle/>
            <a:p>
              <a:endParaRPr lang="en-US"/>
            </a:p>
          </p:txBody>
        </p:sp>
        <p:sp>
          <p:nvSpPr>
            <p:cNvPr id="54" name="Freeform: Shape 53">
              <a:extLst>
                <a:ext uri="{FF2B5EF4-FFF2-40B4-BE49-F238E27FC236}">
                  <a16:creationId xmlns:a16="http://schemas.microsoft.com/office/drawing/2014/main" id="{B3A1A3B7-370E-A9C1-B91C-DE20B7F749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8825" y="543780"/>
              <a:ext cx="494287" cy="1905590"/>
            </a:xfrm>
            <a:custGeom>
              <a:avLst/>
              <a:gdLst>
                <a:gd name="connsiteX0" fmla="*/ 11144 w 743796"/>
                <a:gd name="connsiteY0" fmla="*/ 0 h 2867501"/>
                <a:gd name="connsiteX1" fmla="*/ 353663 w 743796"/>
                <a:gd name="connsiteY1" fmla="*/ 55245 h 2867501"/>
                <a:gd name="connsiteX2" fmla="*/ 571405 w 743796"/>
                <a:gd name="connsiteY2" fmla="*/ 179737 h 2867501"/>
                <a:gd name="connsiteX3" fmla="*/ 688658 w 743796"/>
                <a:gd name="connsiteY3" fmla="*/ 368808 h 2867501"/>
                <a:gd name="connsiteX4" fmla="*/ 731711 w 743796"/>
                <a:gd name="connsiteY4" fmla="*/ 612934 h 2867501"/>
                <a:gd name="connsiteX5" fmla="*/ 725233 w 743796"/>
                <a:gd name="connsiteY5" fmla="*/ 995648 h 2867501"/>
                <a:gd name="connsiteX6" fmla="*/ 742855 w 743796"/>
                <a:gd name="connsiteY6" fmla="*/ 1499330 h 2867501"/>
                <a:gd name="connsiteX7" fmla="*/ 707898 w 743796"/>
                <a:gd name="connsiteY7" fmla="*/ 1793081 h 2867501"/>
                <a:gd name="connsiteX8" fmla="*/ 633222 w 743796"/>
                <a:gd name="connsiteY8" fmla="*/ 2073592 h 2867501"/>
                <a:gd name="connsiteX9" fmla="*/ 404527 w 743796"/>
                <a:gd name="connsiteY9" fmla="*/ 2472404 h 2867501"/>
                <a:gd name="connsiteX10" fmla="*/ 0 w 743796"/>
                <a:gd name="connsiteY10" fmla="*/ 2867501 h 2867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43796" h="2867501">
                  <a:moveTo>
                    <a:pt x="11144" y="0"/>
                  </a:moveTo>
                  <a:cubicBezTo>
                    <a:pt x="101060" y="2953"/>
                    <a:pt x="268796" y="25146"/>
                    <a:pt x="353663" y="55245"/>
                  </a:cubicBezTo>
                  <a:cubicBezTo>
                    <a:pt x="433483" y="83534"/>
                    <a:pt x="510635" y="120967"/>
                    <a:pt x="571405" y="179737"/>
                  </a:cubicBezTo>
                  <a:cubicBezTo>
                    <a:pt x="625412" y="231934"/>
                    <a:pt x="663607" y="297942"/>
                    <a:pt x="688658" y="368808"/>
                  </a:cubicBezTo>
                  <a:cubicBezTo>
                    <a:pt x="716375" y="447103"/>
                    <a:pt x="727996" y="529876"/>
                    <a:pt x="731711" y="612934"/>
                  </a:cubicBezTo>
                  <a:cubicBezTo>
                    <a:pt x="737426" y="740474"/>
                    <a:pt x="724948" y="867918"/>
                    <a:pt x="725233" y="995648"/>
                  </a:cubicBezTo>
                  <a:cubicBezTo>
                    <a:pt x="725710" y="1163765"/>
                    <a:pt x="748665" y="1331309"/>
                    <a:pt x="742855" y="1499330"/>
                  </a:cubicBezTo>
                  <a:cubicBezTo>
                    <a:pt x="739426" y="1598009"/>
                    <a:pt x="725996" y="1696022"/>
                    <a:pt x="707898" y="1793081"/>
                  </a:cubicBezTo>
                  <a:cubicBezTo>
                    <a:pt x="690086" y="1888426"/>
                    <a:pt x="666845" y="1982724"/>
                    <a:pt x="633222" y="2073592"/>
                  </a:cubicBezTo>
                  <a:cubicBezTo>
                    <a:pt x="579692" y="2218182"/>
                    <a:pt x="499682" y="2351056"/>
                    <a:pt x="404527" y="2472404"/>
                  </a:cubicBezTo>
                  <a:cubicBezTo>
                    <a:pt x="266033" y="2648902"/>
                    <a:pt x="179642" y="2732818"/>
                    <a:pt x="0" y="2867501"/>
                  </a:cubicBezTo>
                </a:path>
              </a:pathLst>
            </a:custGeom>
            <a:noFill/>
            <a:ln w="9525" cap="rnd">
              <a:solidFill>
                <a:schemeClr val="accent2">
                  <a:alpha val="35000"/>
                </a:schemeClr>
              </a:solidFill>
              <a:prstDash val="lgDash"/>
              <a:round/>
            </a:ln>
          </p:spPr>
          <p:txBody>
            <a:bodyPr rtlCol="0" anchor="ctr"/>
            <a:lstStyle/>
            <a:p>
              <a:endParaRPr lang="en-US"/>
            </a:p>
          </p:txBody>
        </p:sp>
        <p:sp>
          <p:nvSpPr>
            <p:cNvPr id="55" name="Freeform: Shape 54">
              <a:extLst>
                <a:ext uri="{FF2B5EF4-FFF2-40B4-BE49-F238E27FC236}">
                  <a16:creationId xmlns:a16="http://schemas.microsoft.com/office/drawing/2014/main" id="{EEC4BF90-DCCE-A453-E145-9F49A6244B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49" y="672286"/>
              <a:ext cx="396930" cy="1690303"/>
            </a:xfrm>
            <a:custGeom>
              <a:avLst/>
              <a:gdLst>
                <a:gd name="connsiteX0" fmla="*/ 16478 w 597294"/>
                <a:gd name="connsiteY0" fmla="*/ 2079 h 2543540"/>
                <a:gd name="connsiteX1" fmla="*/ 299847 w 597294"/>
                <a:gd name="connsiteY1" fmla="*/ 53991 h 2543540"/>
                <a:gd name="connsiteX2" fmla="*/ 503206 w 597294"/>
                <a:gd name="connsiteY2" fmla="*/ 291354 h 2543540"/>
                <a:gd name="connsiteX3" fmla="*/ 525113 w 597294"/>
                <a:gd name="connsiteY3" fmla="*/ 724265 h 2543540"/>
                <a:gd name="connsiteX4" fmla="*/ 578930 w 597294"/>
                <a:gd name="connsiteY4" fmla="*/ 1117267 h 2543540"/>
                <a:gd name="connsiteX5" fmla="*/ 592931 w 597294"/>
                <a:gd name="connsiteY5" fmla="*/ 1476359 h 2543540"/>
                <a:gd name="connsiteX6" fmla="*/ 503206 w 597294"/>
                <a:gd name="connsiteY6" fmla="*/ 1859359 h 2543540"/>
                <a:gd name="connsiteX7" fmla="*/ 291846 w 597294"/>
                <a:gd name="connsiteY7" fmla="*/ 2250361 h 2543540"/>
                <a:gd name="connsiteX8" fmla="*/ 0 w 597294"/>
                <a:gd name="connsiteY8" fmla="*/ 2543540 h 2543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97294" h="2543540">
                  <a:moveTo>
                    <a:pt x="16478" y="2079"/>
                  </a:moveTo>
                  <a:cubicBezTo>
                    <a:pt x="101441" y="-6684"/>
                    <a:pt x="224885" y="12557"/>
                    <a:pt x="299847" y="53991"/>
                  </a:cubicBezTo>
                  <a:cubicBezTo>
                    <a:pt x="394240" y="106092"/>
                    <a:pt x="468440" y="189341"/>
                    <a:pt x="503206" y="291354"/>
                  </a:cubicBezTo>
                  <a:cubicBezTo>
                    <a:pt x="550069" y="429085"/>
                    <a:pt x="520827" y="577770"/>
                    <a:pt x="525113" y="724265"/>
                  </a:cubicBezTo>
                  <a:cubicBezTo>
                    <a:pt x="529019" y="856472"/>
                    <a:pt x="561118" y="986012"/>
                    <a:pt x="578930" y="1117267"/>
                  </a:cubicBezTo>
                  <a:cubicBezTo>
                    <a:pt x="595122" y="1236234"/>
                    <a:pt x="602742" y="1356630"/>
                    <a:pt x="592931" y="1476359"/>
                  </a:cubicBezTo>
                  <a:cubicBezTo>
                    <a:pt x="582073" y="1607709"/>
                    <a:pt x="549783" y="1736011"/>
                    <a:pt x="503206" y="1859359"/>
                  </a:cubicBezTo>
                  <a:cubicBezTo>
                    <a:pt x="450628" y="1998710"/>
                    <a:pt x="383857" y="2133298"/>
                    <a:pt x="291846" y="2250361"/>
                  </a:cubicBezTo>
                  <a:cubicBezTo>
                    <a:pt x="231553" y="2327132"/>
                    <a:pt x="73819" y="2479532"/>
                    <a:pt x="0" y="2543540"/>
                  </a:cubicBezTo>
                </a:path>
              </a:pathLst>
            </a:custGeom>
            <a:noFill/>
            <a:ln w="9525" cap="rnd">
              <a:solidFill>
                <a:schemeClr val="accent2">
                  <a:alpha val="35000"/>
                </a:schemeClr>
              </a:solidFill>
              <a:prstDash val="lgDash"/>
              <a:round/>
            </a:ln>
          </p:spPr>
          <p:txBody>
            <a:bodyPr rtlCol="0" anchor="ctr"/>
            <a:lstStyle/>
            <a:p>
              <a:endParaRPr lang="en-US"/>
            </a:p>
          </p:txBody>
        </p:sp>
        <p:sp>
          <p:nvSpPr>
            <p:cNvPr id="56" name="Freeform: Shape 55">
              <a:extLst>
                <a:ext uri="{FF2B5EF4-FFF2-40B4-BE49-F238E27FC236}">
                  <a16:creationId xmlns:a16="http://schemas.microsoft.com/office/drawing/2014/main" id="{7E549886-F9BF-4634-FDD8-418F330D1D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002" y="881264"/>
              <a:ext cx="258791" cy="1336561"/>
            </a:xfrm>
            <a:custGeom>
              <a:avLst/>
              <a:gdLst>
                <a:gd name="connsiteX0" fmla="*/ 0 w 389425"/>
                <a:gd name="connsiteY0" fmla="*/ 33 h 2011236"/>
                <a:gd name="connsiteX1" fmla="*/ 171260 w 389425"/>
                <a:gd name="connsiteY1" fmla="*/ 60326 h 2011236"/>
                <a:gd name="connsiteX2" fmla="*/ 211455 w 389425"/>
                <a:gd name="connsiteY2" fmla="*/ 221204 h 2011236"/>
                <a:gd name="connsiteX3" fmla="*/ 243078 w 389425"/>
                <a:gd name="connsiteY3" fmla="*/ 448089 h 2011236"/>
                <a:gd name="connsiteX4" fmla="*/ 346424 w 389425"/>
                <a:gd name="connsiteY4" fmla="*/ 789941 h 2011236"/>
                <a:gd name="connsiteX5" fmla="*/ 372237 w 389425"/>
                <a:gd name="connsiteY5" fmla="*/ 942151 h 2011236"/>
                <a:gd name="connsiteX6" fmla="*/ 386620 w 389425"/>
                <a:gd name="connsiteY6" fmla="*/ 1272478 h 2011236"/>
                <a:gd name="connsiteX7" fmla="*/ 280416 w 389425"/>
                <a:gd name="connsiteY7" fmla="*/ 1660241 h 2011236"/>
                <a:gd name="connsiteX8" fmla="*/ 151257 w 389425"/>
                <a:gd name="connsiteY8" fmla="*/ 1844073 h 2011236"/>
                <a:gd name="connsiteX9" fmla="*/ 1905 w 389425"/>
                <a:gd name="connsiteY9" fmla="*/ 2011237 h 2011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9425" h="2011236">
                  <a:moveTo>
                    <a:pt x="0" y="33"/>
                  </a:moveTo>
                  <a:cubicBezTo>
                    <a:pt x="57912" y="-824"/>
                    <a:pt x="136112" y="14892"/>
                    <a:pt x="171260" y="60326"/>
                  </a:cubicBezTo>
                  <a:cubicBezTo>
                    <a:pt x="205645" y="104903"/>
                    <a:pt x="207740" y="164244"/>
                    <a:pt x="211455" y="221204"/>
                  </a:cubicBezTo>
                  <a:cubicBezTo>
                    <a:pt x="216408" y="297594"/>
                    <a:pt x="225838" y="373604"/>
                    <a:pt x="243078" y="448089"/>
                  </a:cubicBezTo>
                  <a:cubicBezTo>
                    <a:pt x="269939" y="564199"/>
                    <a:pt x="319183" y="673927"/>
                    <a:pt x="346424" y="789941"/>
                  </a:cubicBezTo>
                  <a:cubicBezTo>
                    <a:pt x="358235" y="840043"/>
                    <a:pt x="365951" y="891097"/>
                    <a:pt x="372237" y="942151"/>
                  </a:cubicBezTo>
                  <a:cubicBezTo>
                    <a:pt x="385858" y="1051784"/>
                    <a:pt x="394049" y="1162274"/>
                    <a:pt x="386620" y="1272478"/>
                  </a:cubicBezTo>
                  <a:cubicBezTo>
                    <a:pt x="377476" y="1407828"/>
                    <a:pt x="344996" y="1541178"/>
                    <a:pt x="280416" y="1660241"/>
                  </a:cubicBezTo>
                  <a:cubicBezTo>
                    <a:pt x="244602" y="1726249"/>
                    <a:pt x="199358" y="1786352"/>
                    <a:pt x="151257" y="1844073"/>
                  </a:cubicBezTo>
                  <a:cubicBezTo>
                    <a:pt x="79534" y="1930084"/>
                    <a:pt x="89345" y="1941419"/>
                    <a:pt x="1905" y="2011237"/>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12" name="Title 11">
            <a:extLst>
              <a:ext uri="{FF2B5EF4-FFF2-40B4-BE49-F238E27FC236}">
                <a16:creationId xmlns:a16="http://schemas.microsoft.com/office/drawing/2014/main" id="{725B4043-6B9B-9CC3-6E05-717C7B53A99B}"/>
              </a:ext>
            </a:extLst>
          </p:cNvPr>
          <p:cNvSpPr>
            <a:spLocks noGrp="1"/>
          </p:cNvSpPr>
          <p:nvPr>
            <p:ph type="title"/>
          </p:nvPr>
        </p:nvSpPr>
        <p:spPr>
          <a:xfrm>
            <a:off x="1198181" y="559813"/>
            <a:ext cx="9988166" cy="1664573"/>
          </a:xfrm>
        </p:spPr>
        <p:txBody>
          <a:bodyPr vert="horz" lIns="91440" tIns="45720" rIns="91440" bIns="45720" rtlCol="0" anchor="ctr">
            <a:normAutofit/>
          </a:bodyPr>
          <a:lstStyle/>
          <a:p>
            <a:pPr algn="ctr"/>
            <a:r>
              <a:rPr lang="en-US" dirty="0">
                <a:ea typeface="+mj-lt"/>
                <a:cs typeface="+mj-lt"/>
              </a:rPr>
              <a:t>Exclusive Feature Bundling (EFB)</a:t>
            </a:r>
            <a:endParaRPr lang="en-US" kern="1200" dirty="0">
              <a:ea typeface="+mj-lt"/>
              <a:cs typeface="+mj-lt"/>
            </a:endParaRPr>
          </a:p>
        </p:txBody>
      </p:sp>
      <p:grpSp>
        <p:nvGrpSpPr>
          <p:cNvPr id="111" name="Bottom Right">
            <a:extLst>
              <a:ext uri="{FF2B5EF4-FFF2-40B4-BE49-F238E27FC236}">
                <a16:creationId xmlns:a16="http://schemas.microsoft.com/office/drawing/2014/main" id="{4FD2B68C-B73E-F455-E636-8145AFCB7A6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980400" y="3276601"/>
            <a:ext cx="4211600" cy="3581399"/>
            <a:chOff x="7980400" y="3276601"/>
            <a:chExt cx="4211600" cy="3581399"/>
          </a:xfrm>
        </p:grpSpPr>
        <p:sp>
          <p:nvSpPr>
            <p:cNvPr id="59" name="Freeform: Shape 58">
              <a:extLst>
                <a:ext uri="{FF2B5EF4-FFF2-40B4-BE49-F238E27FC236}">
                  <a16:creationId xmlns:a16="http://schemas.microsoft.com/office/drawing/2014/main" id="{F4899B99-3DB6-D8C6-58CC-C3F3DA3767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39256" y="6178637"/>
              <a:ext cx="1482102" cy="679363"/>
            </a:xfrm>
            <a:custGeom>
              <a:avLst/>
              <a:gdLst>
                <a:gd name="connsiteX0" fmla="*/ 741051 w 1482102"/>
                <a:gd name="connsiteY0" fmla="*/ 0 h 679363"/>
                <a:gd name="connsiteX1" fmla="*/ 1473822 w 1482102"/>
                <a:gd name="connsiteY1" fmla="*/ 597226 h 679363"/>
                <a:gd name="connsiteX2" fmla="*/ 1482102 w 1482102"/>
                <a:gd name="connsiteY2" fmla="*/ 679363 h 679363"/>
                <a:gd name="connsiteX3" fmla="*/ 0 w 1482102"/>
                <a:gd name="connsiteY3" fmla="*/ 679363 h 679363"/>
                <a:gd name="connsiteX4" fmla="*/ 8280 w 1482102"/>
                <a:gd name="connsiteY4" fmla="*/ 597226 h 679363"/>
                <a:gd name="connsiteX5" fmla="*/ 741051 w 1482102"/>
                <a:gd name="connsiteY5" fmla="*/ 0 h 679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2102" h="679363">
                  <a:moveTo>
                    <a:pt x="741051" y="0"/>
                  </a:moveTo>
                  <a:cubicBezTo>
                    <a:pt x="1102506" y="0"/>
                    <a:pt x="1404077" y="256390"/>
                    <a:pt x="1473822" y="597226"/>
                  </a:cubicBezTo>
                  <a:lnTo>
                    <a:pt x="1482102" y="679363"/>
                  </a:lnTo>
                  <a:lnTo>
                    <a:pt x="0" y="679363"/>
                  </a:lnTo>
                  <a:lnTo>
                    <a:pt x="8280" y="597226"/>
                  </a:lnTo>
                  <a:cubicBezTo>
                    <a:pt x="78025" y="256390"/>
                    <a:pt x="379596" y="0"/>
                    <a:pt x="74105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lumMod val="65000"/>
                    <a:lumOff val="35000"/>
                  </a:schemeClr>
                </a:solidFill>
                <a:latin typeface="AvenirNext LT Pro Medium" panose="020B0504020202020204" pitchFamily="34" charset="0"/>
              </a:endParaRPr>
            </a:p>
          </p:txBody>
        </p:sp>
        <p:grpSp>
          <p:nvGrpSpPr>
            <p:cNvPr id="60" name="Graphic 157">
              <a:extLst>
                <a:ext uri="{FF2B5EF4-FFF2-40B4-BE49-F238E27FC236}">
                  <a16:creationId xmlns:a16="http://schemas.microsoft.com/office/drawing/2014/main" id="{D441DFEE-3FCE-20B2-1E26-39D2C848EE5F}"/>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8662740" y="3276601"/>
              <a:ext cx="3529260" cy="3581398"/>
              <a:chOff x="4114800" y="1423987"/>
              <a:chExt cx="3961542" cy="4007547"/>
            </a:xfrm>
            <a:noFill/>
          </p:grpSpPr>
          <p:sp>
            <p:nvSpPr>
              <p:cNvPr id="62" name="Freeform: Shape 61">
                <a:extLst>
                  <a:ext uri="{FF2B5EF4-FFF2-40B4-BE49-F238E27FC236}">
                    <a16:creationId xmlns:a16="http://schemas.microsoft.com/office/drawing/2014/main" id="{822BDF66-49B5-62FD-B8BE-176282A7A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114800" y="1423987"/>
                <a:ext cx="3946874" cy="3989641"/>
              </a:xfrm>
              <a:custGeom>
                <a:avLst/>
                <a:gdLst>
                  <a:gd name="connsiteX0" fmla="*/ 0 w 3946874"/>
                  <a:gd name="connsiteY0" fmla="*/ 3989641 h 3989641"/>
                  <a:gd name="connsiteX1" fmla="*/ 79439 w 3946874"/>
                  <a:gd name="connsiteY1" fmla="*/ 3891153 h 3989641"/>
                  <a:gd name="connsiteX2" fmla="*/ 297371 w 3946874"/>
                  <a:gd name="connsiteY2" fmla="*/ 3626930 h 3989641"/>
                  <a:gd name="connsiteX3" fmla="*/ 454343 w 3946874"/>
                  <a:gd name="connsiteY3" fmla="*/ 3440335 h 3989641"/>
                  <a:gd name="connsiteX4" fmla="*/ 622363 w 3946874"/>
                  <a:gd name="connsiteY4" fmla="*/ 3290697 h 3989641"/>
                  <a:gd name="connsiteX5" fmla="*/ 927068 w 3946874"/>
                  <a:gd name="connsiteY5" fmla="*/ 3087434 h 3989641"/>
                  <a:gd name="connsiteX6" fmla="*/ 1176338 w 3946874"/>
                  <a:gd name="connsiteY6" fmla="*/ 2915603 h 3989641"/>
                  <a:gd name="connsiteX7" fmla="*/ 1394270 w 3946874"/>
                  <a:gd name="connsiteY7" fmla="*/ 2780729 h 3989641"/>
                  <a:gd name="connsiteX8" fmla="*/ 1601057 w 3946874"/>
                  <a:gd name="connsiteY8" fmla="*/ 2723483 h 3989641"/>
                  <a:gd name="connsiteX9" fmla="*/ 1756220 w 3946874"/>
                  <a:gd name="connsiteY9" fmla="*/ 2743772 h 3989641"/>
                  <a:gd name="connsiteX10" fmla="*/ 1889189 w 3946874"/>
                  <a:gd name="connsiteY10" fmla="*/ 2765965 h 3989641"/>
                  <a:gd name="connsiteX11" fmla="*/ 2007394 w 3946874"/>
                  <a:gd name="connsiteY11" fmla="*/ 2765965 h 3989641"/>
                  <a:gd name="connsiteX12" fmla="*/ 2184654 w 3946874"/>
                  <a:gd name="connsiteY12" fmla="*/ 2671763 h 3989641"/>
                  <a:gd name="connsiteX13" fmla="*/ 2372773 w 3946874"/>
                  <a:gd name="connsiteY13" fmla="*/ 2538984 h 3989641"/>
                  <a:gd name="connsiteX14" fmla="*/ 2439543 w 3946874"/>
                  <a:gd name="connsiteY14" fmla="*/ 2510504 h 3989641"/>
                  <a:gd name="connsiteX15" fmla="*/ 2650617 w 3946874"/>
                  <a:gd name="connsiteY15" fmla="*/ 2434781 h 3989641"/>
                  <a:gd name="connsiteX16" fmla="*/ 2785110 w 3946874"/>
                  <a:gd name="connsiteY16" fmla="*/ 2383060 h 3989641"/>
                  <a:gd name="connsiteX17" fmla="*/ 2897315 w 3946874"/>
                  <a:gd name="connsiteY17" fmla="*/ 2318861 h 3989641"/>
                  <a:gd name="connsiteX18" fmla="*/ 2997994 w 3946874"/>
                  <a:gd name="connsiteY18" fmla="*/ 2226183 h 3989641"/>
                  <a:gd name="connsiteX19" fmla="*/ 3061240 w 3946874"/>
                  <a:gd name="connsiteY19" fmla="*/ 2141506 h 3989641"/>
                  <a:gd name="connsiteX20" fmla="*/ 3152108 w 3946874"/>
                  <a:gd name="connsiteY20" fmla="*/ 2005203 h 3989641"/>
                  <a:gd name="connsiteX21" fmla="*/ 3274124 w 3946874"/>
                  <a:gd name="connsiteY21" fmla="*/ 1871567 h 3989641"/>
                  <a:gd name="connsiteX22" fmla="*/ 3388138 w 3946874"/>
                  <a:gd name="connsiteY22" fmla="*/ 1770888 h 3989641"/>
                  <a:gd name="connsiteX23" fmla="*/ 3466529 w 3946874"/>
                  <a:gd name="connsiteY23" fmla="*/ 1679162 h 3989641"/>
                  <a:gd name="connsiteX24" fmla="*/ 3538633 w 3946874"/>
                  <a:gd name="connsiteY24" fmla="*/ 1551718 h 3989641"/>
                  <a:gd name="connsiteX25" fmla="*/ 3588544 w 3946874"/>
                  <a:gd name="connsiteY25" fmla="*/ 1376172 h 3989641"/>
                  <a:gd name="connsiteX26" fmla="*/ 3597402 w 3946874"/>
                  <a:gd name="connsiteY26" fmla="*/ 1293305 h 3989641"/>
                  <a:gd name="connsiteX27" fmla="*/ 3721227 w 3946874"/>
                  <a:gd name="connsiteY27" fmla="*/ 880491 h 3989641"/>
                  <a:gd name="connsiteX28" fmla="*/ 3761137 w 3946874"/>
                  <a:gd name="connsiteY28" fmla="*/ 463677 h 3989641"/>
                  <a:gd name="connsiteX29" fmla="*/ 3946874 w 3946874"/>
                  <a:gd name="connsiteY29" fmla="*/ 0 h 3989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3946874" h="3989641">
                    <a:moveTo>
                      <a:pt x="0" y="3989641"/>
                    </a:moveTo>
                    <a:cubicBezTo>
                      <a:pt x="19050" y="3957257"/>
                      <a:pt x="50959" y="3916013"/>
                      <a:pt x="79439" y="3891153"/>
                    </a:cubicBezTo>
                    <a:cubicBezTo>
                      <a:pt x="165544" y="3815906"/>
                      <a:pt x="227933" y="3717989"/>
                      <a:pt x="297371" y="3626930"/>
                    </a:cubicBezTo>
                    <a:cubicBezTo>
                      <a:pt x="346615" y="3562255"/>
                      <a:pt x="398050" y="3499009"/>
                      <a:pt x="454343" y="3440335"/>
                    </a:cubicBezTo>
                    <a:cubicBezTo>
                      <a:pt x="506349" y="3386042"/>
                      <a:pt x="562642" y="3336227"/>
                      <a:pt x="622363" y="3290697"/>
                    </a:cubicBezTo>
                    <a:cubicBezTo>
                      <a:pt x="719519" y="3216688"/>
                      <a:pt x="824960" y="3154585"/>
                      <a:pt x="927068" y="3087434"/>
                    </a:cubicBezTo>
                    <a:cubicBezTo>
                      <a:pt x="1011365" y="3031998"/>
                      <a:pt x="1093565" y="2973324"/>
                      <a:pt x="1176338" y="2915603"/>
                    </a:cubicBezTo>
                    <a:cubicBezTo>
                      <a:pt x="1246537" y="2866644"/>
                      <a:pt x="1317308" y="2818066"/>
                      <a:pt x="1394270" y="2780729"/>
                    </a:cubicBezTo>
                    <a:cubicBezTo>
                      <a:pt x="1459421" y="2749106"/>
                      <a:pt x="1528763" y="2724436"/>
                      <a:pt x="1601057" y="2723483"/>
                    </a:cubicBezTo>
                    <a:cubicBezTo>
                      <a:pt x="1653350" y="2722721"/>
                      <a:pt x="1704785" y="2733485"/>
                      <a:pt x="1756220" y="2743772"/>
                    </a:cubicBezTo>
                    <a:cubicBezTo>
                      <a:pt x="1800320" y="2752630"/>
                      <a:pt x="1844612" y="2760250"/>
                      <a:pt x="1889189" y="2765965"/>
                    </a:cubicBezTo>
                    <a:cubicBezTo>
                      <a:pt x="1928622" y="2771013"/>
                      <a:pt x="1968437" y="2773299"/>
                      <a:pt x="2007394" y="2765965"/>
                    </a:cubicBezTo>
                    <a:cubicBezTo>
                      <a:pt x="2073878" y="2753487"/>
                      <a:pt x="2130647" y="2712911"/>
                      <a:pt x="2184654" y="2671763"/>
                    </a:cubicBezTo>
                    <a:cubicBezTo>
                      <a:pt x="2245900" y="2625090"/>
                      <a:pt x="2304002" y="2573465"/>
                      <a:pt x="2372773" y="2538984"/>
                    </a:cubicBezTo>
                    <a:cubicBezTo>
                      <a:pt x="2394395" y="2528126"/>
                      <a:pt x="2416874" y="2518982"/>
                      <a:pt x="2439543" y="2510504"/>
                    </a:cubicBezTo>
                    <a:cubicBezTo>
                      <a:pt x="2509552" y="2484215"/>
                      <a:pt x="2580037" y="2459450"/>
                      <a:pt x="2650617" y="2434781"/>
                    </a:cubicBezTo>
                    <a:cubicBezTo>
                      <a:pt x="2695956" y="2418874"/>
                      <a:pt x="2741295" y="2402872"/>
                      <a:pt x="2785110" y="2383060"/>
                    </a:cubicBezTo>
                    <a:cubicBezTo>
                      <a:pt x="2824448" y="2365248"/>
                      <a:pt x="2862358" y="2344198"/>
                      <a:pt x="2897315" y="2318861"/>
                    </a:cubicBezTo>
                    <a:cubicBezTo>
                      <a:pt x="2934367" y="2292096"/>
                      <a:pt x="2968085" y="2260854"/>
                      <a:pt x="2997994" y="2226183"/>
                    </a:cubicBezTo>
                    <a:cubicBezTo>
                      <a:pt x="3020949" y="2199513"/>
                      <a:pt x="3041714" y="2170938"/>
                      <a:pt x="3061240" y="2141506"/>
                    </a:cubicBezTo>
                    <a:cubicBezTo>
                      <a:pt x="3091529" y="2095976"/>
                      <a:pt x="3119533" y="2049018"/>
                      <a:pt x="3152108" y="2005203"/>
                    </a:cubicBezTo>
                    <a:cubicBezTo>
                      <a:pt x="3188113" y="1956626"/>
                      <a:pt x="3229261" y="1912144"/>
                      <a:pt x="3274124" y="1871567"/>
                    </a:cubicBezTo>
                    <a:cubicBezTo>
                      <a:pt x="3311747" y="1837563"/>
                      <a:pt x="3351848" y="1806321"/>
                      <a:pt x="3388138" y="1770888"/>
                    </a:cubicBezTo>
                    <a:cubicBezTo>
                      <a:pt x="3416999" y="1742694"/>
                      <a:pt x="3443002" y="1711833"/>
                      <a:pt x="3466529" y="1679162"/>
                    </a:cubicBezTo>
                    <a:cubicBezTo>
                      <a:pt x="3495008" y="1639348"/>
                      <a:pt x="3519392" y="1596771"/>
                      <a:pt x="3538633" y="1551718"/>
                    </a:cubicBezTo>
                    <a:cubicBezTo>
                      <a:pt x="3562731" y="1495616"/>
                      <a:pt x="3578924" y="1436465"/>
                      <a:pt x="3588544" y="1376172"/>
                    </a:cubicBezTo>
                    <a:cubicBezTo>
                      <a:pt x="3592925" y="1348740"/>
                      <a:pt x="3595688" y="1321022"/>
                      <a:pt x="3597402" y="1293305"/>
                    </a:cubicBezTo>
                    <a:cubicBezTo>
                      <a:pt x="3605974" y="1155859"/>
                      <a:pt x="3717703" y="1018127"/>
                      <a:pt x="3721227" y="880491"/>
                    </a:cubicBezTo>
                    <a:cubicBezTo>
                      <a:pt x="3724751" y="740855"/>
                      <a:pt x="3743135" y="602171"/>
                      <a:pt x="3761137" y="463677"/>
                    </a:cubicBezTo>
                    <a:cubicBezTo>
                      <a:pt x="3776186" y="347758"/>
                      <a:pt x="3934968" y="116205"/>
                      <a:pt x="3946874" y="0"/>
                    </a:cubicBezTo>
                  </a:path>
                </a:pathLst>
              </a:custGeom>
              <a:noFill/>
              <a:ln w="9525" cap="rnd">
                <a:solidFill>
                  <a:schemeClr val="accent2">
                    <a:alpha val="35000"/>
                  </a:schemeClr>
                </a:solidFill>
                <a:prstDash val="lgDash"/>
                <a:round/>
              </a:ln>
            </p:spPr>
            <p:txBody>
              <a:bodyPr rtlCol="0" anchor="ctr"/>
              <a:lstStyle/>
              <a:p>
                <a:endParaRPr lang="en-US"/>
              </a:p>
            </p:txBody>
          </p:sp>
          <p:sp>
            <p:nvSpPr>
              <p:cNvPr id="63" name="Freeform: Shape 62">
                <a:extLst>
                  <a:ext uri="{FF2B5EF4-FFF2-40B4-BE49-F238E27FC236}">
                    <a16:creationId xmlns:a16="http://schemas.microsoft.com/office/drawing/2014/main" id="{9633544D-43E6-E25B-C948-ADFD81F44E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95978" y="2441733"/>
                <a:ext cx="3665410" cy="2985611"/>
              </a:xfrm>
              <a:custGeom>
                <a:avLst/>
                <a:gdLst>
                  <a:gd name="connsiteX0" fmla="*/ 0 w 3665410"/>
                  <a:gd name="connsiteY0" fmla="*/ 2985611 h 2985611"/>
                  <a:gd name="connsiteX1" fmla="*/ 166211 w 3665410"/>
                  <a:gd name="connsiteY1" fmla="*/ 2699766 h 2985611"/>
                  <a:gd name="connsiteX2" fmla="*/ 397002 w 3665410"/>
                  <a:gd name="connsiteY2" fmla="*/ 2414969 h 2985611"/>
                  <a:gd name="connsiteX3" fmla="*/ 620173 w 3665410"/>
                  <a:gd name="connsiteY3" fmla="*/ 2237899 h 2985611"/>
                  <a:gd name="connsiteX4" fmla="*/ 823341 w 3665410"/>
                  <a:gd name="connsiteY4" fmla="*/ 2085499 h 2985611"/>
                  <a:gd name="connsiteX5" fmla="*/ 1089565 w 3665410"/>
                  <a:gd name="connsiteY5" fmla="*/ 1911477 h 2985611"/>
                  <a:gd name="connsiteX6" fmla="*/ 1145000 w 3665410"/>
                  <a:gd name="connsiteY6" fmla="*/ 1886807 h 2985611"/>
                  <a:gd name="connsiteX7" fmla="*/ 1375791 w 3665410"/>
                  <a:gd name="connsiteY7" fmla="*/ 1842135 h 2985611"/>
                  <a:gd name="connsiteX8" fmla="*/ 1486567 w 3665410"/>
                  <a:gd name="connsiteY8" fmla="*/ 1857566 h 2985611"/>
                  <a:gd name="connsiteX9" fmla="*/ 1568101 w 3665410"/>
                  <a:gd name="connsiteY9" fmla="*/ 1871377 h 2985611"/>
                  <a:gd name="connsiteX10" fmla="*/ 1810607 w 3665410"/>
                  <a:gd name="connsiteY10" fmla="*/ 1871377 h 2985611"/>
                  <a:gd name="connsiteX11" fmla="*/ 1997964 w 3665410"/>
                  <a:gd name="connsiteY11" fmla="*/ 1790605 h 2985611"/>
                  <a:gd name="connsiteX12" fmla="*/ 2109883 w 3665410"/>
                  <a:gd name="connsiteY12" fmla="*/ 1702784 h 2985611"/>
                  <a:gd name="connsiteX13" fmla="*/ 2321433 w 3665410"/>
                  <a:gd name="connsiteY13" fmla="*/ 1552384 h 2985611"/>
                  <a:gd name="connsiteX14" fmla="*/ 2558891 w 3665410"/>
                  <a:gd name="connsiteY14" fmla="*/ 1453420 h 2985611"/>
                  <a:gd name="connsiteX15" fmla="*/ 2709767 w 3665410"/>
                  <a:gd name="connsiteY15" fmla="*/ 1377887 h 2985611"/>
                  <a:gd name="connsiteX16" fmla="*/ 2885408 w 3665410"/>
                  <a:gd name="connsiteY16" fmla="*/ 1237393 h 2985611"/>
                  <a:gd name="connsiteX17" fmla="*/ 3017711 w 3665410"/>
                  <a:gd name="connsiteY17" fmla="*/ 1072229 h 2985611"/>
                  <a:gd name="connsiteX18" fmla="*/ 3150680 w 3665410"/>
                  <a:gd name="connsiteY18" fmla="*/ 921830 h 2985611"/>
                  <a:gd name="connsiteX19" fmla="*/ 3255169 w 3665410"/>
                  <a:gd name="connsiteY19" fmla="*/ 801815 h 2985611"/>
                  <a:gd name="connsiteX20" fmla="*/ 3339275 w 3665410"/>
                  <a:gd name="connsiteY20" fmla="*/ 694182 h 2985611"/>
                  <a:gd name="connsiteX21" fmla="*/ 3409188 w 3665410"/>
                  <a:gd name="connsiteY21" fmla="*/ 546926 h 2985611"/>
                  <a:gd name="connsiteX22" fmla="*/ 3464243 w 3665410"/>
                  <a:gd name="connsiteY22" fmla="*/ 347663 h 2985611"/>
                  <a:gd name="connsiteX23" fmla="*/ 3665411 w 3665410"/>
                  <a:gd name="connsiteY23" fmla="*/ 0 h 2985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665410" h="2985611">
                    <a:moveTo>
                      <a:pt x="0" y="2985611"/>
                    </a:moveTo>
                    <a:cubicBezTo>
                      <a:pt x="0" y="2985611"/>
                      <a:pt x="86773" y="2802827"/>
                      <a:pt x="166211" y="2699766"/>
                    </a:cubicBezTo>
                    <a:cubicBezTo>
                      <a:pt x="240983" y="2602706"/>
                      <a:pt x="309182" y="2500122"/>
                      <a:pt x="397002" y="2414969"/>
                    </a:cubicBezTo>
                    <a:cubicBezTo>
                      <a:pt x="465296" y="2348865"/>
                      <a:pt x="543592" y="2294477"/>
                      <a:pt x="620173" y="2237899"/>
                    </a:cubicBezTo>
                    <a:cubicBezTo>
                      <a:pt x="688277" y="2187607"/>
                      <a:pt x="755333" y="2135886"/>
                      <a:pt x="823341" y="2085499"/>
                    </a:cubicBezTo>
                    <a:cubicBezTo>
                      <a:pt x="908685" y="2022253"/>
                      <a:pt x="994791" y="1959197"/>
                      <a:pt x="1089565" y="1911477"/>
                    </a:cubicBezTo>
                    <a:cubicBezTo>
                      <a:pt x="1107662" y="1902428"/>
                      <a:pt x="1126141" y="1894141"/>
                      <a:pt x="1145000" y="1886807"/>
                    </a:cubicBezTo>
                    <a:cubicBezTo>
                      <a:pt x="1218819" y="1858232"/>
                      <a:pt x="1296924" y="1838611"/>
                      <a:pt x="1375791" y="1842135"/>
                    </a:cubicBezTo>
                    <a:cubicBezTo>
                      <a:pt x="1413129" y="1843754"/>
                      <a:pt x="1449896" y="1850422"/>
                      <a:pt x="1486567" y="1857566"/>
                    </a:cubicBezTo>
                    <a:cubicBezTo>
                      <a:pt x="1513618" y="1862804"/>
                      <a:pt x="1540859" y="1867376"/>
                      <a:pt x="1568101" y="1871377"/>
                    </a:cubicBezTo>
                    <a:cubicBezTo>
                      <a:pt x="1648778" y="1883188"/>
                      <a:pt x="1730978" y="1887665"/>
                      <a:pt x="1810607" y="1871377"/>
                    </a:cubicBezTo>
                    <a:cubicBezTo>
                      <a:pt x="1877854" y="1857661"/>
                      <a:pt x="1941100" y="1829086"/>
                      <a:pt x="1997964" y="1790605"/>
                    </a:cubicBezTo>
                    <a:cubicBezTo>
                      <a:pt x="2037302" y="1764030"/>
                      <a:pt x="2073497" y="1733264"/>
                      <a:pt x="2109883" y="1702784"/>
                    </a:cubicBezTo>
                    <a:cubicBezTo>
                      <a:pt x="2176367" y="1647063"/>
                      <a:pt x="2244852" y="1593151"/>
                      <a:pt x="2321433" y="1552384"/>
                    </a:cubicBezTo>
                    <a:cubicBezTo>
                      <a:pt x="2397157" y="1512094"/>
                      <a:pt x="2479548" y="1486281"/>
                      <a:pt x="2558891" y="1453420"/>
                    </a:cubicBezTo>
                    <a:cubicBezTo>
                      <a:pt x="2610898" y="1431798"/>
                      <a:pt x="2661571" y="1407033"/>
                      <a:pt x="2709767" y="1377887"/>
                    </a:cubicBezTo>
                    <a:cubicBezTo>
                      <a:pt x="2774252" y="1338929"/>
                      <a:pt x="2834069" y="1292447"/>
                      <a:pt x="2885408" y="1237393"/>
                    </a:cubicBezTo>
                    <a:cubicBezTo>
                      <a:pt x="2933605" y="1185767"/>
                      <a:pt x="2973324" y="1127093"/>
                      <a:pt x="3017711" y="1072229"/>
                    </a:cubicBezTo>
                    <a:cubicBezTo>
                      <a:pt x="3059811" y="1020223"/>
                      <a:pt x="3105912" y="971645"/>
                      <a:pt x="3150680" y="921830"/>
                    </a:cubicBezTo>
                    <a:cubicBezTo>
                      <a:pt x="3186113" y="882396"/>
                      <a:pt x="3220593" y="842010"/>
                      <a:pt x="3255169" y="801815"/>
                    </a:cubicBezTo>
                    <a:cubicBezTo>
                      <a:pt x="3284887" y="767239"/>
                      <a:pt x="3314605" y="732473"/>
                      <a:pt x="3339275" y="694182"/>
                    </a:cubicBezTo>
                    <a:cubicBezTo>
                      <a:pt x="3368707" y="648367"/>
                      <a:pt x="3390138" y="597980"/>
                      <a:pt x="3409188" y="546926"/>
                    </a:cubicBezTo>
                    <a:cubicBezTo>
                      <a:pt x="3433382" y="482156"/>
                      <a:pt x="3453384" y="415861"/>
                      <a:pt x="3464243" y="347663"/>
                    </a:cubicBezTo>
                    <a:cubicBezTo>
                      <a:pt x="3476244" y="272224"/>
                      <a:pt x="3661696" y="76295"/>
                      <a:pt x="3665411" y="0"/>
                    </a:cubicBezTo>
                  </a:path>
                </a:pathLst>
              </a:custGeom>
              <a:noFill/>
              <a:ln w="9525" cap="rnd">
                <a:solidFill>
                  <a:schemeClr val="accent2">
                    <a:alpha val="35000"/>
                  </a:schemeClr>
                </a:solidFill>
                <a:prstDash val="lgDash"/>
                <a:round/>
              </a:ln>
            </p:spPr>
            <p:txBody>
              <a:bodyPr rtlCol="0" anchor="ctr"/>
              <a:lstStyle/>
              <a:p>
                <a:endParaRPr lang="en-US"/>
              </a:p>
            </p:txBody>
          </p:sp>
          <p:sp>
            <p:nvSpPr>
              <p:cNvPr id="64" name="Freeform: Shape 63">
                <a:extLst>
                  <a:ext uri="{FF2B5EF4-FFF2-40B4-BE49-F238E27FC236}">
                    <a16:creationId xmlns:a16="http://schemas.microsoft.com/office/drawing/2014/main" id="{9FD6E41F-0B38-4941-B622-FBD9734366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90402" y="5229700"/>
                <a:ext cx="285940" cy="199072"/>
              </a:xfrm>
              <a:custGeom>
                <a:avLst/>
                <a:gdLst>
                  <a:gd name="connsiteX0" fmla="*/ 0 w 285940"/>
                  <a:gd name="connsiteY0" fmla="*/ 199073 h 199072"/>
                  <a:gd name="connsiteX1" fmla="*/ 285940 w 285940"/>
                  <a:gd name="connsiteY1" fmla="*/ 0 h 199072"/>
                </a:gdLst>
                <a:ahLst/>
                <a:cxnLst>
                  <a:cxn ang="0">
                    <a:pos x="connsiteX0" y="connsiteY0"/>
                  </a:cxn>
                  <a:cxn ang="0">
                    <a:pos x="connsiteX1" y="connsiteY1"/>
                  </a:cxn>
                </a:cxnLst>
                <a:rect l="l" t="t" r="r" b="b"/>
                <a:pathLst>
                  <a:path w="285940" h="199072">
                    <a:moveTo>
                      <a:pt x="0" y="199073"/>
                    </a:moveTo>
                    <a:cubicBezTo>
                      <a:pt x="0" y="199073"/>
                      <a:pt x="242125" y="39243"/>
                      <a:pt x="285940" y="0"/>
                    </a:cubicBezTo>
                  </a:path>
                </a:pathLst>
              </a:custGeom>
              <a:noFill/>
              <a:ln w="9525" cap="rnd">
                <a:solidFill>
                  <a:schemeClr val="accent2">
                    <a:alpha val="35000"/>
                  </a:schemeClr>
                </a:solidFill>
                <a:prstDash val="lgDash"/>
                <a:round/>
              </a:ln>
            </p:spPr>
            <p:txBody>
              <a:bodyPr rtlCol="0" anchor="ctr"/>
              <a:lstStyle/>
              <a:p>
                <a:endParaRPr lang="en-US"/>
              </a:p>
            </p:txBody>
          </p:sp>
          <p:sp>
            <p:nvSpPr>
              <p:cNvPr id="65" name="Freeform: Shape 64">
                <a:extLst>
                  <a:ext uri="{FF2B5EF4-FFF2-40B4-BE49-F238E27FC236}">
                    <a16:creationId xmlns:a16="http://schemas.microsoft.com/office/drawing/2014/main" id="{7D6C3780-B7B0-0C4E-26B4-0CF28C4D5B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93114" y="5049773"/>
                <a:ext cx="655796" cy="381190"/>
              </a:xfrm>
              <a:custGeom>
                <a:avLst/>
                <a:gdLst>
                  <a:gd name="connsiteX0" fmla="*/ 0 w 655796"/>
                  <a:gd name="connsiteY0" fmla="*/ 381190 h 381190"/>
                  <a:gd name="connsiteX1" fmla="*/ 655796 w 655796"/>
                  <a:gd name="connsiteY1" fmla="*/ 0 h 381190"/>
                </a:gdLst>
                <a:ahLst/>
                <a:cxnLst>
                  <a:cxn ang="0">
                    <a:pos x="connsiteX0" y="connsiteY0"/>
                  </a:cxn>
                  <a:cxn ang="0">
                    <a:pos x="connsiteX1" y="connsiteY1"/>
                  </a:cxn>
                </a:cxnLst>
                <a:rect l="l" t="t" r="r" b="b"/>
                <a:pathLst>
                  <a:path w="655796" h="381190">
                    <a:moveTo>
                      <a:pt x="0" y="381190"/>
                    </a:moveTo>
                    <a:cubicBezTo>
                      <a:pt x="0" y="381190"/>
                      <a:pt x="461105" y="172117"/>
                      <a:pt x="65579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6" name="Freeform: Shape 65">
                <a:extLst>
                  <a:ext uri="{FF2B5EF4-FFF2-40B4-BE49-F238E27FC236}">
                    <a16:creationId xmlns:a16="http://schemas.microsoft.com/office/drawing/2014/main" id="{43B5D9C6-6493-B2A3-C4E5-965E7E528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154072" y="3867816"/>
                <a:ext cx="2907315" cy="1544764"/>
              </a:xfrm>
              <a:custGeom>
                <a:avLst/>
                <a:gdLst>
                  <a:gd name="connsiteX0" fmla="*/ 0 w 2907315"/>
                  <a:gd name="connsiteY0" fmla="*/ 1544764 h 1544764"/>
                  <a:gd name="connsiteX1" fmla="*/ 201644 w 2907315"/>
                  <a:gd name="connsiteY1" fmla="*/ 1352550 h 1544764"/>
                  <a:gd name="connsiteX2" fmla="*/ 423196 w 2907315"/>
                  <a:gd name="connsiteY2" fmla="*/ 1196054 h 1544764"/>
                  <a:gd name="connsiteX3" fmla="*/ 782193 w 2907315"/>
                  <a:gd name="connsiteY3" fmla="*/ 1099947 h 1544764"/>
                  <a:gd name="connsiteX4" fmla="*/ 1052513 w 2907315"/>
                  <a:gd name="connsiteY4" fmla="*/ 1042321 h 1544764"/>
                  <a:gd name="connsiteX5" fmla="*/ 1311783 w 2907315"/>
                  <a:gd name="connsiteY5" fmla="*/ 1056037 h 1544764"/>
                  <a:gd name="connsiteX6" fmla="*/ 1484662 w 2907315"/>
                  <a:gd name="connsiteY6" fmla="*/ 1083469 h 1544764"/>
                  <a:gd name="connsiteX7" fmla="*/ 1788224 w 2907315"/>
                  <a:gd name="connsiteY7" fmla="*/ 1023080 h 1544764"/>
                  <a:gd name="connsiteX8" fmla="*/ 2269045 w 2907315"/>
                  <a:gd name="connsiteY8" fmla="*/ 734758 h 1544764"/>
                  <a:gd name="connsiteX9" fmla="*/ 2534984 w 2907315"/>
                  <a:gd name="connsiteY9" fmla="*/ 572738 h 1544764"/>
                  <a:gd name="connsiteX10" fmla="*/ 2907316 w 2907315"/>
                  <a:gd name="connsiteY10" fmla="*/ 0 h 1544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7315" h="1544764">
                    <a:moveTo>
                      <a:pt x="0" y="1544764"/>
                    </a:moveTo>
                    <a:cubicBezTo>
                      <a:pt x="0" y="1544764"/>
                      <a:pt x="98012" y="1443990"/>
                      <a:pt x="201644" y="1352550"/>
                    </a:cubicBezTo>
                    <a:cubicBezTo>
                      <a:pt x="271272" y="1291209"/>
                      <a:pt x="343662" y="1234249"/>
                      <a:pt x="423196" y="1196054"/>
                    </a:cubicBezTo>
                    <a:cubicBezTo>
                      <a:pt x="537591" y="1141095"/>
                      <a:pt x="661226" y="1127189"/>
                      <a:pt x="782193" y="1099947"/>
                    </a:cubicBezTo>
                    <a:cubicBezTo>
                      <a:pt x="872300" y="1079659"/>
                      <a:pt x="961358" y="1051370"/>
                      <a:pt x="1052513" y="1042321"/>
                    </a:cubicBezTo>
                    <a:cubicBezTo>
                      <a:pt x="1139000" y="1033653"/>
                      <a:pt x="1225868" y="1040321"/>
                      <a:pt x="1311783" y="1056037"/>
                    </a:cubicBezTo>
                    <a:cubicBezTo>
                      <a:pt x="1369314" y="1066609"/>
                      <a:pt x="1426559" y="1079373"/>
                      <a:pt x="1484662" y="1083469"/>
                    </a:cubicBezTo>
                    <a:cubicBezTo>
                      <a:pt x="1587913" y="1090803"/>
                      <a:pt x="1690402" y="1064800"/>
                      <a:pt x="1788224" y="1023080"/>
                    </a:cubicBezTo>
                    <a:cubicBezTo>
                      <a:pt x="1956721" y="951262"/>
                      <a:pt x="2106549" y="825722"/>
                      <a:pt x="2269045" y="734758"/>
                    </a:cubicBezTo>
                    <a:cubicBezTo>
                      <a:pt x="2359438" y="684181"/>
                      <a:pt x="2452497" y="640556"/>
                      <a:pt x="2534984" y="572738"/>
                    </a:cubicBezTo>
                    <a:cubicBezTo>
                      <a:pt x="2673001" y="459391"/>
                      <a:pt x="2847023" y="191453"/>
                      <a:pt x="2907316" y="0"/>
                    </a:cubicBezTo>
                  </a:path>
                </a:pathLst>
              </a:custGeom>
              <a:noFill/>
              <a:ln w="9525" cap="rnd">
                <a:solidFill>
                  <a:schemeClr val="accent2">
                    <a:alpha val="35000"/>
                  </a:schemeClr>
                </a:solidFill>
                <a:prstDash val="lgDash"/>
                <a:round/>
              </a:ln>
            </p:spPr>
            <p:txBody>
              <a:bodyPr rtlCol="0" anchor="ctr"/>
              <a:lstStyle/>
              <a:p>
                <a:endParaRPr lang="en-US"/>
              </a:p>
            </p:txBody>
          </p:sp>
          <p:sp>
            <p:nvSpPr>
              <p:cNvPr id="67" name="Freeform: Shape 66">
                <a:extLst>
                  <a:ext uri="{FF2B5EF4-FFF2-40B4-BE49-F238E27FC236}">
                    <a16:creationId xmlns:a16="http://schemas.microsoft.com/office/drawing/2014/main" id="{B024037C-BF9D-58DA-B325-B98C14B81A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907946" y="3479100"/>
                <a:ext cx="3168300" cy="1952434"/>
              </a:xfrm>
              <a:custGeom>
                <a:avLst/>
                <a:gdLst>
                  <a:gd name="connsiteX0" fmla="*/ 0 w 3168300"/>
                  <a:gd name="connsiteY0" fmla="*/ 1952435 h 1952434"/>
                  <a:gd name="connsiteX1" fmla="*/ 202121 w 3168300"/>
                  <a:gd name="connsiteY1" fmla="*/ 1687068 h 1952434"/>
                  <a:gd name="connsiteX2" fmla="*/ 545116 w 3168300"/>
                  <a:gd name="connsiteY2" fmla="*/ 1450277 h 1952434"/>
                  <a:gd name="connsiteX3" fmla="*/ 906780 w 3168300"/>
                  <a:gd name="connsiteY3" fmla="*/ 1354455 h 1952434"/>
                  <a:gd name="connsiteX4" fmla="*/ 1332262 w 3168300"/>
                  <a:gd name="connsiteY4" fmla="*/ 1285304 h 1952434"/>
                  <a:gd name="connsiteX5" fmla="*/ 1691259 w 3168300"/>
                  <a:gd name="connsiteY5" fmla="*/ 1240060 h 1952434"/>
                  <a:gd name="connsiteX6" fmla="*/ 2010346 w 3168300"/>
                  <a:gd name="connsiteY6" fmla="*/ 1141667 h 1952434"/>
                  <a:gd name="connsiteX7" fmla="*/ 2393252 w 3168300"/>
                  <a:gd name="connsiteY7" fmla="*/ 1027271 h 1952434"/>
                  <a:gd name="connsiteX8" fmla="*/ 2582037 w 3168300"/>
                  <a:gd name="connsiteY8" fmla="*/ 958120 h 1952434"/>
                  <a:gd name="connsiteX9" fmla="*/ 2760155 w 3168300"/>
                  <a:gd name="connsiteY9" fmla="*/ 827723 h 1952434"/>
                  <a:gd name="connsiteX10" fmla="*/ 2914364 w 3168300"/>
                  <a:gd name="connsiteY10" fmla="*/ 567023 h 1952434"/>
                  <a:gd name="connsiteX11" fmla="*/ 3168301 w 3168300"/>
                  <a:gd name="connsiteY11" fmla="*/ 0 h 1952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68300" h="1952434">
                    <a:moveTo>
                      <a:pt x="0" y="1952435"/>
                    </a:moveTo>
                    <a:cubicBezTo>
                      <a:pt x="0" y="1952435"/>
                      <a:pt x="91059" y="1796415"/>
                      <a:pt x="202121" y="1687068"/>
                    </a:cubicBezTo>
                    <a:cubicBezTo>
                      <a:pt x="301943" y="1588675"/>
                      <a:pt x="416528" y="1505617"/>
                      <a:pt x="545116" y="1450277"/>
                    </a:cubicBezTo>
                    <a:cubicBezTo>
                      <a:pt x="659987" y="1400747"/>
                      <a:pt x="783622" y="1377601"/>
                      <a:pt x="906780" y="1354455"/>
                    </a:cubicBezTo>
                    <a:cubicBezTo>
                      <a:pt x="1048036" y="1327976"/>
                      <a:pt x="1189482" y="1301972"/>
                      <a:pt x="1332262" y="1285304"/>
                    </a:cubicBezTo>
                    <a:cubicBezTo>
                      <a:pt x="1452182" y="1271302"/>
                      <a:pt x="1573340" y="1265873"/>
                      <a:pt x="1691259" y="1240060"/>
                    </a:cubicBezTo>
                    <a:cubicBezTo>
                      <a:pt x="1800035" y="1216247"/>
                      <a:pt x="1904619" y="1176718"/>
                      <a:pt x="2010346" y="1141667"/>
                    </a:cubicBezTo>
                    <a:cubicBezTo>
                      <a:pt x="2136743" y="1099661"/>
                      <a:pt x="2265902" y="1066229"/>
                      <a:pt x="2393252" y="1027271"/>
                    </a:cubicBezTo>
                    <a:cubicBezTo>
                      <a:pt x="2457450" y="1007650"/>
                      <a:pt x="2521744" y="987552"/>
                      <a:pt x="2582037" y="958120"/>
                    </a:cubicBezTo>
                    <a:cubicBezTo>
                      <a:pt x="2648807" y="925449"/>
                      <a:pt x="2710815" y="883349"/>
                      <a:pt x="2760155" y="827723"/>
                    </a:cubicBezTo>
                    <a:cubicBezTo>
                      <a:pt x="2827496" y="751904"/>
                      <a:pt x="2867978" y="657511"/>
                      <a:pt x="2914364" y="567023"/>
                    </a:cubicBezTo>
                    <a:cubicBezTo>
                      <a:pt x="2972753" y="453200"/>
                      <a:pt x="3119152" y="118015"/>
                      <a:pt x="3168301" y="0"/>
                    </a:cubicBezTo>
                  </a:path>
                </a:pathLst>
              </a:custGeom>
              <a:noFill/>
              <a:ln w="9525" cap="rnd">
                <a:solidFill>
                  <a:schemeClr val="accent2">
                    <a:alpha val="35000"/>
                  </a:schemeClr>
                </a:solidFill>
                <a:prstDash val="lgDash"/>
                <a:round/>
              </a:ln>
            </p:spPr>
            <p:txBody>
              <a:bodyPr rtlCol="0" anchor="ctr"/>
              <a:lstStyle/>
              <a:p>
                <a:endParaRPr lang="en-US"/>
              </a:p>
            </p:txBody>
          </p:sp>
          <p:sp>
            <p:nvSpPr>
              <p:cNvPr id="112" name="Freeform: Shape 111">
                <a:extLst>
                  <a:ext uri="{FF2B5EF4-FFF2-40B4-BE49-F238E27FC236}">
                    <a16:creationId xmlns:a16="http://schemas.microsoft.com/office/drawing/2014/main" id="{314E5A47-2C3A-4B08-D76C-B265DAE7F8C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04778" y="2976752"/>
                <a:ext cx="3356800" cy="2452020"/>
              </a:xfrm>
              <a:custGeom>
                <a:avLst/>
                <a:gdLst>
                  <a:gd name="connsiteX0" fmla="*/ 0 w 3356800"/>
                  <a:gd name="connsiteY0" fmla="*/ 2452021 h 2452020"/>
                  <a:gd name="connsiteX1" fmla="*/ 130874 w 3356800"/>
                  <a:gd name="connsiteY1" fmla="*/ 2247710 h 2452020"/>
                  <a:gd name="connsiteX2" fmla="*/ 437197 w 3356800"/>
                  <a:gd name="connsiteY2" fmla="*/ 1941195 h 2452020"/>
                  <a:gd name="connsiteX3" fmla="*/ 737140 w 3356800"/>
                  <a:gd name="connsiteY3" fmla="*/ 1736884 h 2452020"/>
                  <a:gd name="connsiteX4" fmla="*/ 1031843 w 3356800"/>
                  <a:gd name="connsiteY4" fmla="*/ 1685068 h 2452020"/>
                  <a:gd name="connsiteX5" fmla="*/ 1287304 w 3356800"/>
                  <a:gd name="connsiteY5" fmla="*/ 1655826 h 2452020"/>
                  <a:gd name="connsiteX6" fmla="*/ 1471994 w 3356800"/>
                  <a:gd name="connsiteY6" fmla="*/ 1634300 h 2452020"/>
                  <a:gd name="connsiteX7" fmla="*/ 1898237 w 3356800"/>
                  <a:gd name="connsiteY7" fmla="*/ 1512665 h 2452020"/>
                  <a:gd name="connsiteX8" fmla="*/ 2229136 w 3356800"/>
                  <a:gd name="connsiteY8" fmla="*/ 1355598 h 2452020"/>
                  <a:gd name="connsiteX9" fmla="*/ 2512314 w 3356800"/>
                  <a:gd name="connsiteY9" fmla="*/ 1238631 h 2452020"/>
                  <a:gd name="connsiteX10" fmla="*/ 2758535 w 3356800"/>
                  <a:gd name="connsiteY10" fmla="*/ 1096994 h 2452020"/>
                  <a:gd name="connsiteX11" fmla="*/ 2935510 w 3356800"/>
                  <a:gd name="connsiteY11" fmla="*/ 919925 h 2452020"/>
                  <a:gd name="connsiteX12" fmla="*/ 3081719 w 3356800"/>
                  <a:gd name="connsiteY12" fmla="*/ 687419 h 2452020"/>
                  <a:gd name="connsiteX13" fmla="*/ 3356800 w 3356800"/>
                  <a:gd name="connsiteY13" fmla="*/ 0 h 245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356800" h="2452020">
                    <a:moveTo>
                      <a:pt x="0" y="2452021"/>
                    </a:moveTo>
                    <a:cubicBezTo>
                      <a:pt x="0" y="2452021"/>
                      <a:pt x="57150" y="2344198"/>
                      <a:pt x="130874" y="2247710"/>
                    </a:cubicBezTo>
                    <a:cubicBezTo>
                      <a:pt x="218694" y="2132648"/>
                      <a:pt x="328136" y="2036635"/>
                      <a:pt x="437197" y="1941195"/>
                    </a:cubicBezTo>
                    <a:cubicBezTo>
                      <a:pt x="529304" y="1860709"/>
                      <a:pt x="623030" y="1779556"/>
                      <a:pt x="737140" y="1736884"/>
                    </a:cubicBezTo>
                    <a:cubicBezTo>
                      <a:pt x="830866" y="1701736"/>
                      <a:pt x="932021" y="1695450"/>
                      <a:pt x="1031843" y="1685068"/>
                    </a:cubicBezTo>
                    <a:cubicBezTo>
                      <a:pt x="1117092" y="1676210"/>
                      <a:pt x="1202055" y="1665160"/>
                      <a:pt x="1287304" y="1655826"/>
                    </a:cubicBezTo>
                    <a:cubicBezTo>
                      <a:pt x="1348931" y="1649063"/>
                      <a:pt x="1410653" y="1643539"/>
                      <a:pt x="1471994" y="1634300"/>
                    </a:cubicBezTo>
                    <a:cubicBezTo>
                      <a:pt x="1618679" y="1612011"/>
                      <a:pt x="1761935" y="1571149"/>
                      <a:pt x="1898237" y="1512665"/>
                    </a:cubicBezTo>
                    <a:cubicBezTo>
                      <a:pt x="2010442" y="1464564"/>
                      <a:pt x="2117503" y="1405128"/>
                      <a:pt x="2229136" y="1355598"/>
                    </a:cubicBezTo>
                    <a:cubicBezTo>
                      <a:pt x="2322481" y="1314164"/>
                      <a:pt x="2418969" y="1280160"/>
                      <a:pt x="2512314" y="1238631"/>
                    </a:cubicBezTo>
                    <a:cubicBezTo>
                      <a:pt x="2599087" y="1199960"/>
                      <a:pt x="2683193" y="1154811"/>
                      <a:pt x="2758535" y="1096994"/>
                    </a:cubicBezTo>
                    <a:cubicBezTo>
                      <a:pt x="2825020" y="1046035"/>
                      <a:pt x="2883789" y="985837"/>
                      <a:pt x="2935510" y="919925"/>
                    </a:cubicBezTo>
                    <a:cubicBezTo>
                      <a:pt x="2992184" y="847725"/>
                      <a:pt x="3039904" y="769144"/>
                      <a:pt x="3081719" y="687419"/>
                    </a:cubicBezTo>
                    <a:cubicBezTo>
                      <a:pt x="3138297" y="576739"/>
                      <a:pt x="3314129" y="116776"/>
                      <a:pt x="3356800" y="0"/>
                    </a:cubicBezTo>
                  </a:path>
                </a:pathLst>
              </a:custGeom>
              <a:noFill/>
              <a:ln w="9525" cap="rnd">
                <a:solidFill>
                  <a:schemeClr val="accent2">
                    <a:alpha val="35000"/>
                  </a:schemeClr>
                </a:solidFill>
                <a:prstDash val="lgDash"/>
                <a:round/>
              </a:ln>
            </p:spPr>
            <p:txBody>
              <a:bodyPr rtlCol="0" anchor="ctr"/>
              <a:lstStyle/>
              <a:p>
                <a:endParaRPr lang="en-US"/>
              </a:p>
            </p:txBody>
          </p:sp>
        </p:grpSp>
        <p:sp>
          <p:nvSpPr>
            <p:cNvPr id="61" name="Freeform: Shape 60">
              <a:extLst>
                <a:ext uri="{FF2B5EF4-FFF2-40B4-BE49-F238E27FC236}">
                  <a16:creationId xmlns:a16="http://schemas.microsoft.com/office/drawing/2014/main" id="{DC9AD93C-7C28-0677-5314-D83352C3CD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80400" y="5197178"/>
              <a:ext cx="4211600" cy="1660822"/>
            </a:xfrm>
            <a:custGeom>
              <a:avLst/>
              <a:gdLst>
                <a:gd name="connsiteX0" fmla="*/ 4211600 w 4211600"/>
                <a:gd name="connsiteY0" fmla="*/ 0 h 1660822"/>
                <a:gd name="connsiteX1" fmla="*/ 4211600 w 4211600"/>
                <a:gd name="connsiteY1" fmla="*/ 58430 h 1660822"/>
                <a:gd name="connsiteX2" fmla="*/ 4136524 w 4211600"/>
                <a:gd name="connsiteY2" fmla="*/ 208808 h 1660822"/>
                <a:gd name="connsiteX3" fmla="*/ 3973354 w 4211600"/>
                <a:gd name="connsiteY3" fmla="*/ 437313 h 1660822"/>
                <a:gd name="connsiteX4" fmla="*/ 3884746 w 4211600"/>
                <a:gd name="connsiteY4" fmla="*/ 553613 h 1660822"/>
                <a:gd name="connsiteX5" fmla="*/ 3849435 w 4211600"/>
                <a:gd name="connsiteY5" fmla="*/ 603143 h 1660822"/>
                <a:gd name="connsiteX6" fmla="*/ 3661849 w 4211600"/>
                <a:gd name="connsiteY6" fmla="*/ 819075 h 1660822"/>
                <a:gd name="connsiteX7" fmla="*/ 3402589 w 4211600"/>
                <a:gd name="connsiteY7" fmla="*/ 952996 h 1660822"/>
                <a:gd name="connsiteX8" fmla="*/ 3130202 w 4211600"/>
                <a:gd name="connsiteY8" fmla="*/ 1023386 h 1660822"/>
                <a:gd name="connsiteX9" fmla="*/ 2914657 w 4211600"/>
                <a:gd name="connsiteY9" fmla="*/ 1068058 h 1660822"/>
                <a:gd name="connsiteX10" fmla="*/ 2582149 w 4211600"/>
                <a:gd name="connsiteY10" fmla="*/ 1138924 h 1660822"/>
                <a:gd name="connsiteX11" fmla="*/ 2483958 w 4211600"/>
                <a:gd name="connsiteY11" fmla="*/ 1162356 h 1660822"/>
                <a:gd name="connsiteX12" fmla="*/ 2123750 w 4211600"/>
                <a:gd name="connsiteY12" fmla="*/ 1238651 h 1660822"/>
                <a:gd name="connsiteX13" fmla="*/ 1761444 w 4211600"/>
                <a:gd name="connsiteY13" fmla="*/ 1273417 h 1660822"/>
                <a:gd name="connsiteX14" fmla="*/ 1608382 w 4211600"/>
                <a:gd name="connsiteY14" fmla="*/ 1284466 h 1660822"/>
                <a:gd name="connsiteX15" fmla="*/ 999942 w 4211600"/>
                <a:gd name="connsiteY15" fmla="*/ 1354284 h 1660822"/>
                <a:gd name="connsiteX16" fmla="*/ 484705 w 4211600"/>
                <a:gd name="connsiteY16" fmla="*/ 1450487 h 1660822"/>
                <a:gd name="connsiteX17" fmla="*/ 113310 w 4211600"/>
                <a:gd name="connsiteY17" fmla="*/ 1613700 h 1660822"/>
                <a:gd name="connsiteX18" fmla="*/ 39668 w 4211600"/>
                <a:gd name="connsiteY18" fmla="*/ 1660822 h 1660822"/>
                <a:gd name="connsiteX19" fmla="*/ 0 w 4211600"/>
                <a:gd name="connsiteY19" fmla="*/ 1660822 h 1660822"/>
                <a:gd name="connsiteX20" fmla="*/ 96701 w 4211600"/>
                <a:gd name="connsiteY20" fmla="*/ 1598934 h 1660822"/>
                <a:gd name="connsiteX21" fmla="*/ 474335 w 4211600"/>
                <a:gd name="connsiteY21" fmla="*/ 1433056 h 1660822"/>
                <a:gd name="connsiteX22" fmla="*/ 994299 w 4211600"/>
                <a:gd name="connsiteY22" fmla="*/ 1335806 h 1660822"/>
                <a:gd name="connsiteX23" fmla="*/ 1605231 w 4211600"/>
                <a:gd name="connsiteY23" fmla="*/ 1265702 h 1660822"/>
                <a:gd name="connsiteX24" fmla="*/ 1758819 w 4211600"/>
                <a:gd name="connsiteY24" fmla="*/ 1254558 h 1660822"/>
                <a:gd name="connsiteX25" fmla="*/ 2118106 w 4211600"/>
                <a:gd name="connsiteY25" fmla="*/ 1220077 h 1660822"/>
                <a:gd name="connsiteX26" fmla="*/ 2475557 w 4211600"/>
                <a:gd name="connsiteY26" fmla="*/ 1144353 h 1660822"/>
                <a:gd name="connsiteX27" fmla="*/ 2573878 w 4211600"/>
                <a:gd name="connsiteY27" fmla="*/ 1120827 h 1660822"/>
                <a:gd name="connsiteX28" fmla="*/ 2907437 w 4211600"/>
                <a:gd name="connsiteY28" fmla="*/ 1049675 h 1660822"/>
                <a:gd name="connsiteX29" fmla="*/ 3122589 w 4211600"/>
                <a:gd name="connsiteY29" fmla="*/ 1005098 h 1660822"/>
                <a:gd name="connsiteX30" fmla="*/ 3391169 w 4211600"/>
                <a:gd name="connsiteY30" fmla="*/ 935756 h 1660822"/>
                <a:gd name="connsiteX31" fmla="*/ 3642290 w 4211600"/>
                <a:gd name="connsiteY31" fmla="*/ 806216 h 1660822"/>
                <a:gd name="connsiteX32" fmla="*/ 3825937 w 4211600"/>
                <a:gd name="connsiteY32" fmla="*/ 594475 h 1660822"/>
                <a:gd name="connsiteX33" fmla="*/ 3861381 w 4211600"/>
                <a:gd name="connsiteY33" fmla="*/ 544755 h 1660822"/>
                <a:gd name="connsiteX34" fmla="*/ 3950381 w 4211600"/>
                <a:gd name="connsiteY34" fmla="*/ 427978 h 1660822"/>
                <a:gd name="connsiteX35" fmla="*/ 4112370 w 4211600"/>
                <a:gd name="connsiteY35" fmla="*/ 201378 h 1660822"/>
                <a:gd name="connsiteX36" fmla="*/ 4195989 w 4211600"/>
                <a:gd name="connsiteY36" fmla="*/ 33834 h 1660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4211600" h="1660822">
                  <a:moveTo>
                    <a:pt x="4211600" y="0"/>
                  </a:moveTo>
                  <a:lnTo>
                    <a:pt x="4211600" y="58430"/>
                  </a:lnTo>
                  <a:lnTo>
                    <a:pt x="4136524" y="208808"/>
                  </a:lnTo>
                  <a:cubicBezTo>
                    <a:pt x="4089791" y="287770"/>
                    <a:pt x="4030588" y="363780"/>
                    <a:pt x="3973354" y="437313"/>
                  </a:cubicBezTo>
                  <a:cubicBezTo>
                    <a:pt x="3943819" y="475222"/>
                    <a:pt x="3913231" y="514465"/>
                    <a:pt x="3884746" y="553613"/>
                  </a:cubicBezTo>
                  <a:cubicBezTo>
                    <a:pt x="3872801" y="569996"/>
                    <a:pt x="3861119" y="586569"/>
                    <a:pt x="3849435" y="603143"/>
                  </a:cubicBezTo>
                  <a:cubicBezTo>
                    <a:pt x="3796665" y="678009"/>
                    <a:pt x="3742187" y="755352"/>
                    <a:pt x="3661849" y="819075"/>
                  </a:cubicBezTo>
                  <a:cubicBezTo>
                    <a:pt x="3596214" y="871176"/>
                    <a:pt x="3509050" y="916230"/>
                    <a:pt x="3402589" y="952996"/>
                  </a:cubicBezTo>
                  <a:cubicBezTo>
                    <a:pt x="3312406" y="984048"/>
                    <a:pt x="3215660" y="1005003"/>
                    <a:pt x="3130202" y="1023386"/>
                  </a:cubicBezTo>
                  <a:cubicBezTo>
                    <a:pt x="3058529" y="1038816"/>
                    <a:pt x="2985412" y="1053675"/>
                    <a:pt x="2914657" y="1068058"/>
                  </a:cubicBezTo>
                  <a:cubicBezTo>
                    <a:pt x="2805176" y="1090251"/>
                    <a:pt x="2692021" y="1113207"/>
                    <a:pt x="2582149" y="1138924"/>
                  </a:cubicBezTo>
                  <a:cubicBezTo>
                    <a:pt x="2549330" y="1146639"/>
                    <a:pt x="2516644" y="1154450"/>
                    <a:pt x="2483958" y="1162356"/>
                  </a:cubicBezTo>
                  <a:cubicBezTo>
                    <a:pt x="2367257" y="1190550"/>
                    <a:pt x="2246621" y="1219601"/>
                    <a:pt x="2123750" y="1238651"/>
                  </a:cubicBezTo>
                  <a:cubicBezTo>
                    <a:pt x="2004294" y="1257129"/>
                    <a:pt x="1880769" y="1265416"/>
                    <a:pt x="1761444" y="1273417"/>
                  </a:cubicBezTo>
                  <a:cubicBezTo>
                    <a:pt x="1711167" y="1276751"/>
                    <a:pt x="1659184" y="1280275"/>
                    <a:pt x="1608382" y="1284466"/>
                  </a:cubicBezTo>
                  <a:cubicBezTo>
                    <a:pt x="1408589" y="1300944"/>
                    <a:pt x="1214570" y="1325805"/>
                    <a:pt x="999942" y="1354284"/>
                  </a:cubicBezTo>
                  <a:cubicBezTo>
                    <a:pt x="826403" y="1377240"/>
                    <a:pt x="647744" y="1400957"/>
                    <a:pt x="484705" y="1450487"/>
                  </a:cubicBezTo>
                  <a:cubicBezTo>
                    <a:pt x="355831" y="1489635"/>
                    <a:pt x="231387" y="1544374"/>
                    <a:pt x="113310" y="1613700"/>
                  </a:cubicBezTo>
                  <a:lnTo>
                    <a:pt x="39668" y="1660822"/>
                  </a:lnTo>
                  <a:lnTo>
                    <a:pt x="0" y="1660822"/>
                  </a:lnTo>
                  <a:lnTo>
                    <a:pt x="96701" y="1598934"/>
                  </a:lnTo>
                  <a:cubicBezTo>
                    <a:pt x="216635" y="1528533"/>
                    <a:pt x="343196" y="1472919"/>
                    <a:pt x="474335" y="1433056"/>
                  </a:cubicBezTo>
                  <a:cubicBezTo>
                    <a:pt x="639999" y="1382669"/>
                    <a:pt x="820102" y="1358856"/>
                    <a:pt x="994299" y="1335806"/>
                  </a:cubicBezTo>
                  <a:cubicBezTo>
                    <a:pt x="1210239" y="1307231"/>
                    <a:pt x="1404650" y="1282275"/>
                    <a:pt x="1605231" y="1265702"/>
                  </a:cubicBezTo>
                  <a:cubicBezTo>
                    <a:pt x="1656428" y="1261511"/>
                    <a:pt x="1708411" y="1257987"/>
                    <a:pt x="1758819" y="1254558"/>
                  </a:cubicBezTo>
                  <a:cubicBezTo>
                    <a:pt x="1877487" y="1246557"/>
                    <a:pt x="2000094" y="1238365"/>
                    <a:pt x="2118106" y="1220077"/>
                  </a:cubicBezTo>
                  <a:cubicBezTo>
                    <a:pt x="2239531" y="1201313"/>
                    <a:pt x="2359513" y="1172357"/>
                    <a:pt x="2475557" y="1144353"/>
                  </a:cubicBezTo>
                  <a:cubicBezTo>
                    <a:pt x="2508243" y="1136448"/>
                    <a:pt x="2541060" y="1128542"/>
                    <a:pt x="2573878" y="1120827"/>
                  </a:cubicBezTo>
                  <a:cubicBezTo>
                    <a:pt x="2684276" y="1094919"/>
                    <a:pt x="2797694" y="1071963"/>
                    <a:pt x="2907437" y="1049675"/>
                  </a:cubicBezTo>
                  <a:cubicBezTo>
                    <a:pt x="2978061" y="1035387"/>
                    <a:pt x="3051178" y="1020528"/>
                    <a:pt x="3122589" y="1005098"/>
                  </a:cubicBezTo>
                  <a:cubicBezTo>
                    <a:pt x="3206997" y="986810"/>
                    <a:pt x="3302823" y="966141"/>
                    <a:pt x="3391169" y="935756"/>
                  </a:cubicBezTo>
                  <a:cubicBezTo>
                    <a:pt x="3494479" y="900132"/>
                    <a:pt x="3578886" y="856508"/>
                    <a:pt x="3642290" y="806216"/>
                  </a:cubicBezTo>
                  <a:cubicBezTo>
                    <a:pt x="3720133" y="744303"/>
                    <a:pt x="3773953" y="668103"/>
                    <a:pt x="3825937" y="594475"/>
                  </a:cubicBezTo>
                  <a:cubicBezTo>
                    <a:pt x="3837621" y="577902"/>
                    <a:pt x="3849435" y="561233"/>
                    <a:pt x="3861381" y="544755"/>
                  </a:cubicBezTo>
                  <a:cubicBezTo>
                    <a:pt x="3889997" y="505416"/>
                    <a:pt x="3920715" y="465983"/>
                    <a:pt x="3950381" y="427978"/>
                  </a:cubicBezTo>
                  <a:cubicBezTo>
                    <a:pt x="4007353" y="354921"/>
                    <a:pt x="4066163" y="279388"/>
                    <a:pt x="4112370" y="201378"/>
                  </a:cubicBezTo>
                  <a:cubicBezTo>
                    <a:pt x="4144662" y="146800"/>
                    <a:pt x="4170785" y="89364"/>
                    <a:pt x="4195989" y="3383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13" name="Content Placeholder 12">
            <a:extLst>
              <a:ext uri="{FF2B5EF4-FFF2-40B4-BE49-F238E27FC236}">
                <a16:creationId xmlns:a16="http://schemas.microsoft.com/office/drawing/2014/main" id="{0A82BDCA-ABE2-E436-A501-8E952F286AF0}"/>
              </a:ext>
            </a:extLst>
          </p:cNvPr>
          <p:cNvSpPr>
            <a:spLocks noGrp="1"/>
          </p:cNvSpPr>
          <p:nvPr>
            <p:ph idx="1"/>
          </p:nvPr>
        </p:nvSpPr>
        <p:spPr>
          <a:xfrm>
            <a:off x="1194512" y="2209302"/>
            <a:ext cx="9978765" cy="3956336"/>
          </a:xfrm>
          <a:prstGeom prst="roundRect">
            <a:avLst/>
          </a:prstGeom>
        </p:spPr>
        <p:txBody>
          <a:bodyPr vert="horz" lIns="91440" tIns="45720" rIns="91440" bIns="45720" rtlCol="0" anchor="t">
            <a:normAutofit/>
          </a:bodyPr>
          <a:lstStyle/>
          <a:p>
            <a:pPr indent="-228600" algn="just">
              <a:lnSpc>
                <a:spcPct val="150000"/>
              </a:lnSpc>
              <a:buChar char="+"/>
            </a:pPr>
            <a:r>
              <a:rPr lang="en-US" dirty="0">
                <a:ea typeface="+mn-lt"/>
                <a:cs typeface="+mn-lt"/>
              </a:rPr>
              <a:t>This technique reduces the number of features by grouping together mutually exclusive features that are rarely, if ever, active at the same time. This can significantly speed up training by reducing the computational cost of finding the best split for each tree.</a:t>
            </a:r>
          </a:p>
          <a:p>
            <a:pPr lvl="1" indent="-228600" algn="just">
              <a:lnSpc>
                <a:spcPct val="150000"/>
              </a:lnSpc>
              <a:buFont typeface="Courier New" panose="020B0504020202020204" pitchFamily="34" charset="0"/>
              <a:buChar char="o"/>
            </a:pPr>
            <a:endParaRPr lang="en-US" dirty="0">
              <a:ea typeface="+mn-lt"/>
              <a:cs typeface="+mn-lt"/>
            </a:endParaRPr>
          </a:p>
          <a:p>
            <a:pPr indent="-228600" algn="just">
              <a:lnSpc>
                <a:spcPct val="150000"/>
              </a:lnSpc>
              <a:buFont typeface="Avenir Next LT Pro" panose="020B0504020202020204" pitchFamily="34" charset="0"/>
              <a:buChar char="+"/>
            </a:pPr>
            <a:endParaRPr lang="en-US" dirty="0">
              <a:ea typeface="+mn-lt"/>
              <a:cs typeface="+mn-lt"/>
            </a:endParaRPr>
          </a:p>
        </p:txBody>
      </p:sp>
      <p:sp>
        <p:nvSpPr>
          <p:cNvPr id="7" name="Slide Number Placeholder 6">
            <a:extLst>
              <a:ext uri="{FF2B5EF4-FFF2-40B4-BE49-F238E27FC236}">
                <a16:creationId xmlns:a16="http://schemas.microsoft.com/office/drawing/2014/main" id="{2F3C4210-17AE-5C2A-5337-AE1DECAB686A}"/>
              </a:ext>
            </a:extLst>
          </p:cNvPr>
          <p:cNvSpPr>
            <a:spLocks noGrp="1"/>
          </p:cNvSpPr>
          <p:nvPr>
            <p:ph type="sldNum" sz="quarter" idx="12"/>
          </p:nvPr>
        </p:nvSpPr>
        <p:spPr>
          <a:xfrm>
            <a:off x="9906000" y="6356350"/>
            <a:ext cx="1447800" cy="365125"/>
          </a:xfrm>
        </p:spPr>
        <p:txBody>
          <a:bodyPr vert="horz" lIns="91440" tIns="45720" rIns="91440" bIns="45720" rtlCol="0" anchor="ctr">
            <a:normAutofit/>
          </a:bodyPr>
          <a:lstStyle/>
          <a:p>
            <a:pPr>
              <a:spcAft>
                <a:spcPts val="600"/>
              </a:spcAft>
            </a:pPr>
            <a:fld id="{73B850FF-6169-4056-8077-06FFA93A5366}" type="slidenum">
              <a:rPr lang="en-US" cap="all" smtClean="0">
                <a:cs typeface="Segoe UI Semilight" panose="020B0402040204020203" pitchFamily="34" charset="0"/>
              </a:rPr>
              <a:pPr>
                <a:spcAft>
                  <a:spcPts val="600"/>
                </a:spcAft>
              </a:pPr>
              <a:t>9</a:t>
            </a:fld>
            <a:endParaRPr lang="en-US" cap="all">
              <a:cs typeface="Segoe UI Semilight" panose="020B0402040204020203" pitchFamily="34" charset="0"/>
            </a:endParaRPr>
          </a:p>
        </p:txBody>
      </p:sp>
    </p:spTree>
    <p:extLst>
      <p:ext uri="{BB962C8B-B14F-4D97-AF65-F5344CB8AC3E}">
        <p14:creationId xmlns:p14="http://schemas.microsoft.com/office/powerpoint/2010/main" val="2935088113"/>
      </p:ext>
    </p:extLst>
  </p:cSld>
  <p:clrMapOvr>
    <a:masterClrMapping/>
  </p:clrMapOvr>
</p:sld>
</file>

<file path=ppt/theme/theme1.xml><?xml version="1.0" encoding="utf-8"?>
<a:theme xmlns:a="http://schemas.openxmlformats.org/drawingml/2006/main" name="ExploreVTI">
  <a:themeElements>
    <a:clrScheme name="Custom 33">
      <a:dk1>
        <a:sysClr val="windowText" lastClr="000000"/>
      </a:dk1>
      <a:lt1>
        <a:sysClr val="window" lastClr="FFFFFF"/>
      </a:lt1>
      <a:dk2>
        <a:srgbClr val="201449"/>
      </a:dk2>
      <a:lt2>
        <a:srgbClr val="F3F0E9"/>
      </a:lt2>
      <a:accent1>
        <a:srgbClr val="E45221"/>
      </a:accent1>
      <a:accent2>
        <a:srgbClr val="4D4EE6"/>
      </a:accent2>
      <a:accent3>
        <a:srgbClr val="454B78"/>
      </a:accent3>
      <a:accent4>
        <a:srgbClr val="A3A3C1"/>
      </a:accent4>
      <a:accent5>
        <a:srgbClr val="7162FE"/>
      </a:accent5>
      <a:accent6>
        <a:srgbClr val="1EBE9B"/>
      </a:accent6>
      <a:hlink>
        <a:srgbClr val="F900A0"/>
      </a:hlink>
      <a:folHlink>
        <a:srgbClr val="954F72"/>
      </a:folHlink>
    </a:clrScheme>
    <a:fontScheme name="Custom 23">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xploreVTI" id="{157DDAE2-BFCD-43FD-9602-E5EFEAD66DC3}" vid="{04B6EBF8-4645-4305-9753-050B420478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22B19F1-827B-4D29-A0BB-81814D5A90F0}">
  <ds:schemaRefs>
    <ds:schemaRef ds:uri="230e9df3-be65-4c73-a93b-d1236ebd677e"/>
    <ds:schemaRef ds:uri="71af3243-3dd4-4a8d-8c0d-dd76da1f02a5"/>
    <ds:schemaRef ds:uri="http://schemas.microsoft.com/office/2006/metadata/properties"/>
    <ds:schemaRef ds:uri="http://schemas.microsoft.com/office/infopath/2007/PartnerControls"/>
    <ds:schemaRef ds:uri="http://schemas.microsoft.com/sharepoint/v3"/>
  </ds:schemaRefs>
</ds:datastoreItem>
</file>

<file path=customXml/itemProps2.xml><?xml version="1.0" encoding="utf-8"?>
<ds:datastoreItem xmlns:ds="http://schemas.openxmlformats.org/officeDocument/2006/customXml" ds:itemID="{9B5E3B5A-BC69-49FF-8D6A-CC47CD10268B}">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45E2802-9433-4964-B550-6B2C67F93765}">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17</Slides>
  <Notes>5</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ExploreVTI</vt:lpstr>
      <vt:lpstr>Light Gradient Boosting Machine</vt:lpstr>
      <vt:lpstr>Agenda</vt:lpstr>
      <vt:lpstr>Gradient Boosting</vt:lpstr>
      <vt:lpstr>What is Gradient Boosting?</vt:lpstr>
      <vt:lpstr>PowerPoint Presentation</vt:lpstr>
      <vt:lpstr>Light Gradient Boosting Machine (LightGBM)</vt:lpstr>
      <vt:lpstr>What is LightGBM?</vt:lpstr>
      <vt:lpstr>Gradient-based One-Side Sampling (GOSS)</vt:lpstr>
      <vt:lpstr>Exclusive Feature Bundling (EFB)</vt:lpstr>
      <vt:lpstr>PowerPoint Presentation</vt:lpstr>
      <vt:lpstr>Advantages of LightBGM</vt:lpstr>
      <vt:lpstr>Disadvantages of LightBGM</vt:lpstr>
      <vt:lpstr>Feature Importance</vt:lpstr>
      <vt:lpstr>What is Feature Importance?</vt:lpstr>
      <vt:lpstr>SHAP (SHapley Additive exPlanations)</vt:lpstr>
      <vt:lpstr>What are SHAP Values?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401</cp:revision>
  <dcterms:created xsi:type="dcterms:W3CDTF">2025-09-17T13:49:37Z</dcterms:created>
  <dcterms:modified xsi:type="dcterms:W3CDTF">2025-09-26T09:09:37Z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