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9" r:id="rId4"/>
    <p:sldId id="270" r:id="rId5"/>
    <p:sldId id="259" r:id="rId6"/>
    <p:sldId id="260" r:id="rId7"/>
    <p:sldId id="264" r:id="rId8"/>
    <p:sldId id="280" r:id="rId9"/>
    <p:sldId id="284" r:id="rId10"/>
    <p:sldId id="282" r:id="rId11"/>
    <p:sldId id="271" r:id="rId12"/>
    <p:sldId id="279" r:id="rId13"/>
    <p:sldId id="283" r:id="rId14"/>
    <p:sldId id="261" r:id="rId15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SR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E9F"/>
    <a:srgbClr val="1C325E"/>
    <a:srgbClr val="DBDEE1"/>
    <a:srgbClr val="154A7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4755A-E706-45D0-A131-77119861EA7E}" v="1" dt="2020-06-07T00:26:24.947"/>
    <p1510:client id="{558A0267-FF7B-48E2-88B7-53EFE0DF2AE0}" v="69" dt="2020-06-06T23:17:34.459"/>
    <p1510:client id="{27516B68-B18C-457B-B005-7ECF85DC4884}" v="404" dt="2020-05-31T21:37:11.705"/>
    <p1510:client id="{9C6AEF46-6462-4BA0-9C07-D99E4777B665}" v="27" dt="2020-06-07T01:12:05.003"/>
    <p1510:client id="{1C9DC87F-1521-4DB1-9EBB-5A44FCDB5E34}" v="864" dt="2020-05-21T08:14:39.926"/>
    <p1510:client id="{DCDBE546-3601-4A22-8BFC-2374271146C1}" v="25" dt="2020-06-03T21:08:04.822"/>
    <p1510:client id="{1F991945-06C3-4889-B98D-52E675A9C0E8}" v="78" dt="2020-05-26T05:55:47.193"/>
    <p1510:client id="{20578CFB-1826-4E69-8B9B-091B37BE3DCA}" v="317" dt="2020-06-03T19:07:33.087"/>
    <p1510:client id="{356D71CC-0A76-4AE5-B3A7-E934DA93474C}" v="108" dt="2020-06-06T22:52:32.444"/>
    <p1510:client id="{571EC1E0-9DC5-478D-9A07-FCDAC4B96AC4}" v="88" dt="2020-05-31T22:33:20.817"/>
    <p1510:client id="{FDD7AFB2-8851-4E06-9EE3-1EB9672ED4B8}" v="565" dt="2020-05-26T06:36:08.053"/>
    <p1510:client id="{6EF85006-3FD0-4040-9E61-DFD5D18BB64D}" v="15" dt="2020-06-04T05:05:26.306"/>
    <p1510:client id="{756226FE-5EED-4F04-8FF0-5D4E679F31E1}" v="118" dt="2020-06-06T23:49:11.892"/>
    <p1510:client id="{91CDF7A1-6167-4D06-82C6-CF110D077C1A}" v="99" dt="2020-06-06T22:08:09.914"/>
    <p1510:client id="{F2E840CC-4768-441C-AB1A-99CFC702D22F}" v="39" dt="2020-05-26T05:48:50.510"/>
    <p1510:client id="{990075A0-6F4E-49E0-A228-9F29585FEC61}" v="1" dt="2020-06-07T02:45:17.210"/>
    <p1510:client id="{B9ED28FC-C9AE-49E3-9AA3-CC8B0FB3A35B}" v="20" dt="2020-06-06T13:45:55.840"/>
    <p1510:client id="{FD2CF4CF-B036-4CEC-A388-78F32B07DE6D}" v="987" dt="2020-05-31T12:05:56.528"/>
    <p1510:client id="{C7C0A810-2F9E-4FD7-A0DA-7BAFB67EEBEB}" v="214" dt="2020-06-03T19:41:13.380"/>
    <p1510:client id="{ED76F177-E76E-4267-9855-D9CE1F9A9390}" v="95" dt="2020-06-10T07:15:12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3594" autoAdjust="0"/>
  </p:normalViewPr>
  <p:slideViewPr>
    <p:cSldViewPr snapToGrid="0">
      <p:cViewPr varScale="1">
        <p:scale>
          <a:sx n="152" d="100"/>
          <a:sy n="152" d="100"/>
        </p:scale>
        <p:origin x="11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58A0267-FF7B-48E2-88B7-53EFE0DF2AE0}"/>
    <pc:docChg chg="modSld">
      <pc:chgData name="" userId="" providerId="" clId="Web-{558A0267-FF7B-48E2-88B7-53EFE0DF2AE0}" dt="2020-06-06T23:17:34.459" v="68"/>
      <pc:docMkLst>
        <pc:docMk/>
      </pc:docMkLst>
      <pc:sldChg chg="modSp">
        <pc:chgData name="" userId="" providerId="" clId="Web-{558A0267-FF7B-48E2-88B7-53EFE0DF2AE0}" dt="2020-06-06T23:17:34.459" v="68"/>
        <pc:sldMkLst>
          <pc:docMk/>
          <pc:sldMk cId="3540037614" sldId="280"/>
        </pc:sldMkLst>
        <pc:graphicFrameChg chg="mod modGraphic">
          <ac:chgData name="" userId="" providerId="" clId="Web-{558A0267-FF7B-48E2-88B7-53EFE0DF2AE0}" dt="2020-06-06T23:17:34.459" v="68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1C9DC87F-1521-4DB1-9EBB-5A44FCDB5E34}"/>
    <pc:docChg chg="modSld">
      <pc:chgData name="" userId="" providerId="" clId="Web-{1C9DC87F-1521-4DB1-9EBB-5A44FCDB5E34}" dt="2020-05-21T08:14:39.926" v="842" actId="14100"/>
      <pc:docMkLst>
        <pc:docMk/>
      </pc:docMkLst>
      <pc:sldChg chg="modSp">
        <pc:chgData name="" userId="" providerId="" clId="Web-{1C9DC87F-1521-4DB1-9EBB-5A44FCDB5E34}" dt="2020-05-21T07:24:38.823" v="6" actId="20577"/>
        <pc:sldMkLst>
          <pc:docMk/>
          <pc:sldMk cId="3253294529" sldId="256"/>
        </pc:sldMkLst>
        <pc:spChg chg="mod">
          <ac:chgData name="" userId="" providerId="" clId="Web-{1C9DC87F-1521-4DB1-9EBB-5A44FCDB5E34}" dt="2020-05-21T07:24:38.823" v="6" actId="20577"/>
          <ac:spMkLst>
            <pc:docMk/>
            <pc:sldMk cId="3253294529" sldId="256"/>
            <ac:spMk id="15" creationId="{00000000-0000-0000-0000-000000000000}"/>
          </ac:spMkLst>
        </pc:spChg>
      </pc:sldChg>
      <pc:sldChg chg="modSp">
        <pc:chgData name="" userId="" providerId="" clId="Web-{1C9DC87F-1521-4DB1-9EBB-5A44FCDB5E34}" dt="2020-05-21T07:25:52.855" v="17" actId="20577"/>
        <pc:sldMkLst>
          <pc:docMk/>
          <pc:sldMk cId="3640461214" sldId="258"/>
        </pc:sldMkLst>
        <pc:spChg chg="mod">
          <ac:chgData name="" userId="" providerId="" clId="Web-{1C9DC87F-1521-4DB1-9EBB-5A44FCDB5E34}" dt="2020-05-21T07:25:52.855" v="17" actId="20577"/>
          <ac:spMkLst>
            <pc:docMk/>
            <pc:sldMk cId="3640461214" sldId="258"/>
            <ac:spMk id="5" creationId="{00000000-0000-0000-0000-000000000000}"/>
          </ac:spMkLst>
        </pc:spChg>
      </pc:sldChg>
      <pc:sldChg chg="modSp">
        <pc:chgData name="" userId="" providerId="" clId="Web-{1C9DC87F-1521-4DB1-9EBB-5A44FCDB5E34}" dt="2020-05-21T07:39:40.049" v="336" actId="20577"/>
        <pc:sldMkLst>
          <pc:docMk/>
          <pc:sldMk cId="4152375380" sldId="259"/>
        </pc:sldMkLst>
        <pc:spChg chg="mod">
          <ac:chgData name="" userId="" providerId="" clId="Web-{1C9DC87F-1521-4DB1-9EBB-5A44FCDB5E34}" dt="2020-05-21T07:39:40.049" v="336" actId="20577"/>
          <ac:spMkLst>
            <pc:docMk/>
            <pc:sldMk cId="4152375380" sldId="259"/>
            <ac:spMk id="4" creationId="{00000000-0000-0000-0000-000000000000}"/>
          </ac:spMkLst>
        </pc:spChg>
        <pc:spChg chg="mod">
          <ac:chgData name="" userId="" providerId="" clId="Web-{1C9DC87F-1521-4DB1-9EBB-5A44FCDB5E34}" dt="2020-05-21T07:26:45.777" v="30" actId="20577"/>
          <ac:spMkLst>
            <pc:docMk/>
            <pc:sldMk cId="4152375380" sldId="259"/>
            <ac:spMk id="8" creationId="{00000000-0000-0000-0000-000000000000}"/>
          </ac:spMkLst>
        </pc:spChg>
      </pc:sldChg>
      <pc:sldChg chg="modSp">
        <pc:chgData name="" userId="" providerId="" clId="Web-{1C9DC87F-1521-4DB1-9EBB-5A44FCDB5E34}" dt="2020-05-21T08:00:20.919" v="627" actId="14100"/>
        <pc:sldMkLst>
          <pc:docMk/>
          <pc:sldMk cId="1901553718" sldId="260"/>
        </pc:sldMkLst>
        <pc:spChg chg="mod">
          <ac:chgData name="" userId="" providerId="" clId="Web-{1C9DC87F-1521-4DB1-9EBB-5A44FCDB5E34}" dt="2020-05-21T07:44:56.677" v="456" actId="20577"/>
          <ac:spMkLst>
            <pc:docMk/>
            <pc:sldMk cId="1901553718" sldId="260"/>
            <ac:spMk id="4" creationId="{00000000-0000-0000-0000-000000000000}"/>
          </ac:spMkLst>
        </pc:spChg>
        <pc:spChg chg="mod">
          <ac:chgData name="" userId="" providerId="" clId="Web-{1C9DC87F-1521-4DB1-9EBB-5A44FCDB5E34}" dt="2020-05-21T08:00:20.919" v="627" actId="14100"/>
          <ac:spMkLst>
            <pc:docMk/>
            <pc:sldMk cId="1901553718" sldId="260"/>
            <ac:spMk id="5" creationId="{00000000-0000-0000-0000-000000000000}"/>
          </ac:spMkLst>
        </pc:spChg>
      </pc:sldChg>
      <pc:sldChg chg="modSp">
        <pc:chgData name="" userId="" providerId="" clId="Web-{1C9DC87F-1521-4DB1-9EBB-5A44FCDB5E34}" dt="2020-05-21T08:14:39.926" v="842" actId="14100"/>
        <pc:sldMkLst>
          <pc:docMk/>
          <pc:sldMk cId="1298404355" sldId="261"/>
        </pc:sldMkLst>
        <pc:spChg chg="mod">
          <ac:chgData name="" userId="" providerId="" clId="Web-{1C9DC87F-1521-4DB1-9EBB-5A44FCDB5E34}" dt="2020-05-21T08:14:39.926" v="842" actId="14100"/>
          <ac:spMkLst>
            <pc:docMk/>
            <pc:sldMk cId="1298404355" sldId="261"/>
            <ac:spMk id="5" creationId="{00000000-0000-0000-0000-000000000000}"/>
          </ac:spMkLst>
        </pc:spChg>
      </pc:sldChg>
      <pc:sldChg chg="modSp">
        <pc:chgData name="" userId="" providerId="" clId="Web-{1C9DC87F-1521-4DB1-9EBB-5A44FCDB5E34}" dt="2020-05-21T08:01:52.982" v="652" actId="20577"/>
        <pc:sldMkLst>
          <pc:docMk/>
          <pc:sldMk cId="3679982346" sldId="264"/>
        </pc:sldMkLst>
        <pc:spChg chg="mod">
          <ac:chgData name="" userId="" providerId="" clId="Web-{1C9DC87F-1521-4DB1-9EBB-5A44FCDB5E34}" dt="2020-05-21T08:01:52.982" v="652" actId="20577"/>
          <ac:spMkLst>
            <pc:docMk/>
            <pc:sldMk cId="3679982346" sldId="264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33:10.718" v="123" actId="20577"/>
        <pc:sldMkLst>
          <pc:docMk/>
          <pc:sldMk cId="2228732897" sldId="269"/>
        </pc:sldMkLst>
        <pc:spChg chg="mod">
          <ac:chgData name="" userId="" providerId="" clId="Web-{1C9DC87F-1521-4DB1-9EBB-5A44FCDB5E34}" dt="2020-05-21T07:26:09.308" v="21" actId="20577"/>
          <ac:spMkLst>
            <pc:docMk/>
            <pc:sldMk cId="2228732897" sldId="269"/>
            <ac:spMk id="3" creationId="{00000000-0000-0000-0000-000000000000}"/>
          </ac:spMkLst>
        </pc:spChg>
        <pc:spChg chg="mod">
          <ac:chgData name="" userId="" providerId="" clId="Web-{1C9DC87F-1521-4DB1-9EBB-5A44FCDB5E34}" dt="2020-05-21T07:33:10.718" v="123" actId="20577"/>
          <ac:spMkLst>
            <pc:docMk/>
            <pc:sldMk cId="2228732897" sldId="269"/>
            <ac:spMk id="6" creationId="{00000000-0000-0000-0000-000000000000}"/>
          </ac:spMkLst>
        </pc:spChg>
      </pc:sldChg>
      <pc:sldChg chg="modSp">
        <pc:chgData name="" userId="" providerId="" clId="Web-{1C9DC87F-1521-4DB1-9EBB-5A44FCDB5E34}" dt="2020-05-21T07:37:50.376" v="307" actId="20577"/>
        <pc:sldMkLst>
          <pc:docMk/>
          <pc:sldMk cId="2640053043" sldId="270"/>
        </pc:sldMkLst>
        <pc:spChg chg="mod">
          <ac:chgData name="" userId="" providerId="" clId="Web-{1C9DC87F-1521-4DB1-9EBB-5A44FCDB5E34}" dt="2020-05-21T07:37:50.376" v="307" actId="20577"/>
          <ac:spMkLst>
            <pc:docMk/>
            <pc:sldMk cId="2640053043" sldId="270"/>
            <ac:spMk id="5" creationId="{00000000-0000-0000-0000-000000000000}"/>
          </ac:spMkLst>
        </pc:spChg>
      </pc:sldChg>
      <pc:sldChg chg="modSp">
        <pc:chgData name="" userId="" providerId="" clId="Web-{1C9DC87F-1521-4DB1-9EBB-5A44FCDB5E34}" dt="2020-05-21T07:28:03.434" v="88" actId="20577"/>
        <pc:sldMkLst>
          <pc:docMk/>
          <pc:sldMk cId="1724846376" sldId="271"/>
        </pc:sldMkLst>
        <pc:spChg chg="mod">
          <ac:chgData name="" userId="" providerId="" clId="Web-{1C9DC87F-1521-4DB1-9EBB-5A44FCDB5E34}" dt="2020-05-21T07:28:03.434" v="88" actId="20577"/>
          <ac:spMkLst>
            <pc:docMk/>
            <pc:sldMk cId="1724846376" sldId="271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38.512" v="60" actId="20577"/>
        <pc:sldMkLst>
          <pc:docMk/>
          <pc:sldMk cId="203574571" sldId="272"/>
        </pc:sldMkLst>
        <pc:spChg chg="mod">
          <ac:chgData name="" userId="" providerId="" clId="Web-{1C9DC87F-1521-4DB1-9EBB-5A44FCDB5E34}" dt="2020-05-21T07:27:38.512" v="60" actId="20577"/>
          <ac:spMkLst>
            <pc:docMk/>
            <pc:sldMk cId="203574571" sldId="272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07.262" v="38" actId="20577"/>
        <pc:sldMkLst>
          <pc:docMk/>
          <pc:sldMk cId="1468740297" sldId="274"/>
        </pc:sldMkLst>
        <pc:spChg chg="mod">
          <ac:chgData name="" userId="" providerId="" clId="Web-{1C9DC87F-1521-4DB1-9EBB-5A44FCDB5E34}" dt="2020-05-21T07:27:07.262" v="38" actId="20577"/>
          <ac:spMkLst>
            <pc:docMk/>
            <pc:sldMk cId="1468740297" sldId="274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8:02:35.358" v="665" actId="20577"/>
        <pc:sldMkLst>
          <pc:docMk/>
          <pc:sldMk cId="2634305509" sldId="275"/>
        </pc:sldMkLst>
        <pc:spChg chg="mod">
          <ac:chgData name="" userId="" providerId="" clId="Web-{1C9DC87F-1521-4DB1-9EBB-5A44FCDB5E34}" dt="2020-05-21T07:27:11.746" v="41" actId="20577"/>
          <ac:spMkLst>
            <pc:docMk/>
            <pc:sldMk cId="2634305509" sldId="275"/>
            <ac:spMk id="3" creationId="{00000000-0000-0000-0000-000000000000}"/>
          </ac:spMkLst>
        </pc:spChg>
        <pc:spChg chg="mod">
          <ac:chgData name="" userId="" providerId="" clId="Web-{1C9DC87F-1521-4DB1-9EBB-5A44FCDB5E34}" dt="2020-05-21T08:02:35.358" v="665" actId="20577"/>
          <ac:spMkLst>
            <pc:docMk/>
            <pc:sldMk cId="2634305509" sldId="275"/>
            <ac:spMk id="13" creationId="{00000000-0000-0000-0000-000000000000}"/>
          </ac:spMkLst>
        </pc:spChg>
      </pc:sldChg>
      <pc:sldChg chg="modSp">
        <pc:chgData name="" userId="" providerId="" clId="Web-{1C9DC87F-1521-4DB1-9EBB-5A44FCDB5E34}" dt="2020-05-21T07:27:47.981" v="68" actId="20577"/>
        <pc:sldMkLst>
          <pc:docMk/>
          <pc:sldMk cId="3494366405" sldId="276"/>
        </pc:sldMkLst>
        <pc:spChg chg="mod">
          <ac:chgData name="" userId="" providerId="" clId="Web-{1C9DC87F-1521-4DB1-9EBB-5A44FCDB5E34}" dt="2020-05-21T07:27:47.981" v="68" actId="20577"/>
          <ac:spMkLst>
            <pc:docMk/>
            <pc:sldMk cId="3494366405" sldId="276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43.356" v="63" actId="20577"/>
        <pc:sldMkLst>
          <pc:docMk/>
          <pc:sldMk cId="1240723763" sldId="277"/>
        </pc:sldMkLst>
        <pc:spChg chg="mod">
          <ac:chgData name="" userId="" providerId="" clId="Web-{1C9DC87F-1521-4DB1-9EBB-5A44FCDB5E34}" dt="2020-05-21T07:27:43.356" v="63" actId="20577"/>
          <ac:spMkLst>
            <pc:docMk/>
            <pc:sldMk cId="1240723763" sldId="277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8:06.684" v="91" actId="20577"/>
        <pc:sldMkLst>
          <pc:docMk/>
          <pc:sldMk cId="1609739908" sldId="278"/>
        </pc:sldMkLst>
        <pc:spChg chg="mod">
          <ac:chgData name="" userId="" providerId="" clId="Web-{1C9DC87F-1521-4DB1-9EBB-5A44FCDB5E34}" dt="2020-05-21T07:28:06.684" v="91" actId="20577"/>
          <ac:spMkLst>
            <pc:docMk/>
            <pc:sldMk cId="1609739908" sldId="278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8:12.668" v="100" actId="20577"/>
        <pc:sldMkLst>
          <pc:docMk/>
          <pc:sldMk cId="1099076862" sldId="279"/>
        </pc:sldMkLst>
        <pc:spChg chg="mod">
          <ac:chgData name="" userId="" providerId="" clId="Web-{1C9DC87F-1521-4DB1-9EBB-5A44FCDB5E34}" dt="2020-05-21T07:28:12.668" v="100" actId="20577"/>
          <ac:spMkLst>
            <pc:docMk/>
            <pc:sldMk cId="1099076862" sldId="279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23.809" v="49" actId="20577"/>
        <pc:sldMkLst>
          <pc:docMk/>
          <pc:sldMk cId="3094900107" sldId="280"/>
        </pc:sldMkLst>
        <pc:spChg chg="mod">
          <ac:chgData name="" userId="" providerId="" clId="Web-{1C9DC87F-1521-4DB1-9EBB-5A44FCDB5E34}" dt="2020-05-21T07:27:23.809" v="49" actId="20577"/>
          <ac:spMkLst>
            <pc:docMk/>
            <pc:sldMk cId="3094900107" sldId="280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29.668" v="54" actId="20577"/>
        <pc:sldMkLst>
          <pc:docMk/>
          <pc:sldMk cId="263910657" sldId="281"/>
        </pc:sldMkLst>
        <pc:spChg chg="mod">
          <ac:chgData name="" userId="" providerId="" clId="Web-{1C9DC87F-1521-4DB1-9EBB-5A44FCDB5E34}" dt="2020-05-21T07:27:29.668" v="54" actId="20577"/>
          <ac:spMkLst>
            <pc:docMk/>
            <pc:sldMk cId="263910657" sldId="281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24.668" v="51" actId="20577"/>
        <pc:sldMkLst>
          <pc:docMk/>
          <pc:sldMk cId="1409121212" sldId="282"/>
        </pc:sldMkLst>
        <pc:spChg chg="mod">
          <ac:chgData name="" userId="" providerId="" clId="Web-{1C9DC87F-1521-4DB1-9EBB-5A44FCDB5E34}" dt="2020-05-21T07:27:24.668" v="51" actId="20577"/>
          <ac:spMkLst>
            <pc:docMk/>
            <pc:sldMk cId="1409121212" sldId="282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15.918" v="44" actId="20577"/>
        <pc:sldMkLst>
          <pc:docMk/>
          <pc:sldMk cId="2947699915" sldId="283"/>
        </pc:sldMkLst>
        <pc:spChg chg="mod">
          <ac:chgData name="" userId="" providerId="" clId="Web-{1C9DC87F-1521-4DB1-9EBB-5A44FCDB5E34}" dt="2020-05-21T07:27:15.918" v="44" actId="20577"/>
          <ac:spMkLst>
            <pc:docMk/>
            <pc:sldMk cId="2947699915" sldId="283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34.434" v="57" actId="20577"/>
        <pc:sldMkLst>
          <pc:docMk/>
          <pc:sldMk cId="3544443867" sldId="284"/>
        </pc:sldMkLst>
        <pc:spChg chg="mod">
          <ac:chgData name="" userId="" providerId="" clId="Web-{1C9DC87F-1521-4DB1-9EBB-5A44FCDB5E34}" dt="2020-05-21T07:27:34.434" v="57" actId="20577"/>
          <ac:spMkLst>
            <pc:docMk/>
            <pc:sldMk cId="3544443867" sldId="284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56.090" v="80" actId="20577"/>
        <pc:sldMkLst>
          <pc:docMk/>
          <pc:sldMk cId="1520993269" sldId="285"/>
        </pc:sldMkLst>
        <pc:spChg chg="mod">
          <ac:chgData name="" userId="" providerId="" clId="Web-{1C9DC87F-1521-4DB1-9EBB-5A44FCDB5E34}" dt="2020-05-21T07:27:56.090" v="80" actId="20577"/>
          <ac:spMkLst>
            <pc:docMk/>
            <pc:sldMk cId="1520993269" sldId="285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52.200" v="75" actId="20577"/>
        <pc:sldMkLst>
          <pc:docMk/>
          <pc:sldMk cId="573678624" sldId="286"/>
        </pc:sldMkLst>
        <pc:spChg chg="mod">
          <ac:chgData name="" userId="" providerId="" clId="Web-{1C9DC87F-1521-4DB1-9EBB-5A44FCDB5E34}" dt="2020-05-21T07:27:52.200" v="75" actId="20577"/>
          <ac:spMkLst>
            <pc:docMk/>
            <pc:sldMk cId="573678624" sldId="286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8:00.106" v="85" actId="20577"/>
        <pc:sldMkLst>
          <pc:docMk/>
          <pc:sldMk cId="1531714138" sldId="287"/>
        </pc:sldMkLst>
        <pc:spChg chg="mod">
          <ac:chgData name="" userId="" providerId="" clId="Web-{1C9DC87F-1521-4DB1-9EBB-5A44FCDB5E34}" dt="2020-05-21T07:28:00.106" v="85" actId="20577"/>
          <ac:spMkLst>
            <pc:docMk/>
            <pc:sldMk cId="1531714138" sldId="287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8:15.106" v="104" actId="20577"/>
        <pc:sldMkLst>
          <pc:docMk/>
          <pc:sldMk cId="303269771" sldId="288"/>
        </pc:sldMkLst>
        <pc:spChg chg="mod">
          <ac:chgData name="" userId="" providerId="" clId="Web-{1C9DC87F-1521-4DB1-9EBB-5A44FCDB5E34}" dt="2020-05-21T07:28:15.106" v="104" actId="20577"/>
          <ac:spMkLst>
            <pc:docMk/>
            <pc:sldMk cId="303269771" sldId="288"/>
            <ac:spMk id="3" creationId="{00000000-0000-0000-0000-000000000000}"/>
          </ac:spMkLst>
        </pc:spChg>
      </pc:sldChg>
    </pc:docChg>
  </pc:docChgLst>
  <pc:docChgLst>
    <pc:chgData clId="Web-{DCDBE546-3601-4A22-8BFC-2374271146C1}"/>
    <pc:docChg chg="modSld">
      <pc:chgData name="" userId="" providerId="" clId="Web-{DCDBE546-3601-4A22-8BFC-2374271146C1}" dt="2020-06-03T20:54:16.229" v="1"/>
      <pc:docMkLst>
        <pc:docMk/>
      </pc:docMkLst>
      <pc:sldChg chg="modSp">
        <pc:chgData name="" userId="" providerId="" clId="Web-{DCDBE546-3601-4A22-8BFC-2374271146C1}" dt="2020-06-03T20:54:16.229" v="1"/>
        <pc:sldMkLst>
          <pc:docMk/>
          <pc:sldMk cId="3540037614" sldId="280"/>
        </pc:sldMkLst>
        <pc:graphicFrameChg chg="mod modGraphic">
          <ac:chgData name="" userId="" providerId="" clId="Web-{DCDBE546-3601-4A22-8BFC-2374271146C1}" dt="2020-06-03T20:54:16.229" v="1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ED76F177-E76E-4267-9855-D9CE1F9A9390}"/>
    <pc:docChg chg="modSld">
      <pc:chgData name="" userId="" providerId="" clId="Web-{ED76F177-E76E-4267-9855-D9CE1F9A9390}" dt="2020-06-10T07:15:52.290" v="185" actId="20577"/>
      <pc:docMkLst>
        <pc:docMk/>
      </pc:docMkLst>
      <pc:sldChg chg="modSp">
        <pc:chgData name="" userId="" providerId="" clId="Web-{ED76F177-E76E-4267-9855-D9CE1F9A9390}" dt="2020-06-10T07:15:52.290" v="185" actId="20577"/>
        <pc:sldMkLst>
          <pc:docMk/>
          <pc:sldMk cId="3253294529" sldId="256"/>
        </pc:sldMkLst>
        <pc:spChg chg="mod">
          <ac:chgData name="" userId="" providerId="" clId="Web-{ED76F177-E76E-4267-9855-D9CE1F9A9390}" dt="2020-06-10T07:15:48.821" v="169" actId="20577"/>
          <ac:spMkLst>
            <pc:docMk/>
            <pc:sldMk cId="3253294529" sldId="256"/>
            <ac:spMk id="3" creationId="{00000000-0000-0000-0000-000000000000}"/>
          </ac:spMkLst>
        </pc:spChg>
        <pc:spChg chg="mod">
          <ac:chgData name="" userId="" providerId="" clId="Web-{ED76F177-E76E-4267-9855-D9CE1F9A9390}" dt="2020-06-10T07:15:52.290" v="185" actId="20577"/>
          <ac:spMkLst>
            <pc:docMk/>
            <pc:sldMk cId="3253294529" sldId="256"/>
            <ac:spMk id="14" creationId="{00000000-0000-0000-0000-000000000000}"/>
          </ac:spMkLst>
        </pc:spChg>
        <pc:spChg chg="mod">
          <ac:chgData name="" userId="" providerId="" clId="Web-{ED76F177-E76E-4267-9855-D9CE1F9A9390}" dt="2020-06-10T07:15:46.368" v="152" actId="20577"/>
          <ac:spMkLst>
            <pc:docMk/>
            <pc:sldMk cId="3253294529" sldId="256"/>
            <ac:spMk id="15" creationId="{00000000-0000-0000-0000-000000000000}"/>
          </ac:spMkLst>
        </pc:spChg>
      </pc:sldChg>
      <pc:sldChg chg="modSp">
        <pc:chgData name="" userId="" providerId="" clId="Web-{ED76F177-E76E-4267-9855-D9CE1F9A9390}" dt="2020-06-10T07:15:32.649" v="133" actId="1076"/>
        <pc:sldMkLst>
          <pc:docMk/>
          <pc:sldMk cId="4152375380" sldId="259"/>
        </pc:sldMkLst>
        <pc:spChg chg="mod">
          <ac:chgData name="" userId="" providerId="" clId="Web-{ED76F177-E76E-4267-9855-D9CE1F9A9390}" dt="2020-06-10T07:15:32.649" v="133" actId="1076"/>
          <ac:spMkLst>
            <pc:docMk/>
            <pc:sldMk cId="4152375380" sldId="259"/>
            <ac:spMk id="3" creationId="{00000000-0000-0000-0000-000000000000}"/>
          </ac:spMkLst>
        </pc:spChg>
        <pc:spChg chg="mod">
          <ac:chgData name="" userId="" providerId="" clId="Web-{ED76F177-E76E-4267-9855-D9CE1F9A9390}" dt="2020-06-10T07:15:29.915" v="132" actId="20577"/>
          <ac:spMkLst>
            <pc:docMk/>
            <pc:sldMk cId="4152375380" sldId="259"/>
            <ac:spMk id="8" creationId="{00000000-0000-0000-0000-000000000000}"/>
          </ac:spMkLst>
        </pc:spChg>
      </pc:sldChg>
    </pc:docChg>
  </pc:docChgLst>
  <pc:docChgLst>
    <pc:chgData clId="Web-{20578CFB-1826-4E69-8B9B-091B37BE3DCA}"/>
    <pc:docChg chg="addSld delSld modSld">
      <pc:chgData name="" userId="" providerId="" clId="Web-{20578CFB-1826-4E69-8B9B-091B37BE3DCA}" dt="2020-06-03T19:00:53.510" v="254"/>
      <pc:docMkLst>
        <pc:docMk/>
      </pc:docMkLst>
      <pc:sldChg chg="modSp">
        <pc:chgData name="" userId="" providerId="" clId="Web-{20578CFB-1826-4E69-8B9B-091B37BE3DCA}" dt="2020-06-03T18:51:03.425" v="138"/>
        <pc:sldMkLst>
          <pc:docMk/>
          <pc:sldMk cId="3540037614" sldId="280"/>
        </pc:sldMkLst>
        <pc:graphicFrameChg chg="mod modGraphic">
          <ac:chgData name="" userId="" providerId="" clId="Web-{20578CFB-1826-4E69-8B9B-091B37BE3DCA}" dt="2020-06-03T18:51:03.425" v="138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  <pc:sldChg chg="del">
        <pc:chgData name="" userId="" providerId="" clId="Web-{20578CFB-1826-4E69-8B9B-091B37BE3DCA}" dt="2020-06-03T18:49:42.641" v="106"/>
        <pc:sldMkLst>
          <pc:docMk/>
          <pc:sldMk cId="2840710773" sldId="281"/>
        </pc:sldMkLst>
      </pc:sldChg>
      <pc:sldChg chg="modSp">
        <pc:chgData name="" userId="" providerId="" clId="Web-{20578CFB-1826-4E69-8B9B-091B37BE3DCA}" dt="2020-06-03T18:53:02.930" v="174"/>
        <pc:sldMkLst>
          <pc:docMk/>
          <pc:sldMk cId="4292360972" sldId="284"/>
        </pc:sldMkLst>
        <pc:graphicFrameChg chg="mod modGraphic">
          <ac:chgData name="" userId="" providerId="" clId="Web-{20578CFB-1826-4E69-8B9B-091B37BE3DCA}" dt="2020-06-03T18:53:02.930" v="174"/>
          <ac:graphicFrameMkLst>
            <pc:docMk/>
            <pc:sldMk cId="4292360972" sldId="284"/>
            <ac:graphicFrameMk id="4" creationId="{00000000-0000-0000-0000-000000000000}"/>
          </ac:graphicFrameMkLst>
        </pc:graphicFrameChg>
      </pc:sldChg>
      <pc:sldChg chg="addSp delSp modSp add replId">
        <pc:chgData name="" userId="" providerId="" clId="Web-{20578CFB-1826-4E69-8B9B-091B37BE3DCA}" dt="2020-06-03T19:00:53.510" v="254"/>
        <pc:sldMkLst>
          <pc:docMk/>
          <pc:sldMk cId="3632528848" sldId="285"/>
        </pc:sldMkLst>
        <pc:spChg chg="mod">
          <ac:chgData name="" userId="" providerId="" clId="Web-{20578CFB-1826-4E69-8B9B-091B37BE3DCA}" dt="2020-06-03T18:56:49.797" v="226" actId="14100"/>
          <ac:spMkLst>
            <pc:docMk/>
            <pc:sldMk cId="3632528848" sldId="285"/>
            <ac:spMk id="2" creationId="{00000000-0000-0000-0000-000000000000}"/>
          </ac:spMkLst>
        </pc:spChg>
        <pc:spChg chg="mod">
          <ac:chgData name="" userId="" providerId="" clId="Web-{20578CFB-1826-4E69-8B9B-091B37BE3DCA}" dt="2020-06-03T18:56:35.531" v="224" actId="14100"/>
          <ac:spMkLst>
            <pc:docMk/>
            <pc:sldMk cId="3632528848" sldId="285"/>
            <ac:spMk id="3" creationId="{00000000-0000-0000-0000-000000000000}"/>
          </ac:spMkLst>
        </pc:spChg>
        <pc:spChg chg="add del mod">
          <ac:chgData name="" userId="" providerId="" clId="Web-{20578CFB-1826-4E69-8B9B-091B37BE3DCA}" dt="2020-06-03T19:00:47.728" v="246"/>
          <ac:spMkLst>
            <pc:docMk/>
            <pc:sldMk cId="3632528848" sldId="285"/>
            <ac:spMk id="4" creationId="{00000000-0000-0000-0000-000000000000}"/>
          </ac:spMkLst>
        </pc:spChg>
        <pc:spChg chg="mod">
          <ac:chgData name="" userId="" providerId="" clId="Web-{20578CFB-1826-4E69-8B9B-091B37BE3DCA}" dt="2020-06-03T18:56:44.438" v="225" actId="14100"/>
          <ac:spMkLst>
            <pc:docMk/>
            <pc:sldMk cId="3632528848" sldId="285"/>
            <ac:spMk id="6" creationId="{00000000-0000-0000-0000-000000000000}"/>
          </ac:spMkLst>
        </pc:spChg>
        <pc:spChg chg="add del mod">
          <ac:chgData name="" userId="" providerId="" clId="Web-{20578CFB-1826-4E69-8B9B-091B37BE3DCA}" dt="2020-06-03T19:00:53.510" v="252"/>
          <ac:spMkLst>
            <pc:docMk/>
            <pc:sldMk cId="3632528848" sldId="285"/>
            <ac:spMk id="13" creationId="{AD253B5A-1C62-4359-BCB1-CA4A4EEC5346}"/>
          </ac:spMkLst>
        </pc:spChg>
        <pc:graphicFrameChg chg="add del mod">
          <ac:chgData name="" userId="" providerId="" clId="Web-{20578CFB-1826-4E69-8B9B-091B37BE3DCA}" dt="2020-06-03T19:00:53.510" v="254"/>
          <ac:graphicFrameMkLst>
            <pc:docMk/>
            <pc:sldMk cId="3632528848" sldId="285"/>
            <ac:graphicFrameMk id="7" creationId="{B43BA44A-E140-4BCA-91D0-6ED596D39A63}"/>
          </ac:graphicFrameMkLst>
        </pc:graphicFrameChg>
        <pc:graphicFrameChg chg="add del mod">
          <ac:chgData name="" userId="" providerId="" clId="Web-{20578CFB-1826-4E69-8B9B-091B37BE3DCA}" dt="2020-06-03T19:00:53.510" v="253"/>
          <ac:graphicFrameMkLst>
            <pc:docMk/>
            <pc:sldMk cId="3632528848" sldId="285"/>
            <ac:graphicFrameMk id="11" creationId="{5DAF14BA-2EE1-433A-95F1-219EBB828BB0}"/>
          </ac:graphicFrameMkLst>
        </pc:graphicFrameChg>
      </pc:sldChg>
    </pc:docChg>
  </pc:docChgLst>
  <pc:docChgLst>
    <pc:chgData clId="Web-{B9ED28FC-C9AE-49E3-9AA3-CC8B0FB3A35B}"/>
    <pc:docChg chg="modSld">
      <pc:chgData name="" userId="" providerId="" clId="Web-{B9ED28FC-C9AE-49E3-9AA3-CC8B0FB3A35B}" dt="2020-06-06T13:45:55.840" v="19" actId="20577"/>
      <pc:docMkLst>
        <pc:docMk/>
      </pc:docMkLst>
      <pc:sldChg chg="modSp">
        <pc:chgData name="" userId="" providerId="" clId="Web-{B9ED28FC-C9AE-49E3-9AA3-CC8B0FB3A35B}" dt="2020-06-06T13:45:55.840" v="19" actId="20577"/>
        <pc:sldMkLst>
          <pc:docMk/>
          <pc:sldMk cId="1298404355" sldId="261"/>
        </pc:sldMkLst>
        <pc:spChg chg="mod">
          <ac:chgData name="" userId="" providerId="" clId="Web-{B9ED28FC-C9AE-49E3-9AA3-CC8B0FB3A35B}" dt="2020-06-06T13:45:55.840" v="19" actId="20577"/>
          <ac:spMkLst>
            <pc:docMk/>
            <pc:sldMk cId="1298404355" sldId="261"/>
            <ac:spMk id="5" creationId="{00000000-0000-0000-0000-000000000000}"/>
          </ac:spMkLst>
        </pc:spChg>
      </pc:sldChg>
    </pc:docChg>
  </pc:docChgLst>
  <pc:docChgLst>
    <pc:chgData clId="Web-{FDD7AFB2-8851-4E06-9EE3-1EB9672ED4B8}"/>
    <pc:docChg chg="modSld">
      <pc:chgData name="" userId="" providerId="" clId="Web-{FDD7AFB2-8851-4E06-9EE3-1EB9672ED4B8}" dt="2020-05-26T06:36:08.053" v="559" actId="20577"/>
      <pc:docMkLst>
        <pc:docMk/>
      </pc:docMkLst>
      <pc:sldChg chg="modSp">
        <pc:chgData name="" userId="" providerId="" clId="Web-{FDD7AFB2-8851-4E06-9EE3-1EB9672ED4B8}" dt="2020-05-26T06:18:16.046" v="31" actId="20577"/>
        <pc:sldMkLst>
          <pc:docMk/>
          <pc:sldMk cId="3640461214" sldId="258"/>
        </pc:sldMkLst>
        <pc:spChg chg="mod">
          <ac:chgData name="" userId="" providerId="" clId="Web-{FDD7AFB2-8851-4E06-9EE3-1EB9672ED4B8}" dt="2020-05-26T06:18:16.046" v="31" actId="20577"/>
          <ac:spMkLst>
            <pc:docMk/>
            <pc:sldMk cId="3640461214" sldId="258"/>
            <ac:spMk id="5" creationId="{00000000-0000-0000-0000-000000000000}"/>
          </ac:spMkLst>
        </pc:spChg>
      </pc:sldChg>
      <pc:sldChg chg="modSp">
        <pc:chgData name="" userId="" providerId="" clId="Web-{FDD7AFB2-8851-4E06-9EE3-1EB9672ED4B8}" dt="2020-05-26T06:19:34.598" v="75" actId="20577"/>
        <pc:sldMkLst>
          <pc:docMk/>
          <pc:sldMk cId="1901553718" sldId="260"/>
        </pc:sldMkLst>
        <pc:spChg chg="mod">
          <ac:chgData name="" userId="" providerId="" clId="Web-{FDD7AFB2-8851-4E06-9EE3-1EB9672ED4B8}" dt="2020-05-26T06:19:34.598" v="75" actId="20577"/>
          <ac:spMkLst>
            <pc:docMk/>
            <pc:sldMk cId="1901553718" sldId="260"/>
            <ac:spMk id="5" creationId="{00000000-0000-0000-0000-000000000000}"/>
          </ac:spMkLst>
        </pc:spChg>
      </pc:sldChg>
      <pc:sldChg chg="modSp">
        <pc:chgData name="" userId="" providerId="" clId="Web-{FDD7AFB2-8851-4E06-9EE3-1EB9672ED4B8}" dt="2020-05-26T06:36:08.053" v="558" actId="20577"/>
        <pc:sldMkLst>
          <pc:docMk/>
          <pc:sldMk cId="1298404355" sldId="261"/>
        </pc:sldMkLst>
        <pc:spChg chg="mod">
          <ac:chgData name="" userId="" providerId="" clId="Web-{FDD7AFB2-8851-4E06-9EE3-1EB9672ED4B8}" dt="2020-05-26T06:36:08.053" v="558" actId="20577"/>
          <ac:spMkLst>
            <pc:docMk/>
            <pc:sldMk cId="1298404355" sldId="261"/>
            <ac:spMk id="5" creationId="{00000000-0000-0000-0000-000000000000}"/>
          </ac:spMkLst>
        </pc:spChg>
      </pc:sldChg>
      <pc:sldChg chg="modSp">
        <pc:chgData name="" userId="" providerId="" clId="Web-{FDD7AFB2-8851-4E06-9EE3-1EB9672ED4B8}" dt="2020-05-26T06:23:21.628" v="173" actId="1076"/>
        <pc:sldMkLst>
          <pc:docMk/>
          <pc:sldMk cId="2222363416" sldId="282"/>
        </pc:sldMkLst>
        <pc:spChg chg="mod">
          <ac:chgData name="" userId="" providerId="" clId="Web-{FDD7AFB2-8851-4E06-9EE3-1EB9672ED4B8}" dt="2020-05-26T06:23:21.628" v="173" actId="1076"/>
          <ac:spMkLst>
            <pc:docMk/>
            <pc:sldMk cId="2222363416" sldId="282"/>
            <ac:spMk id="4" creationId="{00000000-0000-0000-0000-000000000000}"/>
          </ac:spMkLst>
        </pc:spChg>
      </pc:sldChg>
    </pc:docChg>
  </pc:docChgLst>
  <pc:docChgLst>
    <pc:chgData clId="Web-{91CDF7A1-6167-4D06-82C6-CF110D077C1A}"/>
    <pc:docChg chg="modSld">
      <pc:chgData name="" userId="" providerId="" clId="Web-{91CDF7A1-6167-4D06-82C6-CF110D077C1A}" dt="2020-06-06T22:08:09.914" v="93"/>
      <pc:docMkLst>
        <pc:docMk/>
      </pc:docMkLst>
      <pc:sldChg chg="modSp">
        <pc:chgData name="" userId="" providerId="" clId="Web-{91CDF7A1-6167-4D06-82C6-CF110D077C1A}" dt="2020-06-06T22:03:51.706" v="22" actId="20577"/>
        <pc:sldMkLst>
          <pc:docMk/>
          <pc:sldMk cId="3253294529" sldId="256"/>
        </pc:sldMkLst>
        <pc:spChg chg="mod">
          <ac:chgData name="" userId="" providerId="" clId="Web-{91CDF7A1-6167-4D06-82C6-CF110D077C1A}" dt="2020-06-06T22:03:51.706" v="22" actId="20577"/>
          <ac:spMkLst>
            <pc:docMk/>
            <pc:sldMk cId="3253294529" sldId="256"/>
            <ac:spMk id="15" creationId="{00000000-0000-0000-0000-000000000000}"/>
          </ac:spMkLst>
        </pc:spChg>
      </pc:sldChg>
      <pc:sldChg chg="modSp">
        <pc:chgData name="" userId="" providerId="" clId="Web-{91CDF7A1-6167-4D06-82C6-CF110D077C1A}" dt="2020-06-06T22:06:23.554" v="62" actId="20577"/>
        <pc:sldMkLst>
          <pc:docMk/>
          <pc:sldMk cId="4152375380" sldId="259"/>
        </pc:sldMkLst>
        <pc:spChg chg="mod">
          <ac:chgData name="" userId="" providerId="" clId="Web-{91CDF7A1-6167-4D06-82C6-CF110D077C1A}" dt="2020-06-06T22:06:23.554" v="62" actId="20577"/>
          <ac:spMkLst>
            <pc:docMk/>
            <pc:sldMk cId="4152375380" sldId="259"/>
            <ac:spMk id="8" creationId="{00000000-0000-0000-0000-000000000000}"/>
          </ac:spMkLst>
        </pc:spChg>
      </pc:sldChg>
      <pc:sldChg chg="modSp">
        <pc:chgData name="" userId="" providerId="" clId="Web-{91CDF7A1-6167-4D06-82C6-CF110D077C1A}" dt="2020-06-06T22:05:40.101" v="55" actId="20577"/>
        <pc:sldMkLst>
          <pc:docMk/>
          <pc:sldMk cId="1901553718" sldId="260"/>
        </pc:sldMkLst>
        <pc:spChg chg="mod">
          <ac:chgData name="" userId="" providerId="" clId="Web-{91CDF7A1-6167-4D06-82C6-CF110D077C1A}" dt="2020-06-06T22:05:40.101" v="55" actId="20577"/>
          <ac:spMkLst>
            <pc:docMk/>
            <pc:sldMk cId="1901553718" sldId="260"/>
            <ac:spMk id="17" creationId="{8E77AD92-D2FC-482C-9AC5-FEAB41BD8E66}"/>
          </ac:spMkLst>
        </pc:spChg>
      </pc:sldChg>
      <pc:sldChg chg="modSp">
        <pc:chgData name="" userId="" providerId="" clId="Web-{91CDF7A1-6167-4D06-82C6-CF110D077C1A}" dt="2020-06-06T22:06:56.695" v="66" actId="20577"/>
        <pc:sldMkLst>
          <pc:docMk/>
          <pc:sldMk cId="1298404355" sldId="261"/>
        </pc:sldMkLst>
        <pc:spChg chg="mod">
          <ac:chgData name="" userId="" providerId="" clId="Web-{91CDF7A1-6167-4D06-82C6-CF110D077C1A}" dt="2020-06-06T22:06:56.695" v="66" actId="20577"/>
          <ac:spMkLst>
            <pc:docMk/>
            <pc:sldMk cId="1298404355" sldId="261"/>
            <ac:spMk id="5" creationId="{00000000-0000-0000-0000-000000000000}"/>
          </ac:spMkLst>
        </pc:spChg>
      </pc:sldChg>
      <pc:sldChg chg="modSp">
        <pc:chgData name="" userId="" providerId="" clId="Web-{91CDF7A1-6167-4D06-82C6-CF110D077C1A}" dt="2020-06-06T22:05:55.867" v="57" actId="20577"/>
        <pc:sldMkLst>
          <pc:docMk/>
          <pc:sldMk cId="2228732897" sldId="269"/>
        </pc:sldMkLst>
        <pc:spChg chg="mod">
          <ac:chgData name="" userId="" providerId="" clId="Web-{91CDF7A1-6167-4D06-82C6-CF110D077C1A}" dt="2020-06-06T22:05:55.867" v="57" actId="20577"/>
          <ac:spMkLst>
            <pc:docMk/>
            <pc:sldMk cId="2228732897" sldId="269"/>
            <ac:spMk id="3" creationId="{00000000-0000-0000-0000-000000000000}"/>
          </ac:spMkLst>
        </pc:spChg>
      </pc:sldChg>
      <pc:sldChg chg="modSp">
        <pc:chgData name="" userId="" providerId="" clId="Web-{91CDF7A1-6167-4D06-82C6-CF110D077C1A}" dt="2020-06-06T22:04:47.394" v="33" actId="20577"/>
        <pc:sldMkLst>
          <pc:docMk/>
          <pc:sldMk cId="2640053043" sldId="270"/>
        </pc:sldMkLst>
        <pc:spChg chg="mod">
          <ac:chgData name="" userId="" providerId="" clId="Web-{91CDF7A1-6167-4D06-82C6-CF110D077C1A}" dt="2020-06-06T22:04:47.394" v="33" actId="20577"/>
          <ac:spMkLst>
            <pc:docMk/>
            <pc:sldMk cId="2640053043" sldId="270"/>
            <ac:spMk id="5" creationId="{00000000-0000-0000-0000-000000000000}"/>
          </ac:spMkLst>
        </pc:spChg>
      </pc:sldChg>
      <pc:sldChg chg="modSp">
        <pc:chgData name="" userId="" providerId="" clId="Web-{91CDF7A1-6167-4D06-82C6-CF110D077C1A}" dt="2020-06-06T22:08:09.914" v="93"/>
        <pc:sldMkLst>
          <pc:docMk/>
          <pc:sldMk cId="3540037614" sldId="280"/>
        </pc:sldMkLst>
        <pc:graphicFrameChg chg="mod modGraphic">
          <ac:chgData name="" userId="" providerId="" clId="Web-{91CDF7A1-6167-4D06-82C6-CF110D077C1A}" dt="2020-06-06T22:08:09.914" v="93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  <pc:sldChg chg="modSp">
        <pc:chgData name="" userId="" providerId="" clId="Web-{91CDF7A1-6167-4D06-82C6-CF110D077C1A}" dt="2020-06-06T22:07:11.055" v="74" actId="20577"/>
        <pc:sldMkLst>
          <pc:docMk/>
          <pc:sldMk cId="604652312" sldId="283"/>
        </pc:sldMkLst>
        <pc:spChg chg="mod">
          <ac:chgData name="" userId="" providerId="" clId="Web-{91CDF7A1-6167-4D06-82C6-CF110D077C1A}" dt="2020-06-06T22:07:11.055" v="74" actId="20577"/>
          <ac:spMkLst>
            <pc:docMk/>
            <pc:sldMk cId="604652312" sldId="283"/>
            <ac:spMk id="11" creationId="{00000000-0000-0000-0000-000000000000}"/>
          </ac:spMkLst>
        </pc:spChg>
      </pc:sldChg>
    </pc:docChg>
  </pc:docChgLst>
  <pc:docChgLst>
    <pc:chgData clId="Web-{F2E840CC-4768-441C-AB1A-99CFC702D22F}"/>
    <pc:docChg chg="modSld">
      <pc:chgData name="" userId="" providerId="" clId="Web-{F2E840CC-4768-441C-AB1A-99CFC702D22F}" dt="2020-05-26T05:48:50.510" v="39" actId="20577"/>
      <pc:docMkLst>
        <pc:docMk/>
      </pc:docMkLst>
      <pc:sldChg chg="modSp">
        <pc:chgData name="" userId="" providerId="" clId="Web-{F2E840CC-4768-441C-AB1A-99CFC702D22F}" dt="2020-05-26T05:47:25.770" v="20" actId="20577"/>
        <pc:sldMkLst>
          <pc:docMk/>
          <pc:sldMk cId="3640461214" sldId="258"/>
        </pc:sldMkLst>
        <pc:spChg chg="mod">
          <ac:chgData name="" userId="" providerId="" clId="Web-{F2E840CC-4768-441C-AB1A-99CFC702D22F}" dt="2020-05-26T05:47:25.770" v="20" actId="20577"/>
          <ac:spMkLst>
            <pc:docMk/>
            <pc:sldMk cId="3640461214" sldId="258"/>
            <ac:spMk id="5" creationId="{00000000-0000-0000-0000-000000000000}"/>
          </ac:spMkLst>
        </pc:spChg>
      </pc:sldChg>
      <pc:sldChg chg="modSp">
        <pc:chgData name="" userId="" providerId="" clId="Web-{F2E840CC-4768-441C-AB1A-99CFC702D22F}" dt="2020-05-26T05:48:35.712" v="33" actId="1076"/>
        <pc:sldMkLst>
          <pc:docMk/>
          <pc:sldMk cId="4152375380" sldId="259"/>
        </pc:sldMkLst>
        <pc:spChg chg="mod">
          <ac:chgData name="" userId="" providerId="" clId="Web-{F2E840CC-4768-441C-AB1A-99CFC702D22F}" dt="2020-05-26T05:48:27.790" v="32" actId="1076"/>
          <ac:spMkLst>
            <pc:docMk/>
            <pc:sldMk cId="4152375380" sldId="259"/>
            <ac:spMk id="4" creationId="{00000000-0000-0000-0000-000000000000}"/>
          </ac:spMkLst>
        </pc:spChg>
        <pc:spChg chg="mod">
          <ac:chgData name="" userId="" providerId="" clId="Web-{F2E840CC-4768-441C-AB1A-99CFC702D22F}" dt="2020-05-26T05:48:35.712" v="33" actId="1076"/>
          <ac:spMkLst>
            <pc:docMk/>
            <pc:sldMk cId="4152375380" sldId="259"/>
            <ac:spMk id="5" creationId="{00000000-0000-0000-0000-000000000000}"/>
          </ac:spMkLst>
        </pc:spChg>
        <pc:spChg chg="mod">
          <ac:chgData name="" userId="" providerId="" clId="Web-{F2E840CC-4768-441C-AB1A-99CFC702D22F}" dt="2020-05-26T05:47:43.412" v="23" actId="20577"/>
          <ac:spMkLst>
            <pc:docMk/>
            <pc:sldMk cId="4152375380" sldId="259"/>
            <ac:spMk id="8" creationId="{00000000-0000-0000-0000-000000000000}"/>
          </ac:spMkLst>
        </pc:spChg>
        <pc:spChg chg="mod">
          <ac:chgData name="" userId="" providerId="" clId="Web-{F2E840CC-4768-441C-AB1A-99CFC702D22F}" dt="2020-05-26T05:48:05.210" v="29" actId="1076"/>
          <ac:spMkLst>
            <pc:docMk/>
            <pc:sldMk cId="4152375380" sldId="259"/>
            <ac:spMk id="14" creationId="{00000000-0000-0000-0000-000000000000}"/>
          </ac:spMkLst>
        </pc:spChg>
        <pc:spChg chg="mod">
          <ac:chgData name="" userId="" providerId="" clId="Web-{F2E840CC-4768-441C-AB1A-99CFC702D22F}" dt="2020-05-26T05:48:14.633" v="30" actId="1076"/>
          <ac:spMkLst>
            <pc:docMk/>
            <pc:sldMk cId="4152375380" sldId="259"/>
            <ac:spMk id="15" creationId="{00000000-0000-0000-0000-000000000000}"/>
          </ac:spMkLst>
        </pc:spChg>
      </pc:sldChg>
      <pc:sldChg chg="modSp">
        <pc:chgData name="" userId="" providerId="" clId="Web-{F2E840CC-4768-441C-AB1A-99CFC702D22F}" dt="2020-05-26T05:48:48.713" v="38" actId="20577"/>
        <pc:sldMkLst>
          <pc:docMk/>
          <pc:sldMk cId="1901553718" sldId="260"/>
        </pc:sldMkLst>
        <pc:spChg chg="mod">
          <ac:chgData name="" userId="" providerId="" clId="Web-{F2E840CC-4768-441C-AB1A-99CFC702D22F}" dt="2020-05-26T05:48:44.775" v="35" actId="20577"/>
          <ac:spMkLst>
            <pc:docMk/>
            <pc:sldMk cId="1901553718" sldId="260"/>
            <ac:spMk id="4" creationId="{00000000-0000-0000-0000-000000000000}"/>
          </ac:spMkLst>
        </pc:spChg>
        <pc:spChg chg="mod">
          <ac:chgData name="" userId="" providerId="" clId="Web-{F2E840CC-4768-441C-AB1A-99CFC702D22F}" dt="2020-05-26T05:48:48.713" v="38" actId="20577"/>
          <ac:spMkLst>
            <pc:docMk/>
            <pc:sldMk cId="1901553718" sldId="260"/>
            <ac:spMk id="5" creationId="{00000000-0000-0000-0000-000000000000}"/>
          </ac:spMkLst>
        </pc:spChg>
      </pc:sldChg>
      <pc:sldChg chg="modSp">
        <pc:chgData name="" userId="" providerId="" clId="Web-{F2E840CC-4768-441C-AB1A-99CFC702D22F}" dt="2020-05-26T05:47:17.941" v="17" actId="20577"/>
        <pc:sldMkLst>
          <pc:docMk/>
          <pc:sldMk cId="2228732897" sldId="269"/>
        </pc:sldMkLst>
        <pc:spChg chg="mod">
          <ac:chgData name="" userId="" providerId="" clId="Web-{F2E840CC-4768-441C-AB1A-99CFC702D22F}" dt="2020-05-26T05:47:08.222" v="14" actId="20577"/>
          <ac:spMkLst>
            <pc:docMk/>
            <pc:sldMk cId="2228732897" sldId="269"/>
            <ac:spMk id="3" creationId="{00000000-0000-0000-0000-000000000000}"/>
          </ac:spMkLst>
        </pc:spChg>
        <pc:spChg chg="mod">
          <ac:chgData name="" userId="" providerId="" clId="Web-{F2E840CC-4768-441C-AB1A-99CFC702D22F}" dt="2020-05-26T05:47:17.941" v="17" actId="20577"/>
          <ac:spMkLst>
            <pc:docMk/>
            <pc:sldMk cId="2228732897" sldId="269"/>
            <ac:spMk id="6" creationId="{00000000-0000-0000-0000-000000000000}"/>
          </ac:spMkLst>
        </pc:spChg>
      </pc:sldChg>
      <pc:sldChg chg="modSp">
        <pc:chgData name="" userId="" providerId="" clId="Web-{F2E840CC-4768-441C-AB1A-99CFC702D22F}" dt="2020-05-26T05:46:52.252" v="11" actId="20577"/>
        <pc:sldMkLst>
          <pc:docMk/>
          <pc:sldMk cId="2640053043" sldId="270"/>
        </pc:sldMkLst>
        <pc:spChg chg="mod">
          <ac:chgData name="" userId="" providerId="" clId="Web-{F2E840CC-4768-441C-AB1A-99CFC702D22F}" dt="2020-05-26T05:46:52.252" v="11" actId="20577"/>
          <ac:spMkLst>
            <pc:docMk/>
            <pc:sldMk cId="2640053043" sldId="270"/>
            <ac:spMk id="5" creationId="{00000000-0000-0000-0000-000000000000}"/>
          </ac:spMkLst>
        </pc:spChg>
      </pc:sldChg>
    </pc:docChg>
  </pc:docChgLst>
  <pc:docChgLst>
    <pc:chgData clId="Web-{1834755A-E706-45D0-A131-77119861EA7E}"/>
    <pc:docChg chg="modSld">
      <pc:chgData name="" userId="" providerId="" clId="Web-{1834755A-E706-45D0-A131-77119861EA7E}" dt="2020-06-07T00:26:27.260" v="1" actId="1076"/>
      <pc:docMkLst>
        <pc:docMk/>
      </pc:docMkLst>
      <pc:sldChg chg="modSp">
        <pc:chgData name="" userId="" providerId="" clId="Web-{1834755A-E706-45D0-A131-77119861EA7E}" dt="2020-06-07T00:26:27.260" v="1" actId="1076"/>
        <pc:sldMkLst>
          <pc:docMk/>
          <pc:sldMk cId="3679982346" sldId="264"/>
        </pc:sldMkLst>
        <pc:spChg chg="mod">
          <ac:chgData name="" userId="" providerId="" clId="Web-{1834755A-E706-45D0-A131-77119861EA7E}" dt="2020-06-07T00:26:27.260" v="1" actId="1076"/>
          <ac:spMkLst>
            <pc:docMk/>
            <pc:sldMk cId="3679982346" sldId="264"/>
            <ac:spMk id="20" creationId="{00000000-0000-0000-0000-000000000000}"/>
          </ac:spMkLst>
        </pc:spChg>
        <pc:cxnChg chg="mod">
          <ac:chgData name="" userId="" providerId="" clId="Web-{1834755A-E706-45D0-A131-77119861EA7E}" dt="2020-06-07T00:26:27.260" v="1" actId="1076"/>
          <ac:cxnSpMkLst>
            <pc:docMk/>
            <pc:sldMk cId="3679982346" sldId="264"/>
            <ac:cxnSpMk id="35" creationId="{00000000-0000-0000-0000-000000000000}"/>
          </ac:cxnSpMkLst>
        </pc:cxnChg>
        <pc:cxnChg chg="mod">
          <ac:chgData name="" userId="" providerId="" clId="Web-{1834755A-E706-45D0-A131-77119861EA7E}" dt="2020-06-07T00:26:27.260" v="1" actId="1076"/>
          <ac:cxnSpMkLst>
            <pc:docMk/>
            <pc:sldMk cId="3679982346" sldId="264"/>
            <ac:cxnSpMk id="37" creationId="{00000000-0000-0000-0000-000000000000}"/>
          </ac:cxnSpMkLst>
        </pc:cxnChg>
      </pc:sldChg>
    </pc:docChg>
  </pc:docChgLst>
  <pc:docChgLst>
    <pc:chgData clId="Web-{990075A0-6F4E-49E0-A228-9F29585FEC61}"/>
    <pc:docChg chg="modSld">
      <pc:chgData name="" userId="" providerId="" clId="Web-{990075A0-6F4E-49E0-A228-9F29585FEC61}" dt="2020-06-07T02:45:17.210" v="0"/>
      <pc:docMkLst>
        <pc:docMk/>
      </pc:docMkLst>
      <pc:sldChg chg="modSp">
        <pc:chgData name="" userId="" providerId="" clId="Web-{990075A0-6F4E-49E0-A228-9F29585FEC61}" dt="2020-06-07T02:45:17.210" v="0"/>
        <pc:sldMkLst>
          <pc:docMk/>
          <pc:sldMk cId="4292360972" sldId="284"/>
        </pc:sldMkLst>
        <pc:graphicFrameChg chg="mod modGraphic">
          <ac:chgData name="" userId="" providerId="" clId="Web-{990075A0-6F4E-49E0-A228-9F29585FEC61}" dt="2020-06-07T02:45:17.210" v="0"/>
          <ac:graphicFrameMkLst>
            <pc:docMk/>
            <pc:sldMk cId="4292360972" sldId="284"/>
            <ac:graphicFrameMk id="4" creationId="{00000000-0000-0000-0000-000000000000}"/>
          </ac:graphicFrameMkLst>
        </pc:graphicFrameChg>
      </pc:sldChg>
    </pc:docChg>
  </pc:docChgLst>
  <pc:docChgLst>
    <pc:chgData clId="Web-{27516B68-B18C-457B-B005-7ECF85DC4884}"/>
    <pc:docChg chg="modSld">
      <pc:chgData name="" userId="" providerId="" clId="Web-{27516B68-B18C-457B-B005-7ECF85DC4884}" dt="2020-05-31T21:37:08.283" v="396"/>
      <pc:docMkLst>
        <pc:docMk/>
      </pc:docMkLst>
      <pc:sldChg chg="addSp delSp modSp">
        <pc:chgData name="" userId="" providerId="" clId="Web-{27516B68-B18C-457B-B005-7ECF85DC4884}" dt="2020-05-31T21:29:21.657" v="364" actId="1076"/>
        <pc:sldMkLst>
          <pc:docMk/>
          <pc:sldMk cId="1901553718" sldId="260"/>
        </pc:sldMkLst>
        <pc:spChg chg="mod">
          <ac:chgData name="" userId="" providerId="" clId="Web-{27516B68-B18C-457B-B005-7ECF85DC4884}" dt="2020-05-31T21:28:57.515" v="358" actId="20577"/>
          <ac:spMkLst>
            <pc:docMk/>
            <pc:sldMk cId="1901553718" sldId="260"/>
            <ac:spMk id="5" creationId="{00000000-0000-0000-0000-000000000000}"/>
          </ac:spMkLst>
        </pc:spChg>
        <pc:spChg chg="add del">
          <ac:chgData name="" userId="" providerId="" clId="Web-{27516B68-B18C-457B-B005-7ECF85DC4884}" dt="2020-05-31T21:24:35.459" v="176"/>
          <ac:spMkLst>
            <pc:docMk/>
            <pc:sldMk cId="1901553718" sldId="260"/>
            <ac:spMk id="8" creationId="{8A098B32-680D-4648-9B30-1B49824B2319}"/>
          </ac:spMkLst>
        </pc:spChg>
        <pc:spChg chg="mod">
          <ac:chgData name="" userId="" providerId="" clId="Web-{27516B68-B18C-457B-B005-7ECF85DC4884}" dt="2020-05-31T21:29:21.657" v="364" actId="1076"/>
          <ac:spMkLst>
            <pc:docMk/>
            <pc:sldMk cId="1901553718" sldId="260"/>
            <ac:spMk id="14" creationId="{00000000-0000-0000-0000-000000000000}"/>
          </ac:spMkLst>
        </pc:spChg>
        <pc:spChg chg="add del mod">
          <ac:chgData name="" userId="" providerId="" clId="Web-{27516B68-B18C-457B-B005-7ECF85DC4884}" dt="2020-05-31T21:24:35.443" v="175"/>
          <ac:spMkLst>
            <pc:docMk/>
            <pc:sldMk cId="1901553718" sldId="260"/>
            <ac:spMk id="16" creationId="{852B86E1-6FFF-4405-9160-7AB42A5FBFD1}"/>
          </ac:spMkLst>
        </pc:spChg>
        <pc:spChg chg="add mod">
          <ac:chgData name="" userId="" providerId="" clId="Web-{27516B68-B18C-457B-B005-7ECF85DC4884}" dt="2020-05-31T21:29:14.359" v="360" actId="20577"/>
          <ac:spMkLst>
            <pc:docMk/>
            <pc:sldMk cId="1901553718" sldId="260"/>
            <ac:spMk id="17" creationId="{8E77AD92-D2FC-482C-9AC5-FEAB41BD8E66}"/>
          </ac:spMkLst>
        </pc:spChg>
      </pc:sldChg>
      <pc:sldChg chg="modSp">
        <pc:chgData name="" userId="" providerId="" clId="Web-{27516B68-B18C-457B-B005-7ECF85DC4884}" dt="2020-05-31T21:12:24.945" v="59" actId="20577"/>
        <pc:sldMkLst>
          <pc:docMk/>
          <pc:sldMk cId="2640053043" sldId="270"/>
        </pc:sldMkLst>
        <pc:spChg chg="mod">
          <ac:chgData name="" userId="" providerId="" clId="Web-{27516B68-B18C-457B-B005-7ECF85DC4884}" dt="2020-05-31T21:12:24.945" v="59" actId="20577"/>
          <ac:spMkLst>
            <pc:docMk/>
            <pc:sldMk cId="2640053043" sldId="270"/>
            <ac:spMk id="5" creationId="{00000000-0000-0000-0000-000000000000}"/>
          </ac:spMkLst>
        </pc:spChg>
      </pc:sldChg>
      <pc:sldChg chg="modSp">
        <pc:chgData name="" userId="" providerId="" clId="Web-{27516B68-B18C-457B-B005-7ECF85DC4884}" dt="2020-05-31T21:37:08.283" v="396"/>
        <pc:sldMkLst>
          <pc:docMk/>
          <pc:sldMk cId="3540037614" sldId="280"/>
        </pc:sldMkLst>
        <pc:graphicFrameChg chg="mod modGraphic">
          <ac:chgData name="" userId="" providerId="" clId="Web-{27516B68-B18C-457B-B005-7ECF85DC4884}" dt="2020-05-31T21:37:08.283" v="396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1F991945-06C3-4889-B98D-52E675A9C0E8}"/>
    <pc:docChg chg="modSld">
      <pc:chgData name="" userId="" providerId="" clId="Web-{1F991945-06C3-4889-B98D-52E675A9C0E8}" dt="2020-05-26T05:55:47.193" v="80" actId="14100"/>
      <pc:docMkLst>
        <pc:docMk/>
      </pc:docMkLst>
      <pc:sldChg chg="modSp">
        <pc:chgData name="" userId="" providerId="" clId="Web-{1F991945-06C3-4889-B98D-52E675A9C0E8}" dt="2020-05-26T05:53:57.358" v="49" actId="20577"/>
        <pc:sldMkLst>
          <pc:docMk/>
          <pc:sldMk cId="1298404355" sldId="261"/>
        </pc:sldMkLst>
        <pc:spChg chg="mod">
          <ac:chgData name="" userId="" providerId="" clId="Web-{1F991945-06C3-4889-B98D-52E675A9C0E8}" dt="2020-05-26T05:53:57.358" v="49" actId="20577"/>
          <ac:spMkLst>
            <pc:docMk/>
            <pc:sldMk cId="1298404355" sldId="261"/>
            <ac:spMk id="5" creationId="{00000000-0000-0000-0000-000000000000}"/>
          </ac:spMkLst>
        </pc:spChg>
      </pc:sldChg>
      <pc:sldChg chg="modSp">
        <pc:chgData name="" userId="" providerId="" clId="Web-{1F991945-06C3-4889-B98D-52E675A9C0E8}" dt="2020-05-26T05:54:59.971" v="74" actId="1076"/>
        <pc:sldMkLst>
          <pc:docMk/>
          <pc:sldMk cId="1724846376" sldId="271"/>
        </pc:sldMkLst>
        <pc:spChg chg="mod">
          <ac:chgData name="" userId="" providerId="" clId="Web-{1F991945-06C3-4889-B98D-52E675A9C0E8}" dt="2020-05-26T05:54:50.846" v="72" actId="1076"/>
          <ac:spMkLst>
            <pc:docMk/>
            <pc:sldMk cId="1724846376" sldId="271"/>
            <ac:spMk id="4" creationId="{00000000-0000-0000-0000-000000000000}"/>
          </ac:spMkLst>
        </pc:spChg>
        <pc:spChg chg="mod">
          <ac:chgData name="" userId="" providerId="" clId="Web-{1F991945-06C3-4889-B98D-52E675A9C0E8}" dt="2020-05-26T05:54:56.112" v="73" actId="1076"/>
          <ac:spMkLst>
            <pc:docMk/>
            <pc:sldMk cId="1724846376" sldId="271"/>
            <ac:spMk id="7" creationId="{00000000-0000-0000-0000-000000000000}"/>
          </ac:spMkLst>
        </pc:spChg>
        <pc:spChg chg="mod">
          <ac:chgData name="" userId="" providerId="" clId="Web-{1F991945-06C3-4889-B98D-52E675A9C0E8}" dt="2020-05-26T05:54:59.971" v="74" actId="1076"/>
          <ac:spMkLst>
            <pc:docMk/>
            <pc:sldMk cId="1724846376" sldId="271"/>
            <ac:spMk id="16" creationId="{00000000-0000-0000-0000-000000000000}"/>
          </ac:spMkLst>
        </pc:spChg>
      </pc:sldChg>
      <pc:sldChg chg="modSp">
        <pc:chgData name="" userId="" providerId="" clId="Web-{1F991945-06C3-4889-B98D-52E675A9C0E8}" dt="2020-05-26T05:55:13.675" v="76" actId="1076"/>
        <pc:sldMkLst>
          <pc:docMk/>
          <pc:sldMk cId="1609739908" sldId="278"/>
        </pc:sldMkLst>
        <pc:spChg chg="mod">
          <ac:chgData name="" userId="" providerId="" clId="Web-{1F991945-06C3-4889-B98D-52E675A9C0E8}" dt="2020-05-26T05:55:13.675" v="76" actId="1076"/>
          <ac:spMkLst>
            <pc:docMk/>
            <pc:sldMk cId="1609739908" sldId="278"/>
            <ac:spMk id="15" creationId="{00000000-0000-0000-0000-000000000000}"/>
          </ac:spMkLst>
        </pc:spChg>
        <pc:spChg chg="mod">
          <ac:chgData name="" userId="" providerId="" clId="Web-{1F991945-06C3-4889-B98D-52E675A9C0E8}" dt="2020-05-26T05:55:08.738" v="75" actId="1076"/>
          <ac:spMkLst>
            <pc:docMk/>
            <pc:sldMk cId="1609739908" sldId="278"/>
            <ac:spMk id="34" creationId="{00000000-0000-0000-0000-000000000000}"/>
          </ac:spMkLst>
        </pc:spChg>
      </pc:sldChg>
      <pc:sldChg chg="modSp">
        <pc:chgData name="" userId="" providerId="" clId="Web-{1F991945-06C3-4889-B98D-52E675A9C0E8}" dt="2020-05-26T05:55:47.193" v="80" actId="14100"/>
        <pc:sldMkLst>
          <pc:docMk/>
          <pc:sldMk cId="1099076862" sldId="279"/>
        </pc:sldMkLst>
        <pc:spChg chg="mod">
          <ac:chgData name="" userId="" providerId="" clId="Web-{1F991945-06C3-4889-B98D-52E675A9C0E8}" dt="2020-05-26T05:55:29.473" v="79" actId="1076"/>
          <ac:spMkLst>
            <pc:docMk/>
            <pc:sldMk cId="1099076862" sldId="279"/>
            <ac:spMk id="15" creationId="{00000000-0000-0000-0000-000000000000}"/>
          </ac:spMkLst>
        </pc:spChg>
        <pc:spChg chg="mod">
          <ac:chgData name="" userId="" providerId="" clId="Web-{1F991945-06C3-4889-B98D-52E675A9C0E8}" dt="2020-05-26T05:55:20.395" v="77" actId="1076"/>
          <ac:spMkLst>
            <pc:docMk/>
            <pc:sldMk cId="1099076862" sldId="279"/>
            <ac:spMk id="25" creationId="{00000000-0000-0000-0000-000000000000}"/>
          </ac:spMkLst>
        </pc:spChg>
        <pc:picChg chg="mod">
          <ac:chgData name="" userId="" providerId="" clId="Web-{1F991945-06C3-4889-B98D-52E675A9C0E8}" dt="2020-05-26T05:55:47.193" v="80" actId="14100"/>
          <ac:picMkLst>
            <pc:docMk/>
            <pc:sldMk cId="1099076862" sldId="279"/>
            <ac:picMk id="14" creationId="{00000000-0000-0000-0000-000000000000}"/>
          </ac:picMkLst>
        </pc:picChg>
      </pc:sldChg>
      <pc:sldChg chg="modSp">
        <pc:chgData name="" userId="" providerId="" clId="Web-{1F991945-06C3-4889-B98D-52E675A9C0E8}" dt="2020-05-26T05:51:48.225" v="30" actId="20577"/>
        <pc:sldMkLst>
          <pc:docMk/>
          <pc:sldMk cId="3540037614" sldId="280"/>
        </pc:sldMkLst>
        <pc:spChg chg="mod">
          <ac:chgData name="" userId="" providerId="" clId="Web-{1F991945-06C3-4889-B98D-52E675A9C0E8}" dt="2020-05-26T05:51:48.225" v="30" actId="20577"/>
          <ac:spMkLst>
            <pc:docMk/>
            <pc:sldMk cId="3540037614" sldId="280"/>
            <ac:spMk id="47" creationId="{00000000-0000-0000-0000-000000000000}"/>
          </ac:spMkLst>
        </pc:spChg>
        <pc:spChg chg="mod">
          <ac:chgData name="" userId="" providerId="" clId="Web-{1F991945-06C3-4889-B98D-52E675A9C0E8}" dt="2020-05-26T05:51:26.614" v="23" actId="20577"/>
          <ac:spMkLst>
            <pc:docMk/>
            <pc:sldMk cId="3540037614" sldId="280"/>
            <ac:spMk id="56" creationId="{00000000-0000-0000-0000-000000000000}"/>
          </ac:spMkLst>
        </pc:spChg>
        <pc:spChg chg="mod">
          <ac:chgData name="" userId="" providerId="" clId="Web-{1F991945-06C3-4889-B98D-52E675A9C0E8}" dt="2020-05-26T05:51:07.034" v="20" actId="1076"/>
          <ac:spMkLst>
            <pc:docMk/>
            <pc:sldMk cId="3540037614" sldId="280"/>
            <ac:spMk id="61" creationId="{00000000-0000-0000-0000-000000000000}"/>
          </ac:spMkLst>
        </pc:spChg>
        <pc:spChg chg="mod">
          <ac:chgData name="" userId="" providerId="" clId="Web-{1F991945-06C3-4889-B98D-52E675A9C0E8}" dt="2020-05-26T05:51:14.300" v="21" actId="1076"/>
          <ac:spMkLst>
            <pc:docMk/>
            <pc:sldMk cId="3540037614" sldId="280"/>
            <ac:spMk id="62" creationId="{00000000-0000-0000-0000-000000000000}"/>
          </ac:spMkLst>
        </pc:spChg>
      </pc:sldChg>
      <pc:sldChg chg="modSp">
        <pc:chgData name="" userId="" providerId="" clId="Web-{1F991945-06C3-4889-B98D-52E675A9C0E8}" dt="2020-05-26T05:53:11.996" v="47" actId="1076"/>
        <pc:sldMkLst>
          <pc:docMk/>
          <pc:sldMk cId="2840710773" sldId="281"/>
        </pc:sldMkLst>
        <pc:spChg chg="mod">
          <ac:chgData name="" userId="" providerId="" clId="Web-{1F991945-06C3-4889-B98D-52E675A9C0E8}" dt="2020-05-26T05:53:11.996" v="47" actId="1076"/>
          <ac:spMkLst>
            <pc:docMk/>
            <pc:sldMk cId="2840710773" sldId="281"/>
            <ac:spMk id="19" creationId="{00000000-0000-0000-0000-000000000000}"/>
          </ac:spMkLst>
        </pc:spChg>
        <pc:spChg chg="mod">
          <ac:chgData name="" userId="" providerId="" clId="Web-{1F991945-06C3-4889-B98D-52E675A9C0E8}" dt="2020-05-26T05:52:23.024" v="37" actId="1076"/>
          <ac:spMkLst>
            <pc:docMk/>
            <pc:sldMk cId="2840710773" sldId="281"/>
            <ac:spMk id="20" creationId="{00000000-0000-0000-0000-000000000000}"/>
          </ac:spMkLst>
        </pc:spChg>
        <pc:spChg chg="mod">
          <ac:chgData name="" userId="" providerId="" clId="Web-{1F991945-06C3-4889-B98D-52E675A9C0E8}" dt="2020-05-26T05:52:34.524" v="40" actId="20577"/>
          <ac:spMkLst>
            <pc:docMk/>
            <pc:sldMk cId="2840710773" sldId="281"/>
            <ac:spMk id="23" creationId="{00000000-0000-0000-0000-000000000000}"/>
          </ac:spMkLst>
        </pc:spChg>
      </pc:sldChg>
    </pc:docChg>
  </pc:docChgLst>
  <pc:docChgLst>
    <pc:chgData clId="Web-{22E4991D-7451-46D8-A517-FA0DEBA563D7}"/>
    <pc:docChg chg="modSld">
      <pc:chgData name="" userId="" providerId="" clId="Web-{22E4991D-7451-46D8-A517-FA0DEBA563D7}" dt="2020-06-03T21:08:03.244" v="19" actId="20577"/>
      <pc:docMkLst>
        <pc:docMk/>
      </pc:docMkLst>
      <pc:sldChg chg="modSp">
        <pc:chgData name="" userId="" providerId="" clId="Web-{22E4991D-7451-46D8-A517-FA0DEBA563D7}" dt="2020-06-03T21:08:03.244" v="18" actId="20577"/>
        <pc:sldMkLst>
          <pc:docMk/>
          <pc:sldMk cId="1901553718" sldId="260"/>
        </pc:sldMkLst>
        <pc:spChg chg="mod">
          <ac:chgData name="" userId="" providerId="" clId="Web-{22E4991D-7451-46D8-A517-FA0DEBA563D7}" dt="2020-06-03T21:08:03.244" v="18" actId="20577"/>
          <ac:spMkLst>
            <pc:docMk/>
            <pc:sldMk cId="1901553718" sldId="260"/>
            <ac:spMk id="5" creationId="{00000000-0000-0000-0000-000000000000}"/>
          </ac:spMkLst>
        </pc:spChg>
      </pc:sldChg>
      <pc:sldChg chg="modSp">
        <pc:chgData name="" userId="" providerId="" clId="Web-{22E4991D-7451-46D8-A517-FA0DEBA563D7}" dt="2020-06-03T20:55:08.809" v="9"/>
        <pc:sldMkLst>
          <pc:docMk/>
          <pc:sldMk cId="3540037614" sldId="280"/>
        </pc:sldMkLst>
        <pc:graphicFrameChg chg="mod modGraphic">
          <ac:chgData name="" userId="" providerId="" clId="Web-{22E4991D-7451-46D8-A517-FA0DEBA563D7}" dt="2020-06-03T20:55:08.809" v="9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FD2CF4CF-B036-4CEC-A388-78F32B07DE6D}"/>
    <pc:docChg chg="addSld delSld modSld">
      <pc:chgData name="" userId="" providerId="" clId="Web-{FD2CF4CF-B036-4CEC-A388-78F32B07DE6D}" dt="2020-05-31T12:05:56.528" v="986"/>
      <pc:docMkLst>
        <pc:docMk/>
      </pc:docMkLst>
      <pc:sldChg chg="modSp">
        <pc:chgData name="" userId="" providerId="" clId="Web-{FD2CF4CF-B036-4CEC-A388-78F32B07DE6D}" dt="2020-05-31T11:31:58.655" v="767"/>
        <pc:sldMkLst>
          <pc:docMk/>
          <pc:sldMk cId="3540037614" sldId="280"/>
        </pc:sldMkLst>
        <pc:graphicFrameChg chg="mod modGraphic">
          <ac:chgData name="" userId="" providerId="" clId="Web-{FD2CF4CF-B036-4CEC-A388-78F32B07DE6D}" dt="2020-05-31T11:31:58.655" v="767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  <pc:sldChg chg="del">
        <pc:chgData name="" userId="" providerId="" clId="Web-{FD2CF4CF-B036-4CEC-A388-78F32B07DE6D}" dt="2020-05-31T11:32:16.186" v="768"/>
        <pc:sldMkLst>
          <pc:docMk/>
          <pc:sldMk cId="536080396" sldId="284"/>
        </pc:sldMkLst>
      </pc:sldChg>
      <pc:sldChg chg="modSp add replId">
        <pc:chgData name="" userId="" providerId="" clId="Web-{FD2CF4CF-B036-4CEC-A388-78F32B07DE6D}" dt="2020-05-31T12:05:56.528" v="986"/>
        <pc:sldMkLst>
          <pc:docMk/>
          <pc:sldMk cId="4292360972" sldId="284"/>
        </pc:sldMkLst>
        <pc:graphicFrameChg chg="mod modGraphic">
          <ac:chgData name="" userId="" providerId="" clId="Web-{FD2CF4CF-B036-4CEC-A388-78F32B07DE6D}" dt="2020-05-31T12:05:56.528" v="986"/>
          <ac:graphicFrameMkLst>
            <pc:docMk/>
            <pc:sldMk cId="4292360972" sldId="284"/>
            <ac:graphicFrameMk id="4" creationId="{00000000-0000-0000-0000-000000000000}"/>
          </ac:graphicFrameMkLst>
        </pc:graphicFrameChg>
      </pc:sldChg>
    </pc:docChg>
  </pc:docChgLst>
  <pc:docChgLst>
    <pc:chgData clId="Web-{756226FE-5EED-4F04-8FF0-5D4E679F31E1}"/>
    <pc:docChg chg="modSld">
      <pc:chgData name="" userId="" providerId="" clId="Web-{756226FE-5EED-4F04-8FF0-5D4E679F31E1}" dt="2020-06-06T23:46:07.312" v="95"/>
      <pc:docMkLst>
        <pc:docMk/>
      </pc:docMkLst>
      <pc:sldChg chg="modSp">
        <pc:chgData name="" userId="" providerId="" clId="Web-{756226FE-5EED-4F04-8FF0-5D4E679F31E1}" dt="2020-06-06T23:46:07.312" v="95"/>
        <pc:sldMkLst>
          <pc:docMk/>
          <pc:sldMk cId="3540037614" sldId="280"/>
        </pc:sldMkLst>
        <pc:graphicFrameChg chg="mod modGraphic">
          <ac:chgData name="" userId="" providerId="" clId="Web-{756226FE-5EED-4F04-8FF0-5D4E679F31E1}" dt="2020-06-06T23:46:07.312" v="95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C7C0A810-2F9E-4FD7-A0DA-7BAFB67EEBEB}"/>
    <pc:docChg chg="delSld modSld">
      <pc:chgData name="" userId="" providerId="" clId="Web-{C7C0A810-2F9E-4FD7-A0DA-7BAFB67EEBEB}" dt="2020-06-03T19:41:09.567" v="86"/>
      <pc:docMkLst>
        <pc:docMk/>
      </pc:docMkLst>
      <pc:sldChg chg="modSp">
        <pc:chgData name="" userId="" providerId="" clId="Web-{C7C0A810-2F9E-4FD7-A0DA-7BAFB67EEBEB}" dt="2020-06-03T19:40:06.096" v="82" actId="20577"/>
        <pc:sldMkLst>
          <pc:docMk/>
          <pc:sldMk cId="604652312" sldId="283"/>
        </pc:sldMkLst>
        <pc:spChg chg="mod">
          <ac:chgData name="" userId="" providerId="" clId="Web-{C7C0A810-2F9E-4FD7-A0DA-7BAFB67EEBEB}" dt="2020-06-03T19:40:06.096" v="82" actId="20577"/>
          <ac:spMkLst>
            <pc:docMk/>
            <pc:sldMk cId="604652312" sldId="283"/>
            <ac:spMk id="11" creationId="{00000000-0000-0000-0000-000000000000}"/>
          </ac:spMkLst>
        </pc:spChg>
      </pc:sldChg>
      <pc:sldChg chg="modSp">
        <pc:chgData name="" userId="" providerId="" clId="Web-{C7C0A810-2F9E-4FD7-A0DA-7BAFB67EEBEB}" dt="2020-06-03T19:41:09.567" v="86"/>
        <pc:sldMkLst>
          <pc:docMk/>
          <pc:sldMk cId="4292360972" sldId="284"/>
        </pc:sldMkLst>
        <pc:graphicFrameChg chg="mod modGraphic">
          <ac:chgData name="" userId="" providerId="" clId="Web-{C7C0A810-2F9E-4FD7-A0DA-7BAFB67EEBEB}" dt="2020-06-03T19:41:09.567" v="86"/>
          <ac:graphicFrameMkLst>
            <pc:docMk/>
            <pc:sldMk cId="4292360972" sldId="284"/>
            <ac:graphicFrameMk id="4" creationId="{00000000-0000-0000-0000-000000000000}"/>
          </ac:graphicFrameMkLst>
        </pc:graphicFrameChg>
      </pc:sldChg>
      <pc:sldChg chg="del">
        <pc:chgData name="" userId="" providerId="" clId="Web-{C7C0A810-2F9E-4FD7-A0DA-7BAFB67EEBEB}" dt="2020-06-03T19:40:10.722" v="84"/>
        <pc:sldMkLst>
          <pc:docMk/>
          <pc:sldMk cId="3632528848" sldId="285"/>
        </pc:sldMkLst>
      </pc:sldChg>
      <pc:sldChg chg="addSp delSp modSp del">
        <pc:chgData name="" userId="" providerId="" clId="Web-{C7C0A810-2F9E-4FD7-A0DA-7BAFB67EEBEB}" dt="2020-06-03T19:38:41.109" v="30"/>
        <pc:sldMkLst>
          <pc:docMk/>
          <pc:sldMk cId="1777612679" sldId="286"/>
        </pc:sldMkLst>
        <pc:spChg chg="add del">
          <ac:chgData name="" userId="" providerId="" clId="Web-{C7C0A810-2F9E-4FD7-A0DA-7BAFB67EEBEB}" dt="2020-06-03T19:30:38.482" v="13"/>
          <ac:spMkLst>
            <pc:docMk/>
            <pc:sldMk cId="1777612679" sldId="286"/>
            <ac:spMk id="4" creationId="{EB6DB5FD-C76B-4378-A3B6-47F98423EC8E}"/>
          </ac:spMkLst>
        </pc:spChg>
        <pc:spChg chg="add mod">
          <ac:chgData name="" userId="" providerId="" clId="Web-{C7C0A810-2F9E-4FD7-A0DA-7BAFB67EEBEB}" dt="2020-06-03T19:38:39.156" v="28" actId="20577"/>
          <ac:spMkLst>
            <pc:docMk/>
            <pc:sldMk cId="1777612679" sldId="286"/>
            <ac:spMk id="10" creationId="{72810485-7883-422A-8A11-EB1456FDC89A}"/>
          </ac:spMkLst>
        </pc:spChg>
        <pc:graphicFrameChg chg="add del mod modGraphic">
          <ac:chgData name="" userId="" providerId="" clId="Web-{C7C0A810-2F9E-4FD7-A0DA-7BAFB67EEBEB}" dt="2020-06-03T19:30:35.747" v="12"/>
          <ac:graphicFrameMkLst>
            <pc:docMk/>
            <pc:sldMk cId="1777612679" sldId="286"/>
            <ac:graphicFrameMk id="7" creationId="{34294557-D0AF-45E4-B9EC-B69A0944AA5B}"/>
          </ac:graphicFrameMkLst>
        </pc:graphicFrameChg>
      </pc:sldChg>
    </pc:docChg>
  </pc:docChgLst>
  <pc:docChgLst>
    <pc:chgData clId="Web-{2B9FEBE6-950F-44A3-BB7A-16815B1B7570}"/>
    <pc:docChg chg="addSld modSld">
      <pc:chgData name="" userId="" providerId="" clId="Web-{2B9FEBE6-950F-44A3-BB7A-16815B1B7570}" dt="2020-06-03T19:07:33.087" v="63"/>
      <pc:docMkLst>
        <pc:docMk/>
      </pc:docMkLst>
      <pc:sldChg chg="addSp delSp modSp add replId">
        <pc:chgData name="" userId="" providerId="" clId="Web-{2B9FEBE6-950F-44A3-BB7A-16815B1B7570}" dt="2020-06-03T19:07:33.087" v="63"/>
        <pc:sldMkLst>
          <pc:docMk/>
          <pc:sldMk cId="1777612679" sldId="286"/>
        </pc:sldMkLst>
        <pc:spChg chg="mod">
          <ac:chgData name="" userId="" providerId="" clId="Web-{2B9FEBE6-950F-44A3-BB7A-16815B1B7570}" dt="2020-06-03T19:04:42.596" v="43" actId="14100"/>
          <ac:spMkLst>
            <pc:docMk/>
            <pc:sldMk cId="1777612679" sldId="286"/>
            <ac:spMk id="2" creationId="{00000000-0000-0000-0000-000000000000}"/>
          </ac:spMkLst>
        </pc:spChg>
        <pc:spChg chg="mod">
          <ac:chgData name="" userId="" providerId="" clId="Web-{2B9FEBE6-950F-44A3-BB7A-16815B1B7570}" dt="2020-06-03T19:04:36.846" v="42" actId="14100"/>
          <ac:spMkLst>
            <pc:docMk/>
            <pc:sldMk cId="1777612679" sldId="286"/>
            <ac:spMk id="3" creationId="{00000000-0000-0000-0000-000000000000}"/>
          </ac:spMkLst>
        </pc:spChg>
        <pc:spChg chg="del mod">
          <ac:chgData name="" userId="" providerId="" clId="Web-{2B9FEBE6-950F-44A3-BB7A-16815B1B7570}" dt="2020-06-03T19:04:14.330" v="4"/>
          <ac:spMkLst>
            <pc:docMk/>
            <pc:sldMk cId="1777612679" sldId="286"/>
            <ac:spMk id="4" creationId="{00000000-0000-0000-0000-000000000000}"/>
          </ac:spMkLst>
        </pc:spChg>
        <pc:spChg chg="add del mod">
          <ac:chgData name="" userId="" providerId="" clId="Web-{2B9FEBE6-950F-44A3-BB7A-16815B1B7570}" dt="2020-06-03T19:07:33.087" v="63"/>
          <ac:spMkLst>
            <pc:docMk/>
            <pc:sldMk cId="1777612679" sldId="286"/>
            <ac:spMk id="5" creationId="{7E6BA2EB-5670-447C-AB3D-BB1AF32D5159}"/>
          </ac:spMkLst>
        </pc:spChg>
        <pc:spChg chg="mod">
          <ac:chgData name="" userId="" providerId="" clId="Web-{2B9FEBE6-950F-44A3-BB7A-16815B1B7570}" dt="2020-06-03T19:04:45.768" v="44" actId="14100"/>
          <ac:spMkLst>
            <pc:docMk/>
            <pc:sldMk cId="1777612679" sldId="286"/>
            <ac:spMk id="6" creationId="{00000000-0000-0000-0000-000000000000}"/>
          </ac:spMkLst>
        </pc:spChg>
        <pc:spChg chg="add del mod">
          <ac:chgData name="" userId="" providerId="" clId="Web-{2B9FEBE6-950F-44A3-BB7A-16815B1B7570}" dt="2020-06-03T19:06:57.289" v="59"/>
          <ac:spMkLst>
            <pc:docMk/>
            <pc:sldMk cId="1777612679" sldId="286"/>
            <ac:spMk id="14" creationId="{DE397702-31CF-4684-BE31-F323628CB75A}"/>
          </ac:spMkLst>
        </pc:spChg>
        <pc:graphicFrameChg chg="add del mod">
          <ac:chgData name="" userId="" providerId="" clId="Web-{2B9FEBE6-950F-44A3-BB7A-16815B1B7570}" dt="2020-06-03T19:06:57.289" v="61"/>
          <ac:graphicFrameMkLst>
            <pc:docMk/>
            <pc:sldMk cId="1777612679" sldId="286"/>
            <ac:graphicFrameMk id="10" creationId="{5B8DF562-C711-4CFB-A08B-7C94BE53DA62}"/>
          </ac:graphicFrameMkLst>
        </pc:graphicFrameChg>
        <pc:graphicFrameChg chg="add del mod modGraphic">
          <ac:chgData name="" userId="" providerId="" clId="Web-{2B9FEBE6-950F-44A3-BB7A-16815B1B7570}" dt="2020-06-03T19:06:57.289" v="60"/>
          <ac:graphicFrameMkLst>
            <pc:docMk/>
            <pc:sldMk cId="1777612679" sldId="286"/>
            <ac:graphicFrameMk id="13" creationId="{567A965C-EC31-4374-A53B-F7F5994644F4}"/>
          </ac:graphicFrameMkLst>
        </pc:graphicFrameChg>
      </pc:sldChg>
    </pc:docChg>
  </pc:docChgLst>
  <pc:docChgLst>
    <pc:chgData clId="Web-{356D71CC-0A76-4AE5-B3A7-E934DA93474C}"/>
    <pc:docChg chg="modSld">
      <pc:chgData name="" userId="" providerId="" clId="Web-{356D71CC-0A76-4AE5-B3A7-E934DA93474C}" dt="2020-06-06T22:52:32.444" v="103"/>
      <pc:docMkLst>
        <pc:docMk/>
      </pc:docMkLst>
      <pc:sldChg chg="modSp">
        <pc:chgData name="" userId="" providerId="" clId="Web-{356D71CC-0A76-4AE5-B3A7-E934DA93474C}" dt="2020-06-06T22:52:32.444" v="103"/>
        <pc:sldMkLst>
          <pc:docMk/>
          <pc:sldMk cId="3540037614" sldId="280"/>
        </pc:sldMkLst>
        <pc:graphicFrameChg chg="mod modGraphic">
          <ac:chgData name="" userId="" providerId="" clId="Web-{356D71CC-0A76-4AE5-B3A7-E934DA93474C}" dt="2020-06-06T22:52:32.444" v="103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571EC1E0-9DC5-478D-9A07-FCDAC4B96AC4}"/>
    <pc:docChg chg="modSld">
      <pc:chgData name="" userId="" providerId="" clId="Web-{571EC1E0-9DC5-478D-9A07-FCDAC4B96AC4}" dt="2020-05-31T22:30:31.967" v="85"/>
      <pc:docMkLst>
        <pc:docMk/>
      </pc:docMkLst>
      <pc:sldChg chg="modSp">
        <pc:chgData name="" userId="" providerId="" clId="Web-{571EC1E0-9DC5-478D-9A07-FCDAC4B96AC4}" dt="2020-05-31T22:30:31.967" v="85"/>
        <pc:sldMkLst>
          <pc:docMk/>
          <pc:sldMk cId="3540037614" sldId="280"/>
        </pc:sldMkLst>
        <pc:graphicFrameChg chg="mod modGraphic">
          <ac:chgData name="" userId="" providerId="" clId="Web-{571EC1E0-9DC5-478D-9A07-FCDAC4B96AC4}" dt="2020-05-31T22:30:31.967" v="85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6EF85006-3FD0-4040-9E61-DFD5D18BB64D}"/>
    <pc:docChg chg="modSld">
      <pc:chgData name="" userId="" providerId="" clId="Web-{6EF85006-3FD0-4040-9E61-DFD5D18BB64D}" dt="2020-06-04T05:05:26.306" v="14" actId="20577"/>
      <pc:docMkLst>
        <pc:docMk/>
      </pc:docMkLst>
      <pc:sldChg chg="modSp">
        <pc:chgData name="" userId="" providerId="" clId="Web-{6EF85006-3FD0-4040-9E61-DFD5D18BB64D}" dt="2020-06-04T05:05:09.509" v="13" actId="20577"/>
        <pc:sldMkLst>
          <pc:docMk/>
          <pc:sldMk cId="1724846376" sldId="271"/>
        </pc:sldMkLst>
        <pc:spChg chg="mod">
          <ac:chgData name="" userId="" providerId="" clId="Web-{6EF85006-3FD0-4040-9E61-DFD5D18BB64D}" dt="2020-06-04T05:05:09.509" v="13" actId="20577"/>
          <ac:spMkLst>
            <pc:docMk/>
            <pc:sldMk cId="1724846376" sldId="271"/>
            <ac:spMk id="4" creationId="{00000000-0000-0000-0000-000000000000}"/>
          </ac:spMkLst>
        </pc:spChg>
        <pc:spChg chg="mod">
          <ac:chgData name="" userId="" providerId="" clId="Web-{6EF85006-3FD0-4040-9E61-DFD5D18BB64D}" dt="2020-06-04T05:05:05.337" v="10" actId="20577"/>
          <ac:spMkLst>
            <pc:docMk/>
            <pc:sldMk cId="1724846376" sldId="271"/>
            <ac:spMk id="5" creationId="{00000000-0000-0000-0000-000000000000}"/>
          </ac:spMkLst>
        </pc:spChg>
      </pc:sldChg>
      <pc:sldChg chg="modSp">
        <pc:chgData name="" userId="" providerId="" clId="Web-{6EF85006-3FD0-4040-9E61-DFD5D18BB64D}" dt="2020-06-04T04:54:01.015" v="0"/>
        <pc:sldMkLst>
          <pc:docMk/>
          <pc:sldMk cId="3540037614" sldId="280"/>
        </pc:sldMkLst>
        <pc:graphicFrameChg chg="modGraphic">
          <ac:chgData name="" userId="" providerId="" clId="Web-{6EF85006-3FD0-4040-9E61-DFD5D18BB64D}" dt="2020-06-04T04:54:01.015" v="0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9C6AEF46-6462-4BA0-9C07-D99E4777B665}"/>
    <pc:docChg chg="modSld">
      <pc:chgData name="" userId="" providerId="" clId="Web-{9C6AEF46-6462-4BA0-9C07-D99E4777B665}" dt="2020-06-07T01:12:07.706" v="53"/>
      <pc:docMkLst>
        <pc:docMk/>
      </pc:docMkLst>
      <pc:sldChg chg="addSp delSp modSp">
        <pc:chgData name="" userId="" providerId="" clId="Web-{9C6AEF46-6462-4BA0-9C07-D99E4777B665}" dt="2020-06-07T01:12:07.706" v="53"/>
        <pc:sldMkLst>
          <pc:docMk/>
          <pc:sldMk cId="3679982346" sldId="264"/>
        </pc:sldMkLst>
        <pc:spChg chg="add del">
          <ac:chgData name="" userId="" providerId="" clId="Web-{9C6AEF46-6462-4BA0-9C07-D99E4777B665}" dt="2020-06-07T01:12:07.456" v="27"/>
          <ac:spMkLst>
            <pc:docMk/>
            <pc:sldMk cId="3679982346" sldId="264"/>
            <ac:spMk id="15" creationId="{00000000-0000-0000-0000-000000000000}"/>
          </ac:spMkLst>
        </pc:spChg>
        <pc:spChg chg="add del">
          <ac:chgData name="" userId="" providerId="" clId="Web-{9C6AEF46-6462-4BA0-9C07-D99E4777B665}" dt="2020-06-07T01:12:07.472" v="28"/>
          <ac:spMkLst>
            <pc:docMk/>
            <pc:sldMk cId="3679982346" sldId="264"/>
            <ac:spMk id="20" creationId="{00000000-0000-0000-0000-000000000000}"/>
          </ac:spMkLst>
        </pc:spChg>
        <pc:spChg chg="add del">
          <ac:chgData name="" userId="" providerId="" clId="Web-{9C6AEF46-6462-4BA0-9C07-D99E4777B665}" dt="2020-06-07T01:12:07.472" v="29"/>
          <ac:spMkLst>
            <pc:docMk/>
            <pc:sldMk cId="3679982346" sldId="264"/>
            <ac:spMk id="21" creationId="{00000000-0000-0000-0000-000000000000}"/>
          </ac:spMkLst>
        </pc:spChg>
        <pc:spChg chg="add del">
          <ac:chgData name="" userId="" providerId="" clId="Web-{9C6AEF46-6462-4BA0-9C07-D99E4777B665}" dt="2020-06-07T01:12:07.487" v="32"/>
          <ac:spMkLst>
            <pc:docMk/>
            <pc:sldMk cId="3679982346" sldId="264"/>
            <ac:spMk id="38" creationId="{00000000-0000-0000-0000-000000000000}"/>
          </ac:spMkLst>
        </pc:spChg>
        <pc:spChg chg="add del">
          <ac:chgData name="" userId="" providerId="" clId="Web-{9C6AEF46-6462-4BA0-9C07-D99E4777B665}" dt="2020-06-07T01:12:07.503" v="33"/>
          <ac:spMkLst>
            <pc:docMk/>
            <pc:sldMk cId="3679982346" sldId="264"/>
            <ac:spMk id="39" creationId="{00000000-0000-0000-0000-000000000000}"/>
          </ac:spMkLst>
        </pc:spChg>
        <pc:spChg chg="add del">
          <ac:chgData name="" userId="" providerId="" clId="Web-{9C6AEF46-6462-4BA0-9C07-D99E4777B665}" dt="2020-06-07T01:12:07.503" v="34"/>
          <ac:spMkLst>
            <pc:docMk/>
            <pc:sldMk cId="3679982346" sldId="264"/>
            <ac:spMk id="40" creationId="{00000000-0000-0000-0000-000000000000}"/>
          </ac:spMkLst>
        </pc:spChg>
        <pc:spChg chg="add del">
          <ac:chgData name="" userId="" providerId="" clId="Web-{9C6AEF46-6462-4BA0-9C07-D99E4777B665}" dt="2020-06-07T01:12:07.518" v="35"/>
          <ac:spMkLst>
            <pc:docMk/>
            <pc:sldMk cId="3679982346" sldId="264"/>
            <ac:spMk id="41" creationId="{00000000-0000-0000-0000-000000000000}"/>
          </ac:spMkLst>
        </pc:spChg>
        <pc:spChg chg="add del">
          <ac:chgData name="" userId="" providerId="" clId="Web-{9C6AEF46-6462-4BA0-9C07-D99E4777B665}" dt="2020-06-07T01:12:07.518" v="36"/>
          <ac:spMkLst>
            <pc:docMk/>
            <pc:sldMk cId="3679982346" sldId="264"/>
            <ac:spMk id="42" creationId="{00000000-0000-0000-0000-000000000000}"/>
          </ac:spMkLst>
        </pc:spChg>
        <pc:spChg chg="add del">
          <ac:chgData name="" userId="" providerId="" clId="Web-{9C6AEF46-6462-4BA0-9C07-D99E4777B665}" dt="2020-06-07T01:12:07.534" v="37"/>
          <ac:spMkLst>
            <pc:docMk/>
            <pc:sldMk cId="3679982346" sldId="264"/>
            <ac:spMk id="45" creationId="{00000000-0000-0000-0000-000000000000}"/>
          </ac:spMkLst>
        </pc:spChg>
        <pc:spChg chg="add del">
          <ac:chgData name="" userId="" providerId="" clId="Web-{9C6AEF46-6462-4BA0-9C07-D99E4777B665}" dt="2020-06-07T01:12:07.550" v="38"/>
          <ac:spMkLst>
            <pc:docMk/>
            <pc:sldMk cId="3679982346" sldId="264"/>
            <ac:spMk id="50" creationId="{00000000-0000-0000-0000-000000000000}"/>
          </ac:spMkLst>
        </pc:spChg>
        <pc:spChg chg="add del">
          <ac:chgData name="" userId="" providerId="" clId="Web-{9C6AEF46-6462-4BA0-9C07-D99E4777B665}" dt="2020-06-07T01:12:07.565" v="39"/>
          <ac:spMkLst>
            <pc:docMk/>
            <pc:sldMk cId="3679982346" sldId="264"/>
            <ac:spMk id="51" creationId="{00000000-0000-0000-0000-000000000000}"/>
          </ac:spMkLst>
        </pc:spChg>
        <pc:spChg chg="add del">
          <ac:chgData name="" userId="" providerId="" clId="Web-{9C6AEF46-6462-4BA0-9C07-D99E4777B665}" dt="2020-06-07T01:12:07.565" v="40"/>
          <ac:spMkLst>
            <pc:docMk/>
            <pc:sldMk cId="3679982346" sldId="264"/>
            <ac:spMk id="52" creationId="{00000000-0000-0000-0000-000000000000}"/>
          </ac:spMkLst>
        </pc:spChg>
        <pc:spChg chg="add del">
          <ac:chgData name="" userId="" providerId="" clId="Web-{9C6AEF46-6462-4BA0-9C07-D99E4777B665}" dt="2020-06-07T01:12:07.581" v="41"/>
          <ac:spMkLst>
            <pc:docMk/>
            <pc:sldMk cId="3679982346" sldId="264"/>
            <ac:spMk id="53" creationId="{00000000-0000-0000-0000-000000000000}"/>
          </ac:spMkLst>
        </pc:spChg>
        <pc:cxnChg chg="add del mod">
          <ac:chgData name="" userId="" providerId="" clId="Web-{9C6AEF46-6462-4BA0-9C07-D99E4777B665}" dt="2020-06-07T01:12:07.487" v="30"/>
          <ac:cxnSpMkLst>
            <pc:docMk/>
            <pc:sldMk cId="3679982346" sldId="264"/>
            <ac:cxnSpMk id="35" creationId="{00000000-0000-0000-0000-000000000000}"/>
          </ac:cxnSpMkLst>
        </pc:cxnChg>
        <pc:cxnChg chg="add del mod">
          <ac:chgData name="" userId="" providerId="" clId="Web-{9C6AEF46-6462-4BA0-9C07-D99E4777B665}" dt="2020-06-07T01:12:07.487" v="31"/>
          <ac:cxnSpMkLst>
            <pc:docMk/>
            <pc:sldMk cId="3679982346" sldId="264"/>
            <ac:cxnSpMk id="37" creationId="{00000000-0000-0000-0000-000000000000}"/>
          </ac:cxnSpMkLst>
        </pc:cxnChg>
        <pc:cxnChg chg="add del mod">
          <ac:chgData name="" userId="" providerId="" clId="Web-{9C6AEF46-6462-4BA0-9C07-D99E4777B665}" dt="2020-06-07T01:12:07.597" v="42"/>
          <ac:cxnSpMkLst>
            <pc:docMk/>
            <pc:sldMk cId="3679982346" sldId="264"/>
            <ac:cxnSpMk id="55" creationId="{00000000-0000-0000-0000-000000000000}"/>
          </ac:cxnSpMkLst>
        </pc:cxnChg>
        <pc:cxnChg chg="add del">
          <ac:chgData name="" userId="" providerId="" clId="Web-{9C6AEF46-6462-4BA0-9C07-D99E4777B665}" dt="2020-06-07T01:12:07.612" v="43"/>
          <ac:cxnSpMkLst>
            <pc:docMk/>
            <pc:sldMk cId="3679982346" sldId="264"/>
            <ac:cxnSpMk id="57" creationId="{00000000-0000-0000-0000-000000000000}"/>
          </ac:cxnSpMkLst>
        </pc:cxnChg>
        <pc:cxnChg chg="add del">
          <ac:chgData name="" userId="" providerId="" clId="Web-{9C6AEF46-6462-4BA0-9C07-D99E4777B665}" dt="2020-06-07T01:12:07.612" v="44"/>
          <ac:cxnSpMkLst>
            <pc:docMk/>
            <pc:sldMk cId="3679982346" sldId="264"/>
            <ac:cxnSpMk id="59" creationId="{00000000-0000-0000-0000-000000000000}"/>
          </ac:cxnSpMkLst>
        </pc:cxnChg>
        <pc:cxnChg chg="add del mod">
          <ac:chgData name="" userId="" providerId="" clId="Web-{9C6AEF46-6462-4BA0-9C07-D99E4777B665}" dt="2020-06-07T01:12:07.628" v="45"/>
          <ac:cxnSpMkLst>
            <pc:docMk/>
            <pc:sldMk cId="3679982346" sldId="264"/>
            <ac:cxnSpMk id="77" creationId="{00000000-0000-0000-0000-000000000000}"/>
          </ac:cxnSpMkLst>
        </pc:cxnChg>
        <pc:cxnChg chg="add del">
          <ac:chgData name="" userId="" providerId="" clId="Web-{9C6AEF46-6462-4BA0-9C07-D99E4777B665}" dt="2020-06-07T01:12:07.628" v="46"/>
          <ac:cxnSpMkLst>
            <pc:docMk/>
            <pc:sldMk cId="3679982346" sldId="264"/>
            <ac:cxnSpMk id="79" creationId="{00000000-0000-0000-0000-000000000000}"/>
          </ac:cxnSpMkLst>
        </pc:cxnChg>
        <pc:cxnChg chg="add del mod">
          <ac:chgData name="" userId="" providerId="" clId="Web-{9C6AEF46-6462-4BA0-9C07-D99E4777B665}" dt="2020-06-07T01:12:07.643" v="47"/>
          <ac:cxnSpMkLst>
            <pc:docMk/>
            <pc:sldMk cId="3679982346" sldId="264"/>
            <ac:cxnSpMk id="100" creationId="{00000000-0000-0000-0000-000000000000}"/>
          </ac:cxnSpMkLst>
        </pc:cxnChg>
        <pc:cxnChg chg="add del">
          <ac:chgData name="" userId="" providerId="" clId="Web-{9C6AEF46-6462-4BA0-9C07-D99E4777B665}" dt="2020-06-07T01:12:07.659" v="48"/>
          <ac:cxnSpMkLst>
            <pc:docMk/>
            <pc:sldMk cId="3679982346" sldId="264"/>
            <ac:cxnSpMk id="104" creationId="{00000000-0000-0000-0000-000000000000}"/>
          </ac:cxnSpMkLst>
        </pc:cxnChg>
        <pc:cxnChg chg="add del mod">
          <ac:chgData name="" userId="" providerId="" clId="Web-{9C6AEF46-6462-4BA0-9C07-D99E4777B665}" dt="2020-06-07T01:12:07.659" v="49"/>
          <ac:cxnSpMkLst>
            <pc:docMk/>
            <pc:sldMk cId="3679982346" sldId="264"/>
            <ac:cxnSpMk id="114" creationId="{00000000-0000-0000-0000-000000000000}"/>
          </ac:cxnSpMkLst>
        </pc:cxnChg>
        <pc:cxnChg chg="add del">
          <ac:chgData name="" userId="" providerId="" clId="Web-{9C6AEF46-6462-4BA0-9C07-D99E4777B665}" dt="2020-06-07T01:12:07.675" v="50"/>
          <ac:cxnSpMkLst>
            <pc:docMk/>
            <pc:sldMk cId="3679982346" sldId="264"/>
            <ac:cxnSpMk id="116" creationId="{00000000-0000-0000-0000-000000000000}"/>
          </ac:cxnSpMkLst>
        </pc:cxnChg>
        <pc:cxnChg chg="add del mod">
          <ac:chgData name="" userId="" providerId="" clId="Web-{9C6AEF46-6462-4BA0-9C07-D99E4777B665}" dt="2020-06-07T01:12:07.690" v="51"/>
          <ac:cxnSpMkLst>
            <pc:docMk/>
            <pc:sldMk cId="3679982346" sldId="264"/>
            <ac:cxnSpMk id="118" creationId="{00000000-0000-0000-0000-000000000000}"/>
          </ac:cxnSpMkLst>
        </pc:cxnChg>
        <pc:cxnChg chg="add del">
          <ac:chgData name="" userId="" providerId="" clId="Web-{9C6AEF46-6462-4BA0-9C07-D99E4777B665}" dt="2020-06-07T01:12:07.690" v="52"/>
          <ac:cxnSpMkLst>
            <pc:docMk/>
            <pc:sldMk cId="3679982346" sldId="264"/>
            <ac:cxnSpMk id="122" creationId="{00000000-0000-0000-0000-000000000000}"/>
          </ac:cxnSpMkLst>
        </pc:cxnChg>
        <pc:cxnChg chg="add del">
          <ac:chgData name="" userId="" providerId="" clId="Web-{9C6AEF46-6462-4BA0-9C07-D99E4777B665}" dt="2020-06-07T01:12:07.706" v="53"/>
          <ac:cxnSpMkLst>
            <pc:docMk/>
            <pc:sldMk cId="3679982346" sldId="264"/>
            <ac:cxnSpMk id="128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12" cy="496729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375" y="0"/>
            <a:ext cx="2945712" cy="496729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EBB5A0CF-0954-4876-A0B1-0AB96B8B51C5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5712" cy="496728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375" y="9428323"/>
            <a:ext cx="2945712" cy="496728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48FE1C09-1B22-4E8D-B6FF-913F1F876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05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7177AB9E-1F6A-42AA-9770-C37E2EE1D03E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247689CA-7339-44ED-AD03-62A324284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3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1549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269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3235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3889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044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6354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201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24016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802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987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089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A0F8-AE6A-4D46-B928-7359BADCE88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8107" y="1905000"/>
            <a:ext cx="12200107" cy="26927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4611" y="2886645"/>
            <a:ext cx="1075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образовательной платформы в виде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-приложения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0977" y="347045"/>
            <a:ext cx="1150622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АВТОНОМНАЯ НЕКОММЕРЧЕСКАЯ ПРОФЕССИОНАЛЬНАЯ ОБРАЗОВАТЕЛЬНАЯ ОРГАНИЗАЦИЯ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«СУРГУТСКИЙ ИНСТИТУТ ЭКОНОМИКИ, УПРАВЛЕНИЯ И ПРАВА»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5644444" y="5036246"/>
            <a:ext cx="6551925" cy="1240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latin typeface="Times New Roman"/>
              </a:rPr>
              <a:t>Докладчик: Боритько Павел Евгеньевич, </a:t>
            </a:r>
          </a:p>
          <a:p>
            <a:pPr>
              <a:lnSpc>
                <a:spcPct val="100000"/>
              </a:lnSpc>
            </a:pPr>
            <a:r>
              <a:rPr lang="ru-RU" sz="1400" spc="-1" dirty="0">
                <a:latin typeface="Times New Roman"/>
              </a:rPr>
              <a:t>с</a:t>
            </a:r>
            <a:r>
              <a:rPr lang="ru-RU" sz="1400" b="0" strike="noStrike" spc="-1" dirty="0">
                <a:latin typeface="Times New Roman"/>
              </a:rPr>
              <a:t>тудент группы </a:t>
            </a:r>
            <a:r>
              <a:rPr lang="ru-RU" sz="1400" spc="-1" dirty="0">
                <a:latin typeface="Times New Roman"/>
              </a:rPr>
              <a:t>ИС22</a:t>
            </a:r>
            <a:r>
              <a:rPr lang="en-US" sz="1400" spc="-1" dirty="0">
                <a:latin typeface="Times New Roman"/>
              </a:rPr>
              <a:t>/11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 dirty="0">
                <a:latin typeface="Times New Roman"/>
              </a:rPr>
              <a:t>Специальность: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0" strike="noStrike" spc="-1" dirty="0">
                <a:latin typeface="Times New Roman"/>
              </a:rPr>
              <a:t>Научный руководитель: Бессмертный Андрей Витальевич</a:t>
            </a:r>
            <a:r>
              <a:rPr lang="ru-RU" sz="1400" spc="-1" dirty="0">
                <a:latin typeface="Times New Roman"/>
              </a:rPr>
              <a:t>, </a:t>
            </a:r>
            <a:endParaRPr lang="ru-RU" sz="1400" spc="-1" dirty="0">
              <a:latin typeface="Times New Roman"/>
              <a:cs typeface="Times New Roman"/>
            </a:endParaRPr>
          </a:p>
          <a:p>
            <a:r>
              <a:rPr lang="ru-RU" sz="1400" spc="-1" dirty="0">
                <a:latin typeface="Times New Roman"/>
                <a:cs typeface="Times New Roman"/>
              </a:rPr>
              <a:t>преподаватель </a:t>
            </a:r>
            <a:r>
              <a:rPr lang="ru-RU" sz="1400" b="0" strike="noStrike" spc="-1" dirty="0">
                <a:latin typeface="Times New Roman"/>
              </a:rPr>
              <a:t>АНПОО </a:t>
            </a:r>
            <a:r>
              <a:rPr lang="ru-RU" sz="1400" spc="-1" dirty="0">
                <a:latin typeface="Times New Roman"/>
              </a:rPr>
              <a:t>«Сургутский институт экономики, управления и права»</a:t>
            </a:r>
            <a:endParaRPr lang="ru-RU" sz="1400" b="0" strike="noStrike" spc="-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0029" y="4011696"/>
            <a:ext cx="556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945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54445" y="0"/>
            <a:ext cx="4037555" cy="1326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" name="TextBox 2"/>
          <p:cNvSpPr txBox="1"/>
          <p:nvPr/>
        </p:nvSpPr>
        <p:spPr>
          <a:xfrm>
            <a:off x="8154444" y="211366"/>
            <a:ext cx="373586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Вывод по I ГЛАВЕ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50854" y="6467445"/>
            <a:ext cx="441146" cy="400110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54445" y="883888"/>
            <a:ext cx="4037556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6" y="1240113"/>
            <a:ext cx="11509337" cy="505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4" name="TextBox 3"/>
          <p:cNvSpPr txBox="1"/>
          <p:nvPr/>
        </p:nvSpPr>
        <p:spPr>
          <a:xfrm>
            <a:off x="773047" y="1568695"/>
            <a:ext cx="1095131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результате, в первой главе, были рассмотрены и перечислены характеристики беспроводной сети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Изучены достоинства и недостатки. В результате был выбран маршрутизатор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Keenetic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адаптеры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ZyXEL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NWD6602. Настройку маршрутизатора рассмотрим в следящей главе.</a:t>
            </a:r>
          </a:p>
        </p:txBody>
      </p:sp>
    </p:spTree>
    <p:extLst>
      <p:ext uri="{BB962C8B-B14F-4D97-AF65-F5344CB8AC3E}">
        <p14:creationId xmlns:p14="http://schemas.microsoft.com/office/powerpoint/2010/main" val="22223634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16670" y="0"/>
            <a:ext cx="537533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15066" y="286006"/>
            <a:ext cx="537693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ГЛАВА 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II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 Анализ сети и проектирование беспроводной сети 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Wi-Fi</a:t>
            </a:r>
            <a:endParaRPr lang="ru-RU" sz="2800" b="1" dirty="0">
              <a:solidFill>
                <a:srgbClr val="002060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85094" y="6482834"/>
            <a:ext cx="406906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815066" y="1666734"/>
            <a:ext cx="537533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7" y="1952844"/>
            <a:ext cx="11509337" cy="436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26776" y="2028279"/>
            <a:ext cx="1088443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ln w="17780" cmpd="sng">
                  <a:noFill/>
                  <a:prstDash val="solid"/>
                  <a:miter lim="800000"/>
                </a:ln>
                <a:latin typeface="Times New Roman"/>
                <a:cs typeface="Times New Roman"/>
              </a:rPr>
              <a:t>Настройка роутера.</a:t>
            </a:r>
            <a:endParaRPr lang="ru-RU" sz="2000" cap="none" spc="0" dirty="0">
              <a:ln w="17780" cmpd="sng">
                <a:noFill/>
                <a:prstDash val="solid"/>
                <a:miter lim="800000"/>
              </a:ln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776" y="2511294"/>
            <a:ext cx="348858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1. Приветственное сообщение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9265" y="3051729"/>
            <a:ext cx="237308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2. Установка пароля</a:t>
            </a:r>
          </a:p>
        </p:txBody>
      </p:sp>
      <p:cxnSp>
        <p:nvCxnSpPr>
          <p:cNvPr id="18" name="Соединительная линия уступом 17"/>
          <p:cNvCxnSpPr/>
          <p:nvPr/>
        </p:nvCxnSpPr>
        <p:spPr>
          <a:xfrm rot="5400000" flipH="1" flipV="1">
            <a:off x="3797534" y="3907013"/>
            <a:ext cx="331151" cy="2388088"/>
          </a:xfrm>
          <a:prstGeom prst="bentConnector4">
            <a:avLst>
              <a:gd name="adj1" fmla="val -69032"/>
              <a:gd name="adj2" fmla="val 9561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6776" y="2994308"/>
            <a:ext cx="5378724" cy="2520667"/>
          </a:xfrm>
          <a:prstGeom prst="rect">
            <a:avLst/>
          </a:prstGeom>
          <a:ln/>
        </p:spPr>
      </p:pic>
      <p:pic>
        <p:nvPicPr>
          <p:cNvPr id="17" name="image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029265" y="3557531"/>
            <a:ext cx="5385435" cy="2755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248463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15066" y="0"/>
            <a:ext cx="5376934" cy="2051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15066" y="219896"/>
            <a:ext cx="537533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Анализ сети и проектирование беспроводной сети 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Wi-Fi</a:t>
            </a:r>
            <a:endParaRPr lang="ru-RU" sz="2800" b="1" dirty="0">
              <a:solidFill>
                <a:srgbClr val="002060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74898" y="6482834"/>
            <a:ext cx="415498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6815066" y="1231987"/>
            <a:ext cx="537533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6" y="2057399"/>
            <a:ext cx="11509337" cy="4240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90938" y="2168406"/>
            <a:ext cx="364587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</a:t>
            </a:r>
            <a:r>
              <a:rPr lang="ru-RU" sz="2000" dirty="0">
                <a:latin typeface="Times New Roman"/>
                <a:cs typeface="Times New Roman"/>
              </a:rPr>
              <a:t>. Установка Интернет-фильтра</a:t>
            </a:r>
          </a:p>
        </p:txBody>
      </p:sp>
      <p:pic>
        <p:nvPicPr>
          <p:cNvPr id="16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0938" y="2568516"/>
            <a:ext cx="6214662" cy="34893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90768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91397" y="0"/>
            <a:ext cx="4300603" cy="952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891397" y="211366"/>
            <a:ext cx="589714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Вывод по 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II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ГЛАВЕ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76502" y="6488668"/>
            <a:ext cx="415498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7891397" y="929607"/>
            <a:ext cx="430060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6" y="1240113"/>
            <a:ext cx="11509337" cy="505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32027" y="1553227"/>
            <a:ext cx="1100723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практики была разработана и реализована беспроводная сеть на основе технологии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предприятия АО "ИД "Новости Югры", удовлетворяющая требованиям предприятия и обеспечивающая надежное и безопасное подключение к сети.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523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003" y="0"/>
            <a:ext cx="5467997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724003" y="286006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ЗАКЛЮЧЕНИЕ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76502" y="6488668"/>
            <a:ext cx="415498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 flipV="1">
            <a:off x="6724003" y="929608"/>
            <a:ext cx="546799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80976" y="1240113"/>
            <a:ext cx="11509337" cy="505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0880" y="1460513"/>
            <a:ext cx="11649476" cy="16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проведенного проектирования беспроводной сети на основе технологии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предприятия АО "ИД "Новости Югры" была создана эффективная и надежная инфраструктура, обеспечивающая стабильную передачу данных и высокую скорость подключения. Реализация проекта позволила значительно улучшить коммуникации и повысить производительность сотрудников, а также обеспечить высокий уровень безопасности и совместимость с современными устройствами.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3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3683" y="1072182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353683" y="1611236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07776" y="546223"/>
            <a:ext cx="7982538" cy="575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123593" y="726510"/>
            <a:ext cx="77276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технологии кардинально меняют сферу образования, делая его доступнее и гибче. Быстрый рост онлайн-обучения усиливает потребность в качественных веб-платформах, способных обеспечить персонализированный подход, интерактивность и удобство. Однако многие существующие решения не соответствуют этим требованиям: они неудобны в использовании, недостаточно адаптивны и слабо поддерживают взаимодействие между пользователями. Это делает задачу создания новой образовательной платформы, ориентированной на современные стандарты цифрового обучения, актуальной и востребованной.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612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81" y="1143526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ОБЪЕКТ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680" y="3674200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ПРЕДМЕТ</a:t>
            </a:r>
          </a:p>
        </p:txBody>
      </p:sp>
      <p:sp>
        <p:nvSpPr>
          <p:cNvPr id="20" name="Прямоугольник 19"/>
          <p:cNvSpPr/>
          <p:nvPr/>
        </p:nvSpPr>
        <p:spPr>
          <a:xfrm flipV="1">
            <a:off x="353680" y="1659562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flipV="1">
            <a:off x="353679" y="4280817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38253" y="547616"/>
            <a:ext cx="7952061" cy="288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938253" y="3658780"/>
            <a:ext cx="7952062" cy="269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011990" y="643648"/>
            <a:ext cx="788659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ln w="12700">
                  <a:noFill/>
                  <a:prstDash val="solid"/>
                </a:ln>
                <a:latin typeface="Times New Roman"/>
                <a:cs typeface="Times New Roman"/>
              </a:rPr>
              <a:t>Процесс дистанционного обучения в цифровой образовательной среде</a:t>
            </a:r>
            <a:endParaRPr lang="ru-RU" sz="2000" dirty="0">
              <a:ln w="12700">
                <a:noFill/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82581" y="3775894"/>
            <a:ext cx="7663403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ln w="12700">
                  <a:noFill/>
                  <a:prstDash val="solid"/>
                </a:ln>
                <a:latin typeface="Times New Roman"/>
                <a:cs typeface="Times New Roman"/>
              </a:rPr>
              <a:t>Методы и технологии разработки веб-приложений для организации дистанционного обучения, включая архитектуру системы, пользовательский интерфейс, инструменты взаимодействия и контроля знаний</a:t>
            </a:r>
            <a:endParaRPr lang="ru-RU" sz="2000" cap="none" spc="0" dirty="0">
              <a:ln w="12700">
                <a:noFill/>
                <a:prstDash val="solid"/>
              </a:ln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7328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679" y="1152936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МЕТОДЫ</a:t>
            </a:r>
          </a:p>
        </p:txBody>
      </p:sp>
      <p:sp>
        <p:nvSpPr>
          <p:cNvPr id="22" name="Прямоугольник 21"/>
          <p:cNvSpPr/>
          <p:nvPr/>
        </p:nvSpPr>
        <p:spPr>
          <a:xfrm flipV="1">
            <a:off x="353677" y="1703233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38251" y="547616"/>
            <a:ext cx="7952064" cy="5762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68137" y="763439"/>
            <a:ext cx="7823689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1. Анализ существующих образовательных платформ и их функционала</a:t>
            </a:r>
          </a:p>
          <a:p>
            <a:r>
              <a:rPr lang="ru-RU" sz="2000" dirty="0">
                <a:latin typeface="Times New Roman"/>
                <a:cs typeface="Times New Roman"/>
              </a:rPr>
              <a:t>2. Проектирование архитектуры информационной системы</a:t>
            </a:r>
          </a:p>
          <a:p>
            <a:r>
              <a:rPr lang="ru-RU" sz="2000" dirty="0">
                <a:latin typeface="Times New Roman"/>
                <a:cs typeface="Times New Roman"/>
              </a:rPr>
              <a:t>3. Моделирование пользовательских сценариев взаимодействия</a:t>
            </a:r>
          </a:p>
          <a:p>
            <a:r>
              <a:rPr lang="ru-RU" sz="2000" spc="-1" dirty="0">
                <a:latin typeface="Times New Roman"/>
                <a:cs typeface="Times New Roman"/>
              </a:rPr>
              <a:t>4. Веб-разработка клиентской и серверной части с использованием современных технологий (HTML, CSS, JS, Node.js, </a:t>
            </a:r>
            <a:r>
              <a:rPr lang="ru-RU" sz="2000" spc="-1" dirty="0" err="1">
                <a:latin typeface="Times New Roman"/>
                <a:cs typeface="Times New Roman"/>
              </a:rPr>
              <a:t>SQLite</a:t>
            </a:r>
            <a:r>
              <a:rPr lang="ru-RU" sz="2000" spc="-1" dirty="0">
                <a:latin typeface="Times New Roman"/>
                <a:cs typeface="Times New Roman"/>
              </a:rPr>
              <a:t>)</a:t>
            </a:r>
          </a:p>
          <a:p>
            <a:r>
              <a:rPr lang="ru-RU" sz="2000" spc="-1" dirty="0">
                <a:latin typeface="Times New Roman"/>
                <a:cs typeface="Times New Roman"/>
              </a:rPr>
              <a:t>5. Тестирование (функциональное, пользовательское) для оценки качества и стабильности системы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00530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3683" y="1072182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ЦЕЛЬ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353683" y="1611236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3681" y="2261128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ЗАДАЧИ</a:t>
            </a:r>
          </a:p>
        </p:txBody>
      </p:sp>
      <p:sp>
        <p:nvSpPr>
          <p:cNvPr id="20" name="Прямоугольник 19"/>
          <p:cNvSpPr/>
          <p:nvPr/>
        </p:nvSpPr>
        <p:spPr>
          <a:xfrm flipV="1">
            <a:off x="353680" y="2777164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938257" y="547615"/>
            <a:ext cx="7952058" cy="154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38257" y="2291608"/>
            <a:ext cx="7952057" cy="400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22163" y="2595291"/>
            <a:ext cx="32412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522163" y="3200513"/>
            <a:ext cx="32412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46892" y="2580470"/>
            <a:ext cx="6956833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Исследование существующих стандартов </a:t>
            </a:r>
            <a:r>
              <a:rPr lang="en-US" sz="2000" dirty="0">
                <a:latin typeface="Times New Roman"/>
                <a:cs typeface="Times New Roman"/>
              </a:rPr>
              <a:t>Wi-Fi</a:t>
            </a:r>
            <a:endParaRPr lang="ru-RU" sz="2000" dirty="0">
              <a:latin typeface="Times New Roman"/>
              <a:cs typeface="Times New Roman"/>
            </a:endParaRPr>
          </a:p>
          <a:p>
            <a:endParaRPr lang="ru-RU" sz="2000" dirty="0">
              <a:latin typeface="Times New Roman"/>
              <a:cs typeface="Times New Roman"/>
            </a:endParaRPr>
          </a:p>
          <a:p>
            <a:r>
              <a:rPr lang="ru-RU" sz="2000" dirty="0">
                <a:latin typeface="Times New Roman"/>
                <a:cs typeface="Times New Roman"/>
              </a:rPr>
              <a:t>Анализ и проектирование беспроводной сети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88541" y="710765"/>
            <a:ext cx="7658480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Разработка образовательной веб-платформы, обеспечивающей эффективное дистанционное обучение с возможностью создания и прохождения курсов</a:t>
            </a:r>
            <a:endParaRPr lang="ru-RU" sz="2000" dirty="0">
              <a:latin typeface="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3753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80" y="1320176"/>
            <a:ext cx="376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ПРАКТИЧЕСКАЯ ЗНАЧИМОСТЬ</a:t>
            </a:r>
          </a:p>
        </p:txBody>
      </p:sp>
      <p:sp>
        <p:nvSpPr>
          <p:cNvPr id="20" name="Прямоугольник 19"/>
          <p:cNvSpPr/>
          <p:nvPr/>
        </p:nvSpPr>
        <p:spPr>
          <a:xfrm flipV="1">
            <a:off x="353680" y="2396415"/>
            <a:ext cx="3611868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" y="242219"/>
            <a:ext cx="597147" cy="829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0975" y="4209086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РЕЦЕНЗЕНТ</a:t>
            </a:r>
          </a:p>
        </p:txBody>
      </p:sp>
      <p:sp>
        <p:nvSpPr>
          <p:cNvPr id="13" name="Прямоугольник 12"/>
          <p:cNvSpPr/>
          <p:nvPr/>
        </p:nvSpPr>
        <p:spPr>
          <a:xfrm flipV="1">
            <a:off x="380975" y="4721446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965551" y="718743"/>
            <a:ext cx="7924762" cy="2949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965551" y="4150534"/>
            <a:ext cx="7924760" cy="92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123589" y="991710"/>
            <a:ext cx="758600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коммуникаций, обеспечении мобильности, повышении безопасности, оптимизации инфраструктуры и достижении экономической эффективности.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7AD92-D2FC-482C-9AC5-FEAB41BD8E66}"/>
              </a:ext>
            </a:extLst>
          </p:cNvPr>
          <p:cNvSpPr txBox="1"/>
          <p:nvPr/>
        </p:nvSpPr>
        <p:spPr>
          <a:xfrm>
            <a:off x="4123588" y="4299147"/>
            <a:ext cx="7766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latin typeface="Times New Roman"/>
                <a:cs typeface="Calibri"/>
              </a:rPr>
              <a:t>Трунин</a:t>
            </a:r>
            <a:r>
              <a:rPr lang="ru-RU" dirty="0">
                <a:latin typeface="Times New Roman"/>
                <a:cs typeface="Calibri"/>
              </a:rPr>
              <a:t> </a:t>
            </a:r>
            <a:r>
              <a:rPr lang="ru-RU" dirty="0" err="1">
                <a:latin typeface="Times New Roman"/>
                <a:cs typeface="Calibri"/>
              </a:rPr>
              <a:t>Радмир</a:t>
            </a:r>
            <a:r>
              <a:rPr lang="ru-RU" dirty="0">
                <a:latin typeface="Times New Roman"/>
                <a:cs typeface="Calibri"/>
              </a:rPr>
              <a:t> Анатольевич руководитель отдела </a:t>
            </a:r>
            <a:r>
              <a:rPr lang="en-US" dirty="0">
                <a:latin typeface="Times New Roman"/>
                <a:cs typeface="Calibri"/>
              </a:rPr>
              <a:t>IT </a:t>
            </a:r>
            <a:r>
              <a:rPr lang="ru-RU" dirty="0">
                <a:latin typeface="Times New Roman"/>
                <a:cs typeface="Calibri"/>
              </a:rPr>
              <a:t>АО «ИД «Новости Югры»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5537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69183" y="0"/>
            <a:ext cx="6222817" cy="211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969183" y="211366"/>
            <a:ext cx="622121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ГЛАВА I. Основы беспроводных сетей и технологии 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Wi-Fi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5962804" y="1115634"/>
            <a:ext cx="622281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7" y="1425386"/>
            <a:ext cx="11509337" cy="497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9910" y="2342810"/>
            <a:ext cx="1131146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Wi-Fi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сети — это наиболее распространенный тип беспроводных сетей, который используется для передачи данных между устройствами внутри ограниченной зоны покрытия. Этот тип сети основан на стандарте IEEE 802.11 и имеет высокую скорость передачи данных и низкую задержку.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9910" y="1428053"/>
            <a:ext cx="11311467" cy="87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Беспроводные сети — элементы информационных технологий, предназначенные для передачи данных между приемником и отправителем на большие или малые расстояния без применения проводов. 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0" name="Picture 2" descr="https://cdn1.ozone.ru/s3/multimedia-g/65463905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645" y1="86100" x2="42762" y2="85850"/>
                        <a14:foregroundMark x1="23177" y1="60250" x2="26398" y2="72150"/>
                        <a14:foregroundMark x1="24250" y1="14550" x2="24658" y2="78550"/>
                        <a14:foregroundMark x1="76379" y1="15450" x2="75528" y2="81200"/>
                        <a14:foregroundMark x1="26398" y1="84400" x2="28138" y2="87600"/>
                        <a14:foregroundMark x1="26842" y1="84100" x2="27027" y2="87850"/>
                        <a14:foregroundMark x1="26398" y1="83500" x2="29211" y2="88750"/>
                        <a14:foregroundMark x1="74417" y1="83500" x2="74639" y2="81450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908" y="3394810"/>
            <a:ext cx="3930469" cy="2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9823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37129" y="0"/>
            <a:ext cx="6354871" cy="211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837129" y="211366"/>
            <a:ext cx="6353267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Основы беспроводных сетей и технологии 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Wi-Fi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5837129" y="1095266"/>
            <a:ext cx="6354871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7" y="1385477"/>
            <a:ext cx="11509337" cy="4977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65667" y="1447690"/>
            <a:ext cx="2447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протоколов: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16756"/>
              </p:ext>
            </p:extLst>
          </p:nvPr>
        </p:nvGraphicFramePr>
        <p:xfrm>
          <a:off x="503767" y="2000200"/>
          <a:ext cx="11201400" cy="422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0609143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9364147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660838546"/>
                    </a:ext>
                  </a:extLst>
                </a:gridCol>
              </a:tblGrid>
              <a:tr h="942962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протокола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скорость соединения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Частоты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51374"/>
                  </a:ext>
                </a:extLst>
              </a:tr>
              <a:tr h="5463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r>
                        <a:rPr lang="ru-RU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Мбит/с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ГГц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043006"/>
                  </a:ext>
                </a:extLst>
              </a:tr>
              <a:tr h="5463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Мбит/с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ГГц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24332"/>
                  </a:ext>
                </a:extLst>
              </a:tr>
              <a:tr h="5463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ru-RU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Мбит/с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ГГц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67207"/>
                  </a:ext>
                </a:extLst>
              </a:tr>
              <a:tr h="54631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Мбит/с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ГГц и 5 ГГц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214159"/>
                  </a:ext>
                </a:extLst>
              </a:tr>
              <a:tr h="54631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Гбит/с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ГГц и 5 ГГц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583195"/>
                  </a:ext>
                </a:extLst>
              </a:tr>
              <a:tr h="54631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11Гбит/с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 ГГц и 5 ГГц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24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376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37129" y="0"/>
            <a:ext cx="6354871" cy="211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837129" y="211366"/>
            <a:ext cx="6354871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Основы беспроводных сетей и технологии 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Wi-Fi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5837129" y="1114754"/>
            <a:ext cx="6354871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7" y="1425386"/>
            <a:ext cx="11509337" cy="4984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48540" y="2434690"/>
            <a:ext cx="337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Разновидности адаптеров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48540" y="1552173"/>
            <a:ext cx="11370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Для подключения к беспроводной сети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Wi-Fi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достаточно обладать ноутбуком или карманным персональным компьютером (КПК) с подключенным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Wi-Fi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адаптером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48540" y="2804022"/>
            <a:ext cx="1137092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1020" algn="l"/>
                <a:tab pos="810260" algn="l"/>
              </a:tabLst>
            </a:pPr>
            <a:r>
              <a:rPr lang="ru-RU" kern="1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подключаемые к USB порту компьютера. Такие адаптеры компактны, их легко настраивать, а USB интерфейс обеспечивает функцию «горячего подключения»;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1020" algn="l"/>
                <a:tab pos="810260" algn="l"/>
              </a:tabLst>
            </a:pPr>
            <a:r>
              <a:rPr lang="ru-RU" kern="1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подключаемые через PCMCIA слот (</a:t>
            </a:r>
            <a:r>
              <a:rPr lang="ru-RU" kern="1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CardBus</a:t>
            </a:r>
            <a:r>
              <a:rPr lang="ru-RU" kern="1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компьютера. Такие устройства располагаются внутри компьютера (ноутбука) и поддерживают любые стандарты, позволяющие передавать информацию со скоростью до 108 Мбит/с;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устройства, интегрированные непосредственно в материнскую плату компьютера. Самый перспективный вариант. Такие адаптеры устанавливаются на ноутбуки серии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Centrino</a:t>
            </a:r>
            <a:r>
              <a:rPr lang="ru-RU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И, в настоящее время используются на подавляющем большинстве мобильных компьютеров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609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11611</TotalTime>
  <Words>672</Words>
  <Application>Microsoft Office PowerPoint</Application>
  <PresentationFormat>Широкоэкранный</PresentationFormat>
  <Paragraphs>90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Александрович Юнев</dc:creator>
  <cp:lastModifiedBy>Pavel</cp:lastModifiedBy>
  <cp:revision>849</cp:revision>
  <cp:lastPrinted>2019-12-10T09:59:06Z</cp:lastPrinted>
  <dcterms:created xsi:type="dcterms:W3CDTF">2018-06-25T09:33:48Z</dcterms:created>
  <dcterms:modified xsi:type="dcterms:W3CDTF">2025-06-03T23:04:25Z</dcterms:modified>
</cp:coreProperties>
</file>