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0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31D0-12D8-4012-97B7-1ADC8CBC7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48E24-E721-4E8C-961B-770F7F10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6289-BCB1-4FED-86E0-E6AF39E9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0806-B009-4A0B-83BE-E7BD79DE0F41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A9B2-DC67-46AA-B48A-C652EDE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2FEF4-A137-4E32-915F-6076FDDF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E74-69A1-41F3-9FCA-79E3D99FF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568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304B-E8B1-4BA4-8B13-E879789F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DED8C-B071-4982-9C6D-AB9A26D4A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67ADD-0235-43E7-98B0-05619448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0806-B009-4A0B-83BE-E7BD79DE0F41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DDA6-F0B2-4BBF-B120-CCA07E38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ECCE-AFDF-4D75-8BAA-630F1796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E74-69A1-41F3-9FCA-79E3D99FF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34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D5E3F-4EC2-4728-B884-BE9E527B5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EEE72-7A6E-46FE-82EE-715AFBF29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3336-BFFE-4DE1-A71A-4E8FCDCE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0806-B009-4A0B-83BE-E7BD79DE0F41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10ECE-FC2F-4076-96E5-56CA3095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A648-7B48-4C8A-9530-6819712E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E74-69A1-41F3-9FCA-79E3D99FF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590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FA06-F8E8-4B74-9823-7DE655F0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98D0-E58D-4EE0-BF9D-2AF9F060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60B8-9720-4C5C-92E4-60EA3AE4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0806-B009-4A0B-83BE-E7BD79DE0F41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CE22-F5F2-4076-84F2-F010B656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7C32-09CD-480D-B573-1263E7B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E74-69A1-41F3-9FCA-79E3D99FF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378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372E-6D14-49D0-BF23-419C89DD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E131A-6429-4DE0-8178-481E632E7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1158-F936-4738-B641-C2D141AC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0806-B009-4A0B-83BE-E7BD79DE0F41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529C9-D6FE-4F96-AF1A-1AFE160A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9804-6E1A-466F-9D62-46BA94B0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E74-69A1-41F3-9FCA-79E3D99FF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10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F761-C886-4077-80EC-1D43D9EB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C298-D8E1-4345-BD7E-466722AA1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D2C3A-43AA-4562-AAB8-0D2719547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58934-6198-4011-BF17-0E69E6F9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0806-B009-4A0B-83BE-E7BD79DE0F41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E60AD-C5C5-4DDA-93C4-D14AD37C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4879-B873-43A5-A97B-2BA39363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E74-69A1-41F3-9FCA-79E3D99FF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26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1C9F-CC4F-4B23-AC41-8AEA7F59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BE90-5A55-434A-892B-650B188E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5CB2C-5DF3-48CB-9E95-9EB94866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96356-C66D-4C7D-BA41-CF9A726AB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4B5C2-8ABB-478F-B579-543922ADD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ED313-9358-46A5-B4C2-98EF12FC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0806-B009-4A0B-83BE-E7BD79DE0F41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B805D-76D4-4694-A631-D7AD2A3B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BBCA1-A8D0-44BA-B23A-8F072C6C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E74-69A1-41F3-9FCA-79E3D99FF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84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E8C2-8C1D-4109-93EE-E51055F0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1A9BB-053F-49F1-BC2A-E3C770EA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0806-B009-4A0B-83BE-E7BD79DE0F41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3B6AB-82D1-4FC6-AAAB-6F06F2BF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02DD9-1F29-412B-B8B4-B8215EF3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E74-69A1-41F3-9FCA-79E3D99FF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475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0ADC8-7078-42E6-B775-D6A0E069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0806-B009-4A0B-83BE-E7BD79DE0F41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DF83F-57D1-427F-9008-24214E1A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5FA8C-0051-4E7B-A770-E85DFDD3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E74-69A1-41F3-9FCA-79E3D99FF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682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5C73-8333-48E6-B20A-F5928974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45D7-F173-41A8-AD6C-66A57ED6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FA275-A771-4DE3-81E1-4B1CBE263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3A7FC-02A7-413E-8647-9C7257E2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0806-B009-4A0B-83BE-E7BD79DE0F41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96184-C798-4B6C-A251-F536F4A6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07C3-078E-4511-8048-A9C24FBF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E74-69A1-41F3-9FCA-79E3D99FF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76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1D16-3497-48D9-AF9E-74973169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C7D81-19BE-439F-BEA0-71ACD9AC1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0795A-90C4-45A7-9F3B-E3F8884FD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98389-0EFE-4F95-B0B6-2B1A2802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0806-B009-4A0B-83BE-E7BD79DE0F41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BFA3E-230A-450B-AF64-1B2BB022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3C436-AB22-412D-A1C7-452E1B5C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DE74-69A1-41F3-9FCA-79E3D99FF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340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F10EF-F1EC-4641-8764-C074149C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E5E65-0AD6-48CC-A2A7-2B334A5DD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1F72-9C01-418A-AEFC-DB3AEDAD6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0806-B009-4A0B-83BE-E7BD79DE0F41}" type="datetimeFigureOut">
              <a:rPr lang="en-SG" smtClean="0"/>
              <a:t>30/5/2019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DD97-678C-4D31-91D2-4014FA06B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1D32A-A00A-41DA-A4E4-F7D9DD60B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DE74-69A1-41F3-9FCA-79E3D99FF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912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7E7A8D-4156-4D13-A36F-AA138DCD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latin typeface="Segoe UI" panose="020B0502040204020203" pitchFamily="34" charset="0"/>
                <a:cs typeface="Segoe UI" panose="020B0502040204020203" pitchFamily="34" charset="0"/>
              </a:rPr>
              <a:t>Alpha Beta Pruning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EC724-FC24-4FF0-8C82-D2DC2F886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46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CB4736-19CB-4F82-ACF0-87A031D6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971550"/>
            <a:ext cx="7400925" cy="491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3E44D2-404C-482D-8E7E-CF456E3439D8}"/>
              </a:ext>
            </a:extLst>
          </p:cNvPr>
          <p:cNvSpPr txBox="1"/>
          <p:nvPr/>
        </p:nvSpPr>
        <p:spPr>
          <a:xfrm>
            <a:off x="1051904" y="412511"/>
            <a:ext cx="100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Segoe UI" panose="020B0502040204020203" pitchFamily="34" charset="0"/>
                <a:cs typeface="Segoe UI" panose="020B0502040204020203" pitchFamily="34" charset="0"/>
              </a:rPr>
              <a:t>Problem Type: </a:t>
            </a: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Deduce leaf values to ensure no arc/certain arc is pruned.</a:t>
            </a:r>
            <a:endParaRPr lang="en-SG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D97DC-7203-48BE-A0D8-13E2D6CB9CC9}"/>
              </a:ext>
            </a:extLst>
          </p:cNvPr>
          <p:cNvSpPr txBox="1"/>
          <p:nvPr/>
        </p:nvSpPr>
        <p:spPr>
          <a:xfrm>
            <a:off x="1128677" y="6151001"/>
            <a:ext cx="100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latin typeface="Segoe UI" panose="020B0502040204020203" pitchFamily="34" charset="0"/>
                <a:cs typeface="Segoe UI" panose="020B0502040204020203" pitchFamily="34" charset="0"/>
              </a:rPr>
              <a:t>Source: CS3243 Midterm 2019 Part II </a:t>
            </a:r>
          </a:p>
        </p:txBody>
      </p:sp>
    </p:spTree>
    <p:extLst>
      <p:ext uri="{BB962C8B-B14F-4D97-AF65-F5344CB8AC3E}">
        <p14:creationId xmlns:p14="http://schemas.microsoft.com/office/powerpoint/2010/main" val="403345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3E44D2-404C-482D-8E7E-CF456E3439D8}"/>
              </a:ext>
            </a:extLst>
          </p:cNvPr>
          <p:cNvSpPr txBox="1"/>
          <p:nvPr/>
        </p:nvSpPr>
        <p:spPr>
          <a:xfrm>
            <a:off x="1051904" y="412511"/>
            <a:ext cx="100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Segoe UI" panose="020B0502040204020203" pitchFamily="34" charset="0"/>
                <a:cs typeface="Segoe UI" panose="020B0502040204020203" pitchFamily="34" charset="0"/>
              </a:rPr>
              <a:t>Problem Type: </a:t>
            </a: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Mark pruned arcs with ‘X’</a:t>
            </a:r>
            <a:endParaRPr lang="en-SG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D97DC-7203-48BE-A0D8-13E2D6CB9CC9}"/>
              </a:ext>
            </a:extLst>
          </p:cNvPr>
          <p:cNvSpPr txBox="1"/>
          <p:nvPr/>
        </p:nvSpPr>
        <p:spPr>
          <a:xfrm>
            <a:off x="1128677" y="6151001"/>
            <a:ext cx="100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latin typeface="Segoe UI" panose="020B0502040204020203" pitchFamily="34" charset="0"/>
                <a:cs typeface="Segoe UI" panose="020B0502040204020203" pitchFamily="34" charset="0"/>
              </a:rPr>
              <a:t>Source: CS3243 Midterm 2017 Part II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450F9D-6008-4A6B-BF82-B4281BC84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266825"/>
            <a:ext cx="70485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3E44D2-404C-482D-8E7E-CF456E3439D8}"/>
              </a:ext>
            </a:extLst>
          </p:cNvPr>
          <p:cNvSpPr txBox="1"/>
          <p:nvPr/>
        </p:nvSpPr>
        <p:spPr>
          <a:xfrm>
            <a:off x="1051904" y="412511"/>
            <a:ext cx="100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Segoe UI" panose="020B0502040204020203" pitchFamily="34" charset="0"/>
                <a:cs typeface="Segoe UI" panose="020B0502040204020203" pitchFamily="34" charset="0"/>
              </a:rPr>
              <a:t>Problem Type: </a:t>
            </a: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Statement checking on particular condition</a:t>
            </a:r>
            <a:endParaRPr lang="en-SG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D97DC-7203-48BE-A0D8-13E2D6CB9CC9}"/>
              </a:ext>
            </a:extLst>
          </p:cNvPr>
          <p:cNvSpPr txBox="1"/>
          <p:nvPr/>
        </p:nvSpPr>
        <p:spPr>
          <a:xfrm>
            <a:off x="1128677" y="6151001"/>
            <a:ext cx="100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latin typeface="Segoe UI" panose="020B0502040204020203" pitchFamily="34" charset="0"/>
                <a:cs typeface="Segoe UI" panose="020B0502040204020203" pitchFamily="34" charset="0"/>
              </a:rPr>
              <a:t>Source: CS3243 </a:t>
            </a:r>
            <a:r>
              <a:rPr lang="en-SG" i="1">
                <a:latin typeface="Segoe UI" panose="020B0502040204020203" pitchFamily="34" charset="0"/>
                <a:cs typeface="Segoe UI" panose="020B0502040204020203" pitchFamily="34" charset="0"/>
              </a:rPr>
              <a:t>Finals 1718 Part IV</a:t>
            </a:r>
            <a:endParaRPr lang="en-SG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98FD9-0947-43F5-8195-01C72CA1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656" y="832757"/>
            <a:ext cx="4653915" cy="3341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407785-2E68-4222-91CD-2692CEAD8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752" y="4374696"/>
            <a:ext cx="4483819" cy="134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4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7E7A8D-4156-4D13-A36F-AA138DCD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latin typeface="Segoe UI" panose="020B0502040204020203" pitchFamily="34" charset="0"/>
                <a:cs typeface="Segoe UI" panose="020B0502040204020203" pitchFamily="34" charset="0"/>
              </a:rPr>
              <a:t>Minimax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EC724-FC24-4FF0-8C82-D2DC2F886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02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CB4736-19CB-4F82-ACF0-87A031D6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971550"/>
            <a:ext cx="7400925" cy="491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3E44D2-404C-482D-8E7E-CF456E3439D8}"/>
              </a:ext>
            </a:extLst>
          </p:cNvPr>
          <p:cNvSpPr txBox="1"/>
          <p:nvPr/>
        </p:nvSpPr>
        <p:spPr>
          <a:xfrm>
            <a:off x="1051904" y="412511"/>
            <a:ext cx="100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Segoe UI" panose="020B0502040204020203" pitchFamily="34" charset="0"/>
                <a:cs typeface="Segoe UI" panose="020B0502040204020203" pitchFamily="34" charset="0"/>
              </a:rPr>
              <a:t>Problem Type: </a:t>
            </a: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Deduce value at root</a:t>
            </a:r>
            <a:endParaRPr lang="en-SG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D97DC-7203-48BE-A0D8-13E2D6CB9CC9}"/>
              </a:ext>
            </a:extLst>
          </p:cNvPr>
          <p:cNvSpPr txBox="1"/>
          <p:nvPr/>
        </p:nvSpPr>
        <p:spPr>
          <a:xfrm>
            <a:off x="1128677" y="6151001"/>
            <a:ext cx="100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latin typeface="Segoe UI" panose="020B0502040204020203" pitchFamily="34" charset="0"/>
                <a:cs typeface="Segoe UI" panose="020B0502040204020203" pitchFamily="34" charset="0"/>
              </a:rPr>
              <a:t>Source: CS3243 Midterm 2019 </a:t>
            </a:r>
          </a:p>
        </p:txBody>
      </p:sp>
    </p:spTree>
    <p:extLst>
      <p:ext uri="{BB962C8B-B14F-4D97-AF65-F5344CB8AC3E}">
        <p14:creationId xmlns:p14="http://schemas.microsoft.com/office/powerpoint/2010/main" val="258873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963AC-B081-4339-B49E-18AA9B4107A0}"/>
              </a:ext>
            </a:extLst>
          </p:cNvPr>
          <p:cNvSpPr txBox="1"/>
          <p:nvPr/>
        </p:nvSpPr>
        <p:spPr>
          <a:xfrm>
            <a:off x="1128677" y="6151001"/>
            <a:ext cx="100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latin typeface="Segoe UI" panose="020B0502040204020203" pitchFamily="34" charset="0"/>
                <a:cs typeface="Segoe UI" panose="020B0502040204020203" pitchFamily="34" charset="0"/>
              </a:rPr>
              <a:t>Source: CS3243 Midterm 2019 Part II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038CE-2DB1-4D52-8CF7-257CB6B2B400}"/>
              </a:ext>
            </a:extLst>
          </p:cNvPr>
          <p:cNvSpPr txBox="1"/>
          <p:nvPr/>
        </p:nvSpPr>
        <p:spPr>
          <a:xfrm>
            <a:off x="1051904" y="412511"/>
            <a:ext cx="100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Segoe UI" panose="020B0502040204020203" pitchFamily="34" charset="0"/>
                <a:cs typeface="Segoe UI" panose="020B0502040204020203" pitchFamily="34" charset="0"/>
              </a:rPr>
              <a:t>Problem Type: </a:t>
            </a: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Identify edges corresponding to actions in sub-perfect Nash Equilibria</a:t>
            </a:r>
            <a:endParaRPr lang="en-SG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F0BEE1-AAF8-4097-B993-41CE5AC3B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0" y="1204912"/>
            <a:ext cx="36195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7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90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Alpha Beta Pruning</vt:lpstr>
      <vt:lpstr>PowerPoint Presentation</vt:lpstr>
      <vt:lpstr>PowerPoint Presentation</vt:lpstr>
      <vt:lpstr>PowerPoint Presentation</vt:lpstr>
      <vt:lpstr>Minimax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Beta Pruning</dc:title>
  <dc:creator>Au Liang Jun</dc:creator>
  <cp:lastModifiedBy>Au Liang Jun</cp:lastModifiedBy>
  <cp:revision>13</cp:revision>
  <dcterms:created xsi:type="dcterms:W3CDTF">2019-05-07T11:31:07Z</dcterms:created>
  <dcterms:modified xsi:type="dcterms:W3CDTF">2019-06-02T13:32:29Z</dcterms:modified>
</cp:coreProperties>
</file>