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9DFC-39A3-6D45-BCD2-D8603D49DC4A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D0C1-FE86-A048-BBD1-FFFA4852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0110308_211530_n4euA.fts.g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42" y="186564"/>
            <a:ext cx="4526558" cy="3286405"/>
          </a:xfrm>
          <a:prstGeom prst="rect">
            <a:avLst/>
          </a:prstGeom>
        </p:spPr>
      </p:pic>
      <p:pic>
        <p:nvPicPr>
          <p:cNvPr id="6" name="Picture 5" descr="20110308_190030_n4euA.fts.g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605"/>
            <a:ext cx="4525904" cy="3285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103637"/>
            <a:ext cx="45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EUVI-A 195						   19:00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4918" y="3101204"/>
            <a:ext cx="45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EUVI-A 195						   21:15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9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RCUH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Byrne</dc:creator>
  <cp:lastModifiedBy>Jason Byrne</cp:lastModifiedBy>
  <cp:revision>2</cp:revision>
  <cp:lastPrinted>2014-03-08T03:16:53Z</cp:lastPrinted>
  <dcterms:created xsi:type="dcterms:W3CDTF">2014-03-08T03:06:42Z</dcterms:created>
  <dcterms:modified xsi:type="dcterms:W3CDTF">2014-03-08T03:32:13Z</dcterms:modified>
</cp:coreProperties>
</file>