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56" y="-112"/>
      </p:cViewPr>
      <p:guideLst>
        <p:guide orient="horz" pos="2160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130426"/>
            <a:ext cx="46634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886200"/>
            <a:ext cx="38404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DAAE-0F65-8C4D-8180-3AEF8929FA2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158-E532-484A-B76A-408C2ADD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DAAE-0F65-8C4D-8180-3AEF8929FA2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158-E532-484A-B76A-408C2ADD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5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965" y="274639"/>
            <a:ext cx="74009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83" y="274639"/>
            <a:ext cx="213074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DAAE-0F65-8C4D-8180-3AEF8929FA2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158-E532-484A-B76A-408C2ADD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DAAE-0F65-8C4D-8180-3AEF8929FA2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158-E532-484A-B76A-408C2ADD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2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4406901"/>
            <a:ext cx="46634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906713"/>
            <a:ext cx="46634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DAAE-0F65-8C4D-8180-3AEF8929FA2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158-E532-484A-B76A-408C2ADD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6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83" y="1600201"/>
            <a:ext cx="143541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1640" y="1600201"/>
            <a:ext cx="14354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DAAE-0F65-8C4D-8180-3AEF8929FA2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158-E532-484A-B76A-408C2ADD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535113"/>
            <a:ext cx="2424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2174875"/>
            <a:ext cx="2424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1535113"/>
            <a:ext cx="24250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2174875"/>
            <a:ext cx="24250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DAAE-0F65-8C4D-8180-3AEF8929FA2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158-E532-484A-B76A-408C2ADD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2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DAAE-0F65-8C4D-8180-3AEF8929FA2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158-E532-484A-B76A-408C2ADD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DAAE-0F65-8C4D-8180-3AEF8929FA2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158-E532-484A-B76A-408C2ADD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3050"/>
            <a:ext cx="18049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73051"/>
            <a:ext cx="30670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1435101"/>
            <a:ext cx="18049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DAAE-0F65-8C4D-8180-3AEF8929FA2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158-E532-484A-B76A-408C2ADD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7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4800600"/>
            <a:ext cx="32918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612775"/>
            <a:ext cx="32918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5367338"/>
            <a:ext cx="32918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DAAE-0F65-8C4D-8180-3AEF8929FA2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5158-E532-484A-B76A-408C2ADD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600201"/>
            <a:ext cx="4937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56351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DAAE-0F65-8C4D-8180-3AEF8929FA2B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6356351"/>
            <a:ext cx="1737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6356351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65158-E532-484A-B76A-408C2ADD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lls_fi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6" y="356053"/>
            <a:ext cx="3848901" cy="3848901"/>
          </a:xfrm>
          <a:prstGeom prst="rect">
            <a:avLst/>
          </a:prstGeom>
        </p:spPr>
      </p:pic>
      <p:pic>
        <p:nvPicPr>
          <p:cNvPr id="7" name="Picture 6" descr="plot_heights_inn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25" y="3367997"/>
            <a:ext cx="5486400" cy="82392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81563" y="572503"/>
            <a:ext cx="2769872" cy="343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Hawaii Institute for Astronomy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Byrne</dc:creator>
  <cp:lastModifiedBy>Jason Byrne</cp:lastModifiedBy>
  <cp:revision>2</cp:revision>
  <dcterms:created xsi:type="dcterms:W3CDTF">2013-12-16T18:40:33Z</dcterms:created>
  <dcterms:modified xsi:type="dcterms:W3CDTF">2013-12-17T09:28:21Z</dcterms:modified>
</cp:coreProperties>
</file>