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</p:sldIdLst>
  <p:sldSz cx="9144000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4660"/>
  </p:normalViewPr>
  <p:slideViewPr>
    <p:cSldViewPr snapToGrid="0" snapToObjects="1" showGuides="1">
      <p:cViewPr varScale="1">
        <p:scale>
          <a:sx n="89" d="100"/>
          <a:sy n="89" d="100"/>
        </p:scale>
        <p:origin x="-832" y="-104"/>
      </p:cViewPr>
      <p:guideLst>
        <p:guide orient="horz" pos="340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4927"/>
            <a:ext cx="7772400" cy="2314949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6119866"/>
            <a:ext cx="6400800" cy="275993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3A1FE-1D43-F649-AE77-1CFC53AC4281}" type="datetimeFigureOut">
              <a:rPr lang="en-US" smtClean="0"/>
              <a:t>23/04/2015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B23E6-F36B-4940-8CD0-0CDB0671E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199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3A1FE-1D43-F649-AE77-1CFC53AC4281}" type="datetimeFigureOut">
              <a:rPr lang="en-US" smtClean="0"/>
              <a:t>23/04/2015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B23E6-F36B-4940-8CD0-0CDB0671E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03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32492"/>
            <a:ext cx="2057400" cy="9214798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32492"/>
            <a:ext cx="6019800" cy="9214798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3A1FE-1D43-F649-AE77-1CFC53AC4281}" type="datetimeFigureOut">
              <a:rPr lang="en-US" smtClean="0"/>
              <a:t>23/04/2015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B23E6-F36B-4940-8CD0-0CDB0671E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059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3A1FE-1D43-F649-AE77-1CFC53AC4281}" type="datetimeFigureOut">
              <a:rPr lang="en-US" smtClean="0"/>
              <a:t>23/04/2015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B23E6-F36B-4940-8CD0-0CDB0671E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041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6939848"/>
            <a:ext cx="7772400" cy="214495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577401"/>
            <a:ext cx="7772400" cy="236244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3A1FE-1D43-F649-AE77-1CFC53AC4281}" type="datetimeFigureOut">
              <a:rPr lang="en-US" smtClean="0"/>
              <a:t>23/04/2015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B23E6-F36B-4940-8CD0-0CDB0671E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944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519946"/>
            <a:ext cx="4038600" cy="712734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519946"/>
            <a:ext cx="4038600" cy="712734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3A1FE-1D43-F649-AE77-1CFC53AC4281}" type="datetimeFigureOut">
              <a:rPr lang="en-US" smtClean="0"/>
              <a:t>23/04/2015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B23E6-F36B-4940-8CD0-0CDB0671E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90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417448"/>
            <a:ext cx="4040188" cy="100747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424925"/>
            <a:ext cx="4040188" cy="622236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2417448"/>
            <a:ext cx="4041775" cy="100747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3424925"/>
            <a:ext cx="4041775" cy="622236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3A1FE-1D43-F649-AE77-1CFC53AC4281}" type="datetimeFigureOut">
              <a:rPr lang="en-US" smtClean="0"/>
              <a:t>23/04/2015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B23E6-F36B-4940-8CD0-0CDB0671E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0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3A1FE-1D43-F649-AE77-1CFC53AC4281}" type="datetimeFigureOut">
              <a:rPr lang="en-US" smtClean="0"/>
              <a:t>23/04/2015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B23E6-F36B-4940-8CD0-0CDB0671E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75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3A1FE-1D43-F649-AE77-1CFC53AC4281}" type="datetimeFigureOut">
              <a:rPr lang="en-US" smtClean="0"/>
              <a:t>23/04/2015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B23E6-F36B-4940-8CD0-0CDB0671E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110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29990"/>
            <a:ext cx="3008313" cy="182996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429991"/>
            <a:ext cx="5111750" cy="92172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259951"/>
            <a:ext cx="3008313" cy="738733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3A1FE-1D43-F649-AE77-1CFC53AC4281}" type="datetimeFigureOut">
              <a:rPr lang="en-US" smtClean="0"/>
              <a:t>23/04/2015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B23E6-F36B-4940-8CD0-0CDB0671E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712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7559834"/>
            <a:ext cx="5486400" cy="89248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964979"/>
            <a:ext cx="5486400" cy="647985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8452316"/>
            <a:ext cx="5486400" cy="126747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3A1FE-1D43-F649-AE77-1CFC53AC4281}" type="datetimeFigureOut">
              <a:rPr lang="en-US" smtClean="0"/>
              <a:t>23/04/2015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B23E6-F36B-4940-8CD0-0CDB0671E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602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32491"/>
            <a:ext cx="8229600" cy="1799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519946"/>
            <a:ext cx="8229600" cy="7127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0009781"/>
            <a:ext cx="213360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3A1FE-1D43-F649-AE77-1CFC53AC4281}" type="datetimeFigureOut">
              <a:rPr lang="en-US" smtClean="0"/>
              <a:t>23/04/2015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10009781"/>
            <a:ext cx="289560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10009781"/>
            <a:ext cx="213360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B23E6-F36B-4940-8CD0-0CDB0671E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081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luster_plot_ht_txt_20000101_4_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520" y="6787876"/>
            <a:ext cx="4566621" cy="6858000"/>
          </a:xfrm>
          <a:prstGeom prst="rect">
            <a:avLst/>
          </a:prstGeom>
        </p:spPr>
      </p:pic>
      <p:pic>
        <p:nvPicPr>
          <p:cNvPr id="7" name="Picture 6" descr="cluster_plot_ht_txt_20000101_3_1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11" y="6787876"/>
            <a:ext cx="4566621" cy="6858000"/>
          </a:xfrm>
          <a:prstGeom prst="rect">
            <a:avLst/>
          </a:prstGeom>
        </p:spPr>
      </p:pic>
      <p:pic>
        <p:nvPicPr>
          <p:cNvPr id="8" name="Picture 7" descr="cluster_plot_20000101_4_1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9910" y="2859095"/>
            <a:ext cx="4318000" cy="4318000"/>
          </a:xfrm>
          <a:prstGeom prst="rect">
            <a:avLst/>
          </a:prstGeom>
        </p:spPr>
      </p:pic>
      <p:pic>
        <p:nvPicPr>
          <p:cNvPr id="9" name="Picture 8" descr="cluster_plot_20000101_3_1.ep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76" y="2859096"/>
            <a:ext cx="4318000" cy="4318000"/>
          </a:xfrm>
          <a:prstGeom prst="rect">
            <a:avLst/>
          </a:prstGeom>
        </p:spPr>
      </p:pic>
      <p:pic>
        <p:nvPicPr>
          <p:cNvPr id="2" name="Picture 1" descr="20000101_ht.eps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250" y="57076"/>
            <a:ext cx="4554333" cy="6839545"/>
          </a:xfrm>
          <a:prstGeom prst="rect">
            <a:avLst/>
          </a:prstGeom>
        </p:spPr>
      </p:pic>
      <p:sp>
        <p:nvSpPr>
          <p:cNvPr id="3" name="Bent-Up Arrow 2"/>
          <p:cNvSpPr>
            <a:spLocks noChangeAspect="1"/>
          </p:cNvSpPr>
          <p:nvPr/>
        </p:nvSpPr>
        <p:spPr>
          <a:xfrm rot="10800000">
            <a:off x="1578251" y="2126067"/>
            <a:ext cx="755999" cy="755999"/>
          </a:xfrm>
          <a:prstGeom prst="bentUpArrow">
            <a:avLst>
              <a:gd name="adj1" fmla="val 13676"/>
              <a:gd name="adj2" fmla="val 25000"/>
              <a:gd name="adj3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Bent-Up Arrow 15"/>
          <p:cNvSpPr>
            <a:spLocks noChangeAspect="1"/>
          </p:cNvSpPr>
          <p:nvPr/>
        </p:nvSpPr>
        <p:spPr>
          <a:xfrm rot="10800000" flipH="1">
            <a:off x="6968016" y="2126068"/>
            <a:ext cx="755999" cy="755999"/>
          </a:xfrm>
          <a:prstGeom prst="bentUpArrow">
            <a:avLst>
              <a:gd name="adj1" fmla="val 13676"/>
              <a:gd name="adj2" fmla="val 25000"/>
              <a:gd name="adj3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69631" y="2129428"/>
            <a:ext cx="1221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Apply k-means clustering (k=3)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7602758" y="2132788"/>
            <a:ext cx="1221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Apply k-means clustering (k=4)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51145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5416</TotalTime>
  <Words>20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qzs00392</dc:creator>
  <cp:lastModifiedBy>qzs00392</cp:lastModifiedBy>
  <cp:revision>13</cp:revision>
  <cp:lastPrinted>2015-01-08T14:21:32Z</cp:lastPrinted>
  <dcterms:created xsi:type="dcterms:W3CDTF">2014-12-15T15:18:39Z</dcterms:created>
  <dcterms:modified xsi:type="dcterms:W3CDTF">2015-04-23T09:13:32Z</dcterms:modified>
</cp:coreProperties>
</file>