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38950" cy="6838950"/>
  <p:notesSz cx="6858000" cy="9144000"/>
  <p:defaultTextStyle>
    <a:defPPr>
      <a:defRPr lang="en-US"/>
    </a:defPPr>
    <a:lvl1pPr marL="0" algn="l" defTabSz="39071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90719" algn="l" defTabSz="39071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81439" algn="l" defTabSz="39071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72158" algn="l" defTabSz="39071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62876" algn="l" defTabSz="39071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53596" algn="l" defTabSz="39071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44315" algn="l" defTabSz="39071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35034" algn="l" defTabSz="39071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25753" algn="l" defTabSz="39071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1504" y="4216"/>
      </p:cViewPr>
      <p:guideLst>
        <p:guide orient="horz" pos="2169"/>
        <p:guide pos="318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2921" y="2124508"/>
            <a:ext cx="5813108" cy="1465942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5844" y="3875407"/>
            <a:ext cx="4787265" cy="17477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07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81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72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62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53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44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350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25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1416-175C-0E4E-865E-0227CF184062}" type="datetimeFigureOut">
              <a:rPr lang="en-US" smtClean="0"/>
              <a:t>09/01/2015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E22F-CD45-5D4E-8650-7567EFE74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4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1416-175C-0E4E-865E-0227CF184062}" type="datetimeFigureOut">
              <a:rPr lang="en-US" smtClean="0"/>
              <a:t>09/01/2015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E22F-CD45-5D4E-8650-7567EFE74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5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57039" y="430600"/>
            <a:ext cx="1816596" cy="918984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3689" y="430600"/>
            <a:ext cx="5339368" cy="9189840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1416-175C-0E4E-865E-0227CF184062}" type="datetimeFigureOut">
              <a:rPr lang="en-US" smtClean="0"/>
              <a:t>09/01/2015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E22F-CD45-5D4E-8650-7567EFE74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7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1416-175C-0E4E-865E-0227CF184062}" type="datetimeFigureOut">
              <a:rPr lang="en-US" smtClean="0"/>
              <a:t>09/01/2015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E22F-CD45-5D4E-8650-7567EFE74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6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230" y="4394660"/>
            <a:ext cx="5813108" cy="1358292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230" y="2898641"/>
            <a:ext cx="5813108" cy="1496019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071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814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7215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56287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95359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34431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73503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12575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1416-175C-0E4E-865E-0227CF184062}" type="datetimeFigureOut">
              <a:rPr lang="en-US" smtClean="0"/>
              <a:t>09/01/2015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E22F-CD45-5D4E-8650-7567EFE74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9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689" y="2512365"/>
            <a:ext cx="3577389" cy="710807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5060" y="2512365"/>
            <a:ext cx="3578576" cy="710807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1416-175C-0E4E-865E-0227CF184062}" type="datetimeFigureOut">
              <a:rPr lang="en-US" smtClean="0"/>
              <a:t>09/01/2015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E22F-CD45-5D4E-8650-7567EFE74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950" y="273875"/>
            <a:ext cx="6155055" cy="1139825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49" y="1530849"/>
            <a:ext cx="3021723" cy="63798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0719" indent="0">
              <a:buNone/>
              <a:defRPr sz="1700" b="1"/>
            </a:lvl2pPr>
            <a:lvl3pPr marL="781439" indent="0">
              <a:buNone/>
              <a:defRPr sz="1500" b="1"/>
            </a:lvl3pPr>
            <a:lvl4pPr marL="1172158" indent="0">
              <a:buNone/>
              <a:defRPr sz="1400" b="1"/>
            </a:lvl4pPr>
            <a:lvl5pPr marL="1562876" indent="0">
              <a:buNone/>
              <a:defRPr sz="1400" b="1"/>
            </a:lvl5pPr>
            <a:lvl6pPr marL="1953596" indent="0">
              <a:buNone/>
              <a:defRPr sz="1400" b="1"/>
            </a:lvl6pPr>
            <a:lvl7pPr marL="2344315" indent="0">
              <a:buNone/>
              <a:defRPr sz="1400" b="1"/>
            </a:lvl7pPr>
            <a:lvl8pPr marL="2735034" indent="0">
              <a:buNone/>
              <a:defRPr sz="1400" b="1"/>
            </a:lvl8pPr>
            <a:lvl9pPr marL="3125753" indent="0">
              <a:buNone/>
              <a:defRPr sz="14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1949" y="2168834"/>
            <a:ext cx="3021723" cy="3940312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4094" y="1530849"/>
            <a:ext cx="3022911" cy="63798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0719" indent="0">
              <a:buNone/>
              <a:defRPr sz="1700" b="1"/>
            </a:lvl2pPr>
            <a:lvl3pPr marL="781439" indent="0">
              <a:buNone/>
              <a:defRPr sz="1500" b="1"/>
            </a:lvl3pPr>
            <a:lvl4pPr marL="1172158" indent="0">
              <a:buNone/>
              <a:defRPr sz="1400" b="1"/>
            </a:lvl4pPr>
            <a:lvl5pPr marL="1562876" indent="0">
              <a:buNone/>
              <a:defRPr sz="1400" b="1"/>
            </a:lvl5pPr>
            <a:lvl6pPr marL="1953596" indent="0">
              <a:buNone/>
              <a:defRPr sz="1400" b="1"/>
            </a:lvl6pPr>
            <a:lvl7pPr marL="2344315" indent="0">
              <a:buNone/>
              <a:defRPr sz="1400" b="1"/>
            </a:lvl7pPr>
            <a:lvl8pPr marL="2735034" indent="0">
              <a:buNone/>
              <a:defRPr sz="1400" b="1"/>
            </a:lvl8pPr>
            <a:lvl9pPr marL="3125753" indent="0">
              <a:buNone/>
              <a:defRPr sz="14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4094" y="2168834"/>
            <a:ext cx="3022911" cy="3940312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1416-175C-0E4E-865E-0227CF184062}" type="datetimeFigureOut">
              <a:rPr lang="en-US" smtClean="0"/>
              <a:t>09/01/2015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E22F-CD45-5D4E-8650-7567EFE74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8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1416-175C-0E4E-865E-0227CF184062}" type="datetimeFigureOut">
              <a:rPr lang="en-US" smtClean="0"/>
              <a:t>09/01/2015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E22F-CD45-5D4E-8650-7567EFE74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8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1416-175C-0E4E-865E-0227CF184062}" type="datetimeFigureOut">
              <a:rPr lang="en-US" smtClean="0"/>
              <a:t>09/01/2015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E22F-CD45-5D4E-8650-7567EFE74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947" y="272291"/>
            <a:ext cx="2249968" cy="1158822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3840" y="272292"/>
            <a:ext cx="3823163" cy="5836855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1947" y="1431115"/>
            <a:ext cx="2249968" cy="4678033"/>
          </a:xfrm>
        </p:spPr>
        <p:txBody>
          <a:bodyPr/>
          <a:lstStyle>
            <a:lvl1pPr marL="0" indent="0">
              <a:buNone/>
              <a:defRPr sz="1300"/>
            </a:lvl1pPr>
            <a:lvl2pPr marL="390719" indent="0">
              <a:buNone/>
              <a:defRPr sz="900"/>
            </a:lvl2pPr>
            <a:lvl3pPr marL="781439" indent="0">
              <a:buNone/>
              <a:defRPr sz="800"/>
            </a:lvl3pPr>
            <a:lvl4pPr marL="1172158" indent="0">
              <a:buNone/>
              <a:defRPr sz="700"/>
            </a:lvl4pPr>
            <a:lvl5pPr marL="1562876" indent="0">
              <a:buNone/>
              <a:defRPr sz="700"/>
            </a:lvl5pPr>
            <a:lvl6pPr marL="1953596" indent="0">
              <a:buNone/>
              <a:defRPr sz="700"/>
            </a:lvl6pPr>
            <a:lvl7pPr marL="2344315" indent="0">
              <a:buNone/>
              <a:defRPr sz="700"/>
            </a:lvl7pPr>
            <a:lvl8pPr marL="2735034" indent="0">
              <a:buNone/>
              <a:defRPr sz="700"/>
            </a:lvl8pPr>
            <a:lvl9pPr marL="3125753" indent="0">
              <a:buNone/>
              <a:defRPr sz="7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1416-175C-0E4E-865E-0227CF184062}" type="datetimeFigureOut">
              <a:rPr lang="en-US" smtClean="0"/>
              <a:t>09/01/2015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E22F-CD45-5D4E-8650-7567EFE74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2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0482" y="4787267"/>
            <a:ext cx="4103370" cy="565163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482" y="611074"/>
            <a:ext cx="4103370" cy="4103370"/>
          </a:xfrm>
        </p:spPr>
        <p:txBody>
          <a:bodyPr/>
          <a:lstStyle>
            <a:lvl1pPr marL="0" indent="0">
              <a:buNone/>
              <a:defRPr sz="2700"/>
            </a:lvl1pPr>
            <a:lvl2pPr marL="390719" indent="0">
              <a:buNone/>
              <a:defRPr sz="2400"/>
            </a:lvl2pPr>
            <a:lvl3pPr marL="781439" indent="0">
              <a:buNone/>
              <a:defRPr sz="2100"/>
            </a:lvl3pPr>
            <a:lvl4pPr marL="1172158" indent="0">
              <a:buNone/>
              <a:defRPr sz="1700"/>
            </a:lvl4pPr>
            <a:lvl5pPr marL="1562876" indent="0">
              <a:buNone/>
              <a:defRPr sz="1700"/>
            </a:lvl5pPr>
            <a:lvl6pPr marL="1953596" indent="0">
              <a:buNone/>
              <a:defRPr sz="1700"/>
            </a:lvl6pPr>
            <a:lvl7pPr marL="2344315" indent="0">
              <a:buNone/>
              <a:defRPr sz="1700"/>
            </a:lvl7pPr>
            <a:lvl8pPr marL="2735034" indent="0">
              <a:buNone/>
              <a:defRPr sz="1700"/>
            </a:lvl8pPr>
            <a:lvl9pPr marL="3125753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0482" y="5352429"/>
            <a:ext cx="4103370" cy="802626"/>
          </a:xfrm>
        </p:spPr>
        <p:txBody>
          <a:bodyPr/>
          <a:lstStyle>
            <a:lvl1pPr marL="0" indent="0">
              <a:buNone/>
              <a:defRPr sz="1300"/>
            </a:lvl1pPr>
            <a:lvl2pPr marL="390719" indent="0">
              <a:buNone/>
              <a:defRPr sz="900"/>
            </a:lvl2pPr>
            <a:lvl3pPr marL="781439" indent="0">
              <a:buNone/>
              <a:defRPr sz="800"/>
            </a:lvl3pPr>
            <a:lvl4pPr marL="1172158" indent="0">
              <a:buNone/>
              <a:defRPr sz="700"/>
            </a:lvl4pPr>
            <a:lvl5pPr marL="1562876" indent="0">
              <a:buNone/>
              <a:defRPr sz="700"/>
            </a:lvl5pPr>
            <a:lvl6pPr marL="1953596" indent="0">
              <a:buNone/>
              <a:defRPr sz="700"/>
            </a:lvl6pPr>
            <a:lvl7pPr marL="2344315" indent="0">
              <a:buNone/>
              <a:defRPr sz="700"/>
            </a:lvl7pPr>
            <a:lvl8pPr marL="2735034" indent="0">
              <a:buNone/>
              <a:defRPr sz="700"/>
            </a:lvl8pPr>
            <a:lvl9pPr marL="3125753" indent="0">
              <a:buNone/>
              <a:defRPr sz="7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1416-175C-0E4E-865E-0227CF184062}" type="datetimeFigureOut">
              <a:rPr lang="en-US" smtClean="0"/>
              <a:t>09/01/2015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8E22F-CD45-5D4E-8650-7567EFE74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0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50" y="273875"/>
            <a:ext cx="6155055" cy="1139825"/>
          </a:xfrm>
          <a:prstGeom prst="rect">
            <a:avLst/>
          </a:prstGeom>
        </p:spPr>
        <p:txBody>
          <a:bodyPr vert="horz" lIns="78144" tIns="39072" rIns="78144" bIns="39072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50" y="1595757"/>
            <a:ext cx="6155055" cy="4513391"/>
          </a:xfrm>
          <a:prstGeom prst="rect">
            <a:avLst/>
          </a:prstGeom>
        </p:spPr>
        <p:txBody>
          <a:bodyPr vert="horz" lIns="78144" tIns="39072" rIns="78144" bIns="39072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1947" y="6338695"/>
            <a:ext cx="1595755" cy="364110"/>
          </a:xfrm>
          <a:prstGeom prst="rect">
            <a:avLst/>
          </a:prstGeom>
        </p:spPr>
        <p:txBody>
          <a:bodyPr vert="horz" lIns="78144" tIns="39072" rIns="78144" bIns="39072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01416-175C-0E4E-865E-0227CF184062}" type="datetimeFigureOut">
              <a:rPr lang="en-US" smtClean="0"/>
              <a:t>09/01/2015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6643" y="6338695"/>
            <a:ext cx="2165668" cy="364110"/>
          </a:xfrm>
          <a:prstGeom prst="rect">
            <a:avLst/>
          </a:prstGeom>
        </p:spPr>
        <p:txBody>
          <a:bodyPr vert="horz" lIns="78144" tIns="39072" rIns="78144" bIns="39072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01248" y="6338695"/>
            <a:ext cx="1595755" cy="364110"/>
          </a:xfrm>
          <a:prstGeom prst="rect">
            <a:avLst/>
          </a:prstGeom>
        </p:spPr>
        <p:txBody>
          <a:bodyPr vert="horz" lIns="78144" tIns="39072" rIns="78144" bIns="39072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8E22F-CD45-5D4E-8650-7567EFE74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84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90719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3039" indent="-293039" algn="l" defTabSz="390719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4919" indent="-244200" algn="l" defTabSz="390719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6798" indent="-195360" algn="l" defTabSz="390719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517" indent="-195360" algn="l" defTabSz="390719" rtl="0" eaLnBrk="1" latinLnBrk="0" hangingPunct="1">
        <a:spcBef>
          <a:spcPct val="20000"/>
        </a:spcBef>
        <a:buFont typeface="Arial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237" indent="-195360" algn="l" defTabSz="390719" rtl="0" eaLnBrk="1" latinLnBrk="0" hangingPunct="1">
        <a:spcBef>
          <a:spcPct val="20000"/>
        </a:spcBef>
        <a:buFont typeface="Arial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955" indent="-195360" algn="l" defTabSz="390719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9675" indent="-195360" algn="l" defTabSz="390719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0393" indent="-195360" algn="l" defTabSz="390719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21113" indent="-195360" algn="l" defTabSz="390719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07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0719" algn="l" defTabSz="3907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81439" algn="l" defTabSz="3907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2158" algn="l" defTabSz="3907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2876" algn="l" defTabSz="3907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3596" algn="l" defTabSz="3907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44315" algn="l" defTabSz="3907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35034" algn="l" defTabSz="3907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25753" algn="l" defTabSz="3907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0000102_0754_seed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22" y="3438230"/>
            <a:ext cx="3252937" cy="3252937"/>
          </a:xfrm>
          <a:prstGeom prst="rect">
            <a:avLst/>
          </a:prstGeom>
        </p:spPr>
      </p:pic>
      <p:pic>
        <p:nvPicPr>
          <p:cNvPr id="4" name="Picture 3" descr="cactus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012" y="150095"/>
            <a:ext cx="3238500" cy="3238500"/>
          </a:xfrm>
          <a:prstGeom prst="rect">
            <a:avLst/>
          </a:prstGeom>
        </p:spPr>
      </p:pic>
      <p:pic>
        <p:nvPicPr>
          <p:cNvPr id="3" name="Picture 2" descr="20000102cdaw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90" y="150095"/>
            <a:ext cx="3257601" cy="3251201"/>
          </a:xfrm>
          <a:prstGeom prst="rect">
            <a:avLst/>
          </a:prstGeom>
        </p:spPr>
      </p:pic>
      <p:pic>
        <p:nvPicPr>
          <p:cNvPr id="2" name="Picture 1" descr="frame042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547" y="3432547"/>
            <a:ext cx="3256884" cy="32568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14341" y="3432547"/>
            <a:ext cx="1017959" cy="9170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92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qzs00392</dc:creator>
  <cp:lastModifiedBy>qzs00392</cp:lastModifiedBy>
  <cp:revision>8</cp:revision>
  <dcterms:created xsi:type="dcterms:W3CDTF">2014-12-15T14:52:54Z</dcterms:created>
  <dcterms:modified xsi:type="dcterms:W3CDTF">2015-01-09T12:26:11Z</dcterms:modified>
</cp:coreProperties>
</file>