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1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3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9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D06D-8338-5442-97A1-B4BC6B4804D2}" type="datetimeFigureOut">
              <a:rPr lang="en-US" smtClean="0"/>
              <a:t>09/01/2015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9F5A-A918-0944-A490-1321AE61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000102.053005.p240s.h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2" y="737444"/>
            <a:ext cx="5508009" cy="5508009"/>
          </a:xfrm>
          <a:prstGeom prst="rect">
            <a:avLst/>
          </a:prstGeom>
        </p:spPr>
      </p:pic>
      <p:pic>
        <p:nvPicPr>
          <p:cNvPr id="5" name="Picture 4" descr="20000102.053005.w096.v0292.p257.a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38" y="0"/>
            <a:ext cx="3503512" cy="3503512"/>
          </a:xfrm>
          <a:prstGeom prst="rect">
            <a:avLst/>
          </a:prstGeom>
        </p:spPr>
      </p:pic>
      <p:pic>
        <p:nvPicPr>
          <p:cNvPr id="6" name="Picture 5" descr="spe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09" y="3553709"/>
            <a:ext cx="3304290" cy="33042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6112" y="410559"/>
            <a:ext cx="78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CDAW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27520" y="410559"/>
            <a:ext cx="7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SEEDS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7520" y="3902601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CACTus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4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qzs00392</dc:creator>
  <cp:lastModifiedBy>qzs00392</cp:lastModifiedBy>
  <cp:revision>3</cp:revision>
  <dcterms:created xsi:type="dcterms:W3CDTF">2015-01-09T12:03:40Z</dcterms:created>
  <dcterms:modified xsi:type="dcterms:W3CDTF">2015-01-09T12:20:39Z</dcterms:modified>
</cp:coreProperties>
</file>