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_kins_quartiles_quadratic_20000418_15281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2" y="0"/>
            <a:ext cx="4566621" cy="6858000"/>
          </a:xfrm>
          <a:prstGeom prst="rect">
            <a:avLst/>
          </a:prstGeom>
        </p:spPr>
      </p:pic>
      <p:pic>
        <p:nvPicPr>
          <p:cNvPr id="5" name="Picture 4" descr="plot_kins_quartiles_savgol_20000418_152817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" y="0"/>
            <a:ext cx="4566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ot_kins_quartiles_quadratic_20000423_12514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2" y="0"/>
            <a:ext cx="4566621" cy="6858000"/>
          </a:xfrm>
          <a:prstGeom prst="rect">
            <a:avLst/>
          </a:prstGeom>
        </p:spPr>
      </p:pic>
      <p:pic>
        <p:nvPicPr>
          <p:cNvPr id="2" name="Picture 1" descr="plot_kins_quartiles_savgol_20000423_125147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6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ot_kins_quartiles_quadratic_20000101_14522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2" y="0"/>
            <a:ext cx="4566621" cy="6858000"/>
          </a:xfrm>
          <a:prstGeom prst="rect">
            <a:avLst/>
          </a:prstGeom>
        </p:spPr>
      </p:pic>
      <p:pic>
        <p:nvPicPr>
          <p:cNvPr id="4" name="Picture 3" descr="plot_kins_quartiles_savgol_20000101_14522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6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ot_kins_quartiles_quadratic_20010423_08160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2" y="0"/>
            <a:ext cx="4566621" cy="6858000"/>
          </a:xfrm>
          <a:prstGeom prst="rect">
            <a:avLst/>
          </a:prstGeom>
        </p:spPr>
      </p:pic>
      <p:pic>
        <p:nvPicPr>
          <p:cNvPr id="3" name="Picture 2" descr="plot_kins_quartiles_savgol_20010423_081609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6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4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00418_153005_seeds_a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89" y="403308"/>
            <a:ext cx="2980552" cy="2980552"/>
          </a:xfrm>
          <a:prstGeom prst="rect">
            <a:avLst/>
          </a:prstGeom>
        </p:spPr>
      </p:pic>
      <p:pic>
        <p:nvPicPr>
          <p:cNvPr id="5" name="Picture 4" descr="20000418_cactus_sp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15" y="3391842"/>
            <a:ext cx="3466157" cy="3466157"/>
          </a:xfrm>
          <a:prstGeom prst="rect">
            <a:avLst/>
          </a:prstGeom>
        </p:spPr>
      </p:pic>
      <p:pic>
        <p:nvPicPr>
          <p:cNvPr id="6" name="Picture 5" descr="20000418_cdaw_ki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2711"/>
            <a:ext cx="5553326" cy="55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5</cp:revision>
  <cp:lastPrinted>2014-12-18T14:11:43Z</cp:lastPrinted>
  <dcterms:created xsi:type="dcterms:W3CDTF">2014-12-15T15:18:39Z</dcterms:created>
  <dcterms:modified xsi:type="dcterms:W3CDTF">2015-01-08T14:20:04Z</dcterms:modified>
</cp:coreProperties>
</file>