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38950" cy="6838950"/>
  <p:notesSz cx="6858000" cy="9144000"/>
  <p:defaultTextStyle>
    <a:defPPr>
      <a:defRPr lang="en-US"/>
    </a:defPPr>
    <a:lvl1pPr marL="0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0719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1439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2158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2876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3596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44315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35034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25753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80" y="-104"/>
      </p:cViewPr>
      <p:guideLst>
        <p:guide orient="horz" pos="2169"/>
        <p:guide pos="3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1" y="2124508"/>
            <a:ext cx="5813108" cy="146594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844" y="3875407"/>
            <a:ext cx="4787265" cy="1747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0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3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4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5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5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7039" y="430600"/>
            <a:ext cx="1816596" cy="918984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689" y="430600"/>
            <a:ext cx="5339368" cy="918984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30" y="4394660"/>
            <a:ext cx="5813108" cy="135829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30" y="2898641"/>
            <a:ext cx="5813108" cy="149601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07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14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21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628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535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44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350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257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689" y="2512365"/>
            <a:ext cx="3577389" cy="71080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060" y="2512365"/>
            <a:ext cx="3578576" cy="71080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50" y="273875"/>
            <a:ext cx="615505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49" y="1530849"/>
            <a:ext cx="3021723" cy="63798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719" indent="0">
              <a:buNone/>
              <a:defRPr sz="1700" b="1"/>
            </a:lvl2pPr>
            <a:lvl3pPr marL="781439" indent="0">
              <a:buNone/>
              <a:defRPr sz="1500" b="1"/>
            </a:lvl3pPr>
            <a:lvl4pPr marL="1172158" indent="0">
              <a:buNone/>
              <a:defRPr sz="1400" b="1"/>
            </a:lvl4pPr>
            <a:lvl5pPr marL="1562876" indent="0">
              <a:buNone/>
              <a:defRPr sz="1400" b="1"/>
            </a:lvl5pPr>
            <a:lvl6pPr marL="1953596" indent="0">
              <a:buNone/>
              <a:defRPr sz="1400" b="1"/>
            </a:lvl6pPr>
            <a:lvl7pPr marL="2344315" indent="0">
              <a:buNone/>
              <a:defRPr sz="1400" b="1"/>
            </a:lvl7pPr>
            <a:lvl8pPr marL="2735034" indent="0">
              <a:buNone/>
              <a:defRPr sz="1400" b="1"/>
            </a:lvl8pPr>
            <a:lvl9pPr marL="3125753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49" y="2168834"/>
            <a:ext cx="3021723" cy="394031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094" y="1530849"/>
            <a:ext cx="3022911" cy="63798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719" indent="0">
              <a:buNone/>
              <a:defRPr sz="1700" b="1"/>
            </a:lvl2pPr>
            <a:lvl3pPr marL="781439" indent="0">
              <a:buNone/>
              <a:defRPr sz="1500" b="1"/>
            </a:lvl3pPr>
            <a:lvl4pPr marL="1172158" indent="0">
              <a:buNone/>
              <a:defRPr sz="1400" b="1"/>
            </a:lvl4pPr>
            <a:lvl5pPr marL="1562876" indent="0">
              <a:buNone/>
              <a:defRPr sz="1400" b="1"/>
            </a:lvl5pPr>
            <a:lvl6pPr marL="1953596" indent="0">
              <a:buNone/>
              <a:defRPr sz="1400" b="1"/>
            </a:lvl6pPr>
            <a:lvl7pPr marL="2344315" indent="0">
              <a:buNone/>
              <a:defRPr sz="1400" b="1"/>
            </a:lvl7pPr>
            <a:lvl8pPr marL="2735034" indent="0">
              <a:buNone/>
              <a:defRPr sz="1400" b="1"/>
            </a:lvl8pPr>
            <a:lvl9pPr marL="3125753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094" y="2168834"/>
            <a:ext cx="3022911" cy="394031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47" y="272291"/>
            <a:ext cx="2249968" cy="115882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840" y="272292"/>
            <a:ext cx="3823163" cy="583685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947" y="1431115"/>
            <a:ext cx="2249968" cy="4678033"/>
          </a:xfrm>
        </p:spPr>
        <p:txBody>
          <a:bodyPr/>
          <a:lstStyle>
            <a:lvl1pPr marL="0" indent="0">
              <a:buNone/>
              <a:defRPr sz="1300"/>
            </a:lvl1pPr>
            <a:lvl2pPr marL="390719" indent="0">
              <a:buNone/>
              <a:defRPr sz="900"/>
            </a:lvl2pPr>
            <a:lvl3pPr marL="781439" indent="0">
              <a:buNone/>
              <a:defRPr sz="800"/>
            </a:lvl3pPr>
            <a:lvl4pPr marL="1172158" indent="0">
              <a:buNone/>
              <a:defRPr sz="700"/>
            </a:lvl4pPr>
            <a:lvl5pPr marL="1562876" indent="0">
              <a:buNone/>
              <a:defRPr sz="700"/>
            </a:lvl5pPr>
            <a:lvl6pPr marL="1953596" indent="0">
              <a:buNone/>
              <a:defRPr sz="700"/>
            </a:lvl6pPr>
            <a:lvl7pPr marL="2344315" indent="0">
              <a:buNone/>
              <a:defRPr sz="700"/>
            </a:lvl7pPr>
            <a:lvl8pPr marL="2735034" indent="0">
              <a:buNone/>
              <a:defRPr sz="700"/>
            </a:lvl8pPr>
            <a:lvl9pPr marL="3125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482" y="4787267"/>
            <a:ext cx="4103370" cy="56516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482" y="611074"/>
            <a:ext cx="4103370" cy="4103370"/>
          </a:xfrm>
        </p:spPr>
        <p:txBody>
          <a:bodyPr/>
          <a:lstStyle>
            <a:lvl1pPr marL="0" indent="0">
              <a:buNone/>
              <a:defRPr sz="2700"/>
            </a:lvl1pPr>
            <a:lvl2pPr marL="390719" indent="0">
              <a:buNone/>
              <a:defRPr sz="2400"/>
            </a:lvl2pPr>
            <a:lvl3pPr marL="781439" indent="0">
              <a:buNone/>
              <a:defRPr sz="2100"/>
            </a:lvl3pPr>
            <a:lvl4pPr marL="1172158" indent="0">
              <a:buNone/>
              <a:defRPr sz="1700"/>
            </a:lvl4pPr>
            <a:lvl5pPr marL="1562876" indent="0">
              <a:buNone/>
              <a:defRPr sz="1700"/>
            </a:lvl5pPr>
            <a:lvl6pPr marL="1953596" indent="0">
              <a:buNone/>
              <a:defRPr sz="1700"/>
            </a:lvl6pPr>
            <a:lvl7pPr marL="2344315" indent="0">
              <a:buNone/>
              <a:defRPr sz="1700"/>
            </a:lvl7pPr>
            <a:lvl8pPr marL="2735034" indent="0">
              <a:buNone/>
              <a:defRPr sz="1700"/>
            </a:lvl8pPr>
            <a:lvl9pPr marL="3125753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482" y="5352429"/>
            <a:ext cx="4103370" cy="802626"/>
          </a:xfrm>
        </p:spPr>
        <p:txBody>
          <a:bodyPr/>
          <a:lstStyle>
            <a:lvl1pPr marL="0" indent="0">
              <a:buNone/>
              <a:defRPr sz="1300"/>
            </a:lvl1pPr>
            <a:lvl2pPr marL="390719" indent="0">
              <a:buNone/>
              <a:defRPr sz="900"/>
            </a:lvl2pPr>
            <a:lvl3pPr marL="781439" indent="0">
              <a:buNone/>
              <a:defRPr sz="800"/>
            </a:lvl3pPr>
            <a:lvl4pPr marL="1172158" indent="0">
              <a:buNone/>
              <a:defRPr sz="700"/>
            </a:lvl4pPr>
            <a:lvl5pPr marL="1562876" indent="0">
              <a:buNone/>
              <a:defRPr sz="700"/>
            </a:lvl5pPr>
            <a:lvl6pPr marL="1953596" indent="0">
              <a:buNone/>
              <a:defRPr sz="700"/>
            </a:lvl6pPr>
            <a:lvl7pPr marL="2344315" indent="0">
              <a:buNone/>
              <a:defRPr sz="700"/>
            </a:lvl7pPr>
            <a:lvl8pPr marL="2735034" indent="0">
              <a:buNone/>
              <a:defRPr sz="700"/>
            </a:lvl8pPr>
            <a:lvl9pPr marL="3125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50" y="273875"/>
            <a:ext cx="6155055" cy="1139825"/>
          </a:xfrm>
          <a:prstGeom prst="rect">
            <a:avLst/>
          </a:prstGeom>
        </p:spPr>
        <p:txBody>
          <a:bodyPr vert="horz" lIns="78144" tIns="39072" rIns="78144" bIns="39072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50" y="1595757"/>
            <a:ext cx="6155055" cy="4513391"/>
          </a:xfrm>
          <a:prstGeom prst="rect">
            <a:avLst/>
          </a:prstGeom>
        </p:spPr>
        <p:txBody>
          <a:bodyPr vert="horz" lIns="78144" tIns="39072" rIns="78144" bIns="39072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947" y="6338695"/>
            <a:ext cx="1595755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416-175C-0E4E-865E-0227CF184062}" type="datetimeFigureOut">
              <a:rPr lang="en-US" smtClean="0"/>
              <a:t>15/12/2014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6643" y="6338695"/>
            <a:ext cx="2165668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1248" y="6338695"/>
            <a:ext cx="1595755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071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039" indent="-293039" algn="l" defTabSz="39071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19" indent="-244200" algn="l" defTabSz="390719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6798" indent="-195360" algn="l" defTabSz="39071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17" indent="-195360" algn="l" defTabSz="390719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37" indent="-195360" algn="l" defTabSz="390719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955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675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0393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113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719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439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158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876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6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315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5034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753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20000418_cactus_c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47" y="150096"/>
            <a:ext cx="3251200" cy="3251200"/>
          </a:xfrm>
          <a:prstGeom prst="rect">
            <a:avLst/>
          </a:prstGeom>
        </p:spPr>
      </p:pic>
      <p:pic>
        <p:nvPicPr>
          <p:cNvPr id="22" name="Picture 21" descr="20000418_1706_see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" y="3438230"/>
            <a:ext cx="3251200" cy="3251200"/>
          </a:xfrm>
          <a:prstGeom prst="rect">
            <a:avLst/>
          </a:prstGeom>
        </p:spPr>
      </p:pic>
      <p:pic>
        <p:nvPicPr>
          <p:cNvPr id="23" name="Picture 22" descr="20000418_17041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77" y="2941119"/>
            <a:ext cx="4307914" cy="4307914"/>
          </a:xfrm>
          <a:prstGeom prst="rect">
            <a:avLst/>
          </a:prstGeom>
        </p:spPr>
      </p:pic>
      <p:pic>
        <p:nvPicPr>
          <p:cNvPr id="24" name="Picture 23" descr="20000418_cdaw_c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9" y="150097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5</cp:revision>
  <dcterms:created xsi:type="dcterms:W3CDTF">2014-12-15T14:52:54Z</dcterms:created>
  <dcterms:modified xsi:type="dcterms:W3CDTF">2014-12-15T15:18:35Z</dcterms:modified>
</cp:coreProperties>
</file>