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A1FE-1D43-F649-AE77-1CFC53AC4281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uster_plot_ht_txt_20010423_4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193"/>
            <a:ext cx="4566621" cy="6858000"/>
          </a:xfrm>
          <a:prstGeom prst="rect">
            <a:avLst/>
          </a:prstGeom>
        </p:spPr>
      </p:pic>
      <p:pic>
        <p:nvPicPr>
          <p:cNvPr id="9" name="Picture 8" descr="cluster_plot_20010423_4_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" y="-96762"/>
            <a:ext cx="4305905" cy="4305905"/>
          </a:xfrm>
          <a:prstGeom prst="rect">
            <a:avLst/>
          </a:prstGeom>
        </p:spPr>
      </p:pic>
      <p:pic>
        <p:nvPicPr>
          <p:cNvPr id="10" name="Picture 9" descr="cluster_plot_ht_txt_20010423_4_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0" y="3834193"/>
            <a:ext cx="4566621" cy="6858000"/>
          </a:xfrm>
          <a:prstGeom prst="rect">
            <a:avLst/>
          </a:prstGeom>
        </p:spPr>
      </p:pic>
      <p:pic>
        <p:nvPicPr>
          <p:cNvPr id="11" name="Picture 10" descr="cluster_plot_20010423_4_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0" y="-108857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9</cp:revision>
  <cp:lastPrinted>2015-01-08T14:21:32Z</cp:lastPrinted>
  <dcterms:created xsi:type="dcterms:W3CDTF">2014-12-15T15:18:39Z</dcterms:created>
  <dcterms:modified xsi:type="dcterms:W3CDTF">2015-01-29T13:45:17Z</dcterms:modified>
</cp:coreProperties>
</file>