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832" y="-104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A1FE-1D43-F649-AE77-1CFC53AC4281}" type="datetimeFigureOut">
              <a:rPr lang="en-US" smtClean="0"/>
              <a:t>23/04/2015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010423_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82" y="61840"/>
            <a:ext cx="4516755" cy="6783112"/>
          </a:xfrm>
          <a:prstGeom prst="rect">
            <a:avLst/>
          </a:prstGeom>
        </p:spPr>
      </p:pic>
      <p:pic>
        <p:nvPicPr>
          <p:cNvPr id="20" name="Picture 19" descr="cluster_plot_ht_txt_20010423_4_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7876"/>
            <a:ext cx="4566621" cy="6858000"/>
          </a:xfrm>
          <a:prstGeom prst="rect">
            <a:avLst/>
          </a:prstGeom>
        </p:spPr>
      </p:pic>
      <p:pic>
        <p:nvPicPr>
          <p:cNvPr id="21" name="Picture 20" descr="cluster_plot_20010423_4_3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" y="2856921"/>
            <a:ext cx="4305905" cy="4305905"/>
          </a:xfrm>
          <a:prstGeom prst="rect">
            <a:avLst/>
          </a:prstGeom>
        </p:spPr>
      </p:pic>
      <p:pic>
        <p:nvPicPr>
          <p:cNvPr id="22" name="Picture 21" descr="cluster_plot_ht_txt_20010423_4_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0" y="6787876"/>
            <a:ext cx="4566621" cy="6858000"/>
          </a:xfrm>
          <a:prstGeom prst="rect">
            <a:avLst/>
          </a:prstGeom>
        </p:spPr>
      </p:pic>
      <p:pic>
        <p:nvPicPr>
          <p:cNvPr id="23" name="Picture 22" descr="cluster_plot_20010423_4_2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0" y="2844826"/>
            <a:ext cx="4318000" cy="4318000"/>
          </a:xfrm>
          <a:prstGeom prst="rect">
            <a:avLst/>
          </a:prstGeom>
        </p:spPr>
      </p:pic>
      <p:sp>
        <p:nvSpPr>
          <p:cNvPr id="3" name="Bent-Up Arrow 2"/>
          <p:cNvSpPr>
            <a:spLocks noChangeAspect="1"/>
          </p:cNvSpPr>
          <p:nvPr/>
        </p:nvSpPr>
        <p:spPr>
          <a:xfrm rot="10800000">
            <a:off x="1578251" y="2126067"/>
            <a:ext cx="755999" cy="755999"/>
          </a:xfrm>
          <a:prstGeom prst="bentUpArrow">
            <a:avLst>
              <a:gd name="adj1" fmla="val 13676"/>
              <a:gd name="adj2" fmla="val 25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>
            <a:spLocks noChangeAspect="1"/>
          </p:cNvSpPr>
          <p:nvPr/>
        </p:nvSpPr>
        <p:spPr>
          <a:xfrm rot="10800000" flipH="1">
            <a:off x="6968016" y="2126068"/>
            <a:ext cx="755999" cy="755999"/>
          </a:xfrm>
          <a:prstGeom prst="bentUpArrow">
            <a:avLst>
              <a:gd name="adj1" fmla="val 13676"/>
              <a:gd name="adj2" fmla="val 25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631" y="2129428"/>
            <a:ext cx="1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k-means clustering (k=4)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02758" y="2132788"/>
            <a:ext cx="1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k-means clustering (k=4)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1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20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14</cp:revision>
  <cp:lastPrinted>2015-01-08T14:21:32Z</cp:lastPrinted>
  <dcterms:created xsi:type="dcterms:W3CDTF">2014-12-15T15:18:39Z</dcterms:created>
  <dcterms:modified xsi:type="dcterms:W3CDTF">2015-04-23T09:13:16Z</dcterms:modified>
</cp:coreProperties>
</file>